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8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41B62-BDE7-46E3-977B-A0B31174CAC8}" v="18" dt="2021-12-04T19:46:25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215269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easywork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36479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Management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6BFA5-C007-4EC3-9BEE-91064416CF7A}"/>
              </a:ext>
            </a:extLst>
          </p:cNvPr>
          <p:cNvSpPr txBox="1"/>
          <p:nvPr/>
        </p:nvSpPr>
        <p:spPr>
          <a:xfrm>
            <a:off x="201558" y="3236291"/>
            <a:ext cx="236314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2E3722"/>
                </a:solidFill>
              </a:rPr>
              <a:t>Group 03(A2)</a:t>
            </a:r>
          </a:p>
          <a:p>
            <a:endParaRPr lang="en-US" sz="2600" dirty="0">
              <a:solidFill>
                <a:srgbClr val="2E3722"/>
              </a:solidFill>
            </a:endParaRPr>
          </a:p>
          <a:p>
            <a:r>
              <a:rPr lang="en-US" sz="2600" dirty="0">
                <a:solidFill>
                  <a:srgbClr val="2E3722"/>
                </a:solidFill>
              </a:rPr>
              <a:t>1705033</a:t>
            </a:r>
          </a:p>
          <a:p>
            <a:r>
              <a:rPr lang="en-US" sz="2600" dirty="0">
                <a:solidFill>
                  <a:srgbClr val="2E3722"/>
                </a:solidFill>
              </a:rPr>
              <a:t>1705045</a:t>
            </a:r>
          </a:p>
          <a:p>
            <a:r>
              <a:rPr lang="en-US" sz="2600" dirty="0">
                <a:solidFill>
                  <a:srgbClr val="2E3722"/>
                </a:solidFill>
              </a:rPr>
              <a:t>1705047</a:t>
            </a:r>
          </a:p>
          <a:p>
            <a:r>
              <a:rPr lang="en-US" sz="2600" dirty="0">
                <a:solidFill>
                  <a:srgbClr val="2E3722"/>
                </a:solidFill>
              </a:rPr>
              <a:t>1705050</a:t>
            </a:r>
          </a:p>
          <a:p>
            <a:r>
              <a:rPr lang="en-US" sz="2600" dirty="0">
                <a:solidFill>
                  <a:srgbClr val="2E3722"/>
                </a:solidFill>
              </a:rPr>
              <a:t>1705051</a:t>
            </a:r>
          </a:p>
          <a:p>
            <a:r>
              <a:rPr lang="en-US" sz="2600" dirty="0">
                <a:solidFill>
                  <a:srgbClr val="2E3722"/>
                </a:solidFill>
              </a:rPr>
              <a:t>1705056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92D71-54A1-4F8A-B829-487858519D8D}"/>
              </a:ext>
            </a:extLst>
          </p:cNvPr>
          <p:cNvSpPr txBox="1"/>
          <p:nvPr/>
        </p:nvSpPr>
        <p:spPr>
          <a:xfrm>
            <a:off x="5956550" y="4065298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Requirement Analysis Using BPMN Diagram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/>
              <a:t>Developer Pool – Progress Associate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388075-6B94-49F1-A076-0FDB3168E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1472234"/>
            <a:ext cx="8772525" cy="4968059"/>
          </a:xfrm>
        </p:spPr>
      </p:pic>
    </p:spTree>
    <p:extLst>
      <p:ext uri="{BB962C8B-B14F-4D97-AF65-F5344CB8AC3E}">
        <p14:creationId xmlns:p14="http://schemas.microsoft.com/office/powerpoint/2010/main" val="270270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Meeting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877CB-C8E3-4D64-94F0-B69A35502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09" y="1819923"/>
            <a:ext cx="10913182" cy="4376691"/>
          </a:xfrm>
        </p:spPr>
      </p:pic>
    </p:spTree>
    <p:extLst>
      <p:ext uri="{BB962C8B-B14F-4D97-AF65-F5344CB8AC3E}">
        <p14:creationId xmlns:p14="http://schemas.microsoft.com/office/powerpoint/2010/main" val="94733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4" y="367386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/>
              <a:t>Manager Pool – Meeting Request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A57723-3F2C-4D6E-9CF1-488D31CA8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56" y="2105025"/>
            <a:ext cx="11018888" cy="3971925"/>
          </a:xfrm>
        </p:spPr>
      </p:pic>
    </p:spTree>
    <p:extLst>
      <p:ext uri="{BB962C8B-B14F-4D97-AF65-F5344CB8AC3E}">
        <p14:creationId xmlns:p14="http://schemas.microsoft.com/office/powerpoint/2010/main" val="225665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Help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B9EB22-5BC0-411C-BEF9-3C0C2869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953" y="1491449"/>
            <a:ext cx="9518093" cy="4867638"/>
          </a:xfrm>
        </p:spPr>
      </p:pic>
    </p:spTree>
    <p:extLst>
      <p:ext uri="{BB962C8B-B14F-4D97-AF65-F5344CB8AC3E}">
        <p14:creationId xmlns:p14="http://schemas.microsoft.com/office/powerpoint/2010/main" val="167025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9530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Site Admin Pool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814635D-30DD-43A5-9A15-DEFE2DAB8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02" y="2010793"/>
            <a:ext cx="11297396" cy="3480046"/>
          </a:xfrm>
        </p:spPr>
      </p:pic>
    </p:spTree>
    <p:extLst>
      <p:ext uri="{BB962C8B-B14F-4D97-AF65-F5344CB8AC3E}">
        <p14:creationId xmlns:p14="http://schemas.microsoft.com/office/powerpoint/2010/main" val="150077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2" y="295182"/>
            <a:ext cx="1121249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Manager Pool – Milestone and Dependency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C11E17-9413-44AE-895A-EF1C731DE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0" y="1837678"/>
            <a:ext cx="11190783" cy="4039340"/>
          </a:xfrm>
        </p:spPr>
      </p:pic>
    </p:spTree>
    <p:extLst>
      <p:ext uri="{BB962C8B-B14F-4D97-AF65-F5344CB8AC3E}">
        <p14:creationId xmlns:p14="http://schemas.microsoft.com/office/powerpoint/2010/main" val="15147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001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/>
              <a:t>Manager Pool – Resource Allocation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04C9F38-B8C7-48D5-A6FB-0ECF65F5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30" y="2388094"/>
            <a:ext cx="11237140" cy="3258105"/>
          </a:xfrm>
        </p:spPr>
      </p:pic>
    </p:spTree>
    <p:extLst>
      <p:ext uri="{BB962C8B-B14F-4D97-AF65-F5344CB8AC3E}">
        <p14:creationId xmlns:p14="http://schemas.microsoft.com/office/powerpoint/2010/main" val="210367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001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700" b="1" dirty="0"/>
              <a:t>Manager Pool – Task Assignment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E526455-6427-4AAF-9E9D-2A99BD9D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40" y="2148397"/>
            <a:ext cx="11228519" cy="3551068"/>
          </a:xfrm>
        </p:spPr>
      </p:pic>
    </p:spTree>
    <p:extLst>
      <p:ext uri="{BB962C8B-B14F-4D97-AF65-F5344CB8AC3E}">
        <p14:creationId xmlns:p14="http://schemas.microsoft.com/office/powerpoint/2010/main" val="327114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729B-3FED-4CCB-9644-8DCAD890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  <p:pic>
        <p:nvPicPr>
          <p:cNvPr id="40" name="Graphic 21" descr="Smiling Face with No Fill">
            <a:extLst>
              <a:ext uri="{FF2B5EF4-FFF2-40B4-BE49-F238E27FC236}">
                <a16:creationId xmlns:a16="http://schemas.microsoft.com/office/drawing/2014/main" id="{4183F311-3A82-4DA0-A8E1-BAD414EA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188" y="2103120"/>
            <a:ext cx="3849624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BPMN Diagram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9E74-F849-4FD7-A026-2ADAADFF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3 pools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 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 Project 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 Site Admin</a:t>
            </a:r>
          </a:p>
        </p:txBody>
      </p:sp>
    </p:spTree>
    <p:extLst>
      <p:ext uri="{BB962C8B-B14F-4D97-AF65-F5344CB8AC3E}">
        <p14:creationId xmlns:p14="http://schemas.microsoft.com/office/powerpoint/2010/main" val="20117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- Start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573B11-C26B-49B4-9F7C-E708F632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" y="2762308"/>
            <a:ext cx="11287125" cy="1947029"/>
          </a:xfrm>
          <a:noFill/>
        </p:spPr>
      </p:pic>
    </p:spTree>
    <p:extLst>
      <p:ext uri="{BB962C8B-B14F-4D97-AF65-F5344CB8AC3E}">
        <p14:creationId xmlns:p14="http://schemas.microsoft.com/office/powerpoint/2010/main" val="160590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2897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Phase 1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9671464-D483-472C-9847-FE4F1444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11" y="1615096"/>
            <a:ext cx="9595178" cy="4751729"/>
          </a:xfrm>
        </p:spPr>
      </p:pic>
    </p:spTree>
    <p:extLst>
      <p:ext uri="{BB962C8B-B14F-4D97-AF65-F5344CB8AC3E}">
        <p14:creationId xmlns:p14="http://schemas.microsoft.com/office/powerpoint/2010/main" val="32394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Phase 2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EF4BAB2F-DF36-42FD-A70E-16DCA626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5" y="1336494"/>
            <a:ext cx="9170633" cy="5118698"/>
          </a:xfrm>
        </p:spPr>
      </p:pic>
    </p:spTree>
    <p:extLst>
      <p:ext uri="{BB962C8B-B14F-4D97-AF65-F5344CB8AC3E}">
        <p14:creationId xmlns:p14="http://schemas.microsoft.com/office/powerpoint/2010/main" val="21237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Phase 3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031790-45C8-4E49-9D32-CC136823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97" y="1305018"/>
            <a:ext cx="9311852" cy="5140170"/>
          </a:xfrm>
        </p:spPr>
      </p:pic>
    </p:spTree>
    <p:extLst>
      <p:ext uri="{BB962C8B-B14F-4D97-AF65-F5344CB8AC3E}">
        <p14:creationId xmlns:p14="http://schemas.microsoft.com/office/powerpoint/2010/main" val="3478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Home 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3E4E657-BB9B-4CC4-BB7B-16E88F3F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294777"/>
            <a:ext cx="8724899" cy="5129617"/>
          </a:xfrm>
        </p:spPr>
      </p:pic>
    </p:spTree>
    <p:extLst>
      <p:ext uri="{BB962C8B-B14F-4D97-AF65-F5344CB8AC3E}">
        <p14:creationId xmlns:p14="http://schemas.microsoft.com/office/powerpoint/2010/main" val="1306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Developer Pool – Home 2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B6267D-5920-43A5-B2E8-2A2ACE31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556" y="1359583"/>
            <a:ext cx="9201150" cy="5035912"/>
          </a:xfrm>
        </p:spPr>
      </p:pic>
    </p:spTree>
    <p:extLst>
      <p:ext uri="{BB962C8B-B14F-4D97-AF65-F5344CB8AC3E}">
        <p14:creationId xmlns:p14="http://schemas.microsoft.com/office/powerpoint/2010/main" val="86458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A2A7C9-44DE-4272-AD08-FE44866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207588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Manager Pool – Task Update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429B27-39A3-46A6-94ED-A530A8A48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77" y="2046850"/>
            <a:ext cx="11310446" cy="3825107"/>
          </a:xfrm>
        </p:spPr>
      </p:pic>
    </p:spTree>
    <p:extLst>
      <p:ext uri="{BB962C8B-B14F-4D97-AF65-F5344CB8AC3E}">
        <p14:creationId xmlns:p14="http://schemas.microsoft.com/office/powerpoint/2010/main" val="78669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107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Garamond</vt:lpstr>
      <vt:lpstr>Wingdings</vt:lpstr>
      <vt:lpstr>SavonVTI</vt:lpstr>
      <vt:lpstr>easywork</vt:lpstr>
      <vt:lpstr>BPMN Diagram - Overview</vt:lpstr>
      <vt:lpstr>Developer Pool - Start</vt:lpstr>
      <vt:lpstr>Developer Pool – Phase 1</vt:lpstr>
      <vt:lpstr>Developer Pool – Phase 2</vt:lpstr>
      <vt:lpstr>Developer Pool – Phase 3</vt:lpstr>
      <vt:lpstr>Developer Pool – Home 1</vt:lpstr>
      <vt:lpstr>Developer Pool – Home 2</vt:lpstr>
      <vt:lpstr>Manager Pool – Task Update</vt:lpstr>
      <vt:lpstr>Developer Pool – Progress Associate</vt:lpstr>
      <vt:lpstr>Developer Pool – Meeting</vt:lpstr>
      <vt:lpstr>Manager Pool – Meeting Request</vt:lpstr>
      <vt:lpstr>Developer Pool – Help</vt:lpstr>
      <vt:lpstr>Site Admin Pool</vt:lpstr>
      <vt:lpstr>Manager Pool – Milestone and Dependency</vt:lpstr>
      <vt:lpstr>Manager Pool – Resource Allocation</vt:lpstr>
      <vt:lpstr>Manager Pool – Task 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easywork</dc:title>
  <dc:creator>1705056 - Apurba Saha</dc:creator>
  <cp:lastModifiedBy>1705056 - Apurba Saha</cp:lastModifiedBy>
  <cp:revision>2</cp:revision>
  <dcterms:created xsi:type="dcterms:W3CDTF">2021-12-04T18:56:00Z</dcterms:created>
  <dcterms:modified xsi:type="dcterms:W3CDTF">2021-12-04T19:48:03Z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