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ea04adbf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ea04adbf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a04adb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a04adb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a04adbf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ea04adb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a04adb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a04adb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a04adbf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ea04adbf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a04adbf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a04adb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a04adbf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a04adb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ea04adbf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ea04adbf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a04adbf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a04adbf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EASYWORK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Project Management Tool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374200" y="539250"/>
            <a:ext cx="43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 Diagram and Entity-Relation Diagram 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845250" y="3812325"/>
            <a:ext cx="199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A2 - Group 3</a:t>
            </a:r>
            <a:b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By: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1705047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1705050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22"/>
          <p:cNvGrpSpPr/>
          <p:nvPr/>
        </p:nvGrpSpPr>
        <p:grpSpPr>
          <a:xfrm>
            <a:off x="106850" y="15275"/>
            <a:ext cx="1877326" cy="1091285"/>
            <a:chOff x="106855" y="15276"/>
            <a:chExt cx="3155700" cy="945900"/>
          </a:xfrm>
        </p:grpSpPr>
        <p:sp>
          <p:nvSpPr>
            <p:cNvPr id="140" name="Google Shape;140;p22"/>
            <p:cNvSpPr/>
            <p:nvPr/>
          </p:nvSpPr>
          <p:spPr>
            <a:xfrm>
              <a:off x="106855" y="15276"/>
              <a:ext cx="3155700" cy="9459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560900" y="146975"/>
              <a:ext cx="21063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Quality Testing Interface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618" y="0"/>
            <a:ext cx="55918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06850" y="15275"/>
            <a:ext cx="3014400" cy="694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60900" y="198425"/>
            <a:ext cx="210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Sequences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807800" y="629525"/>
            <a:ext cx="5120700" cy="4315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964225" y="831600"/>
            <a:ext cx="46134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Login/Register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Planning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Task Creation </a:t>
            </a: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and Assigning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Risk Assessment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Scheduling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Cost Estimation and Resource allocation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Developer Interface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Communication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Control Management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AutoNum type="arabicPeriod"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Quality Assurance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06850" y="15275"/>
            <a:ext cx="3014400" cy="694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60900" y="198425"/>
            <a:ext cx="210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Login/Register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3400"/>
          <a:stretch/>
        </p:blipFill>
        <p:spPr>
          <a:xfrm>
            <a:off x="2929300" y="373925"/>
            <a:ext cx="6002150" cy="452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106848" y="15275"/>
            <a:ext cx="2419056" cy="1152314"/>
            <a:chOff x="106850" y="15275"/>
            <a:chExt cx="3014400" cy="694500"/>
          </a:xfrm>
        </p:grpSpPr>
        <p:sp>
          <p:nvSpPr>
            <p:cNvPr id="86" name="Google Shape;86;p16"/>
            <p:cNvSpPr/>
            <p:nvPr/>
          </p:nvSpPr>
          <p:spPr>
            <a:xfrm>
              <a:off x="106850" y="15275"/>
              <a:ext cx="3014400" cy="6945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560900" y="32675"/>
              <a:ext cx="2106300" cy="5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Project Buildup and Task Assignment</a:t>
              </a:r>
              <a:endParaRPr b="1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729" l="0" r="0" t="738"/>
          <a:stretch/>
        </p:blipFill>
        <p:spPr>
          <a:xfrm>
            <a:off x="2667200" y="32675"/>
            <a:ext cx="6382022" cy="504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06850" y="15275"/>
            <a:ext cx="1343100" cy="1862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97625" y="175525"/>
            <a:ext cx="96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BuildUp Entity Class</a:t>
            </a:r>
            <a:endParaRPr b="1"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1276" l="0" r="0" t="1266"/>
          <a:stretch/>
        </p:blipFill>
        <p:spPr>
          <a:xfrm>
            <a:off x="1609600" y="0"/>
            <a:ext cx="7483801" cy="50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3372225" y="2043775"/>
            <a:ext cx="159000" cy="11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106850" y="15275"/>
            <a:ext cx="1037858" cy="1915431"/>
            <a:chOff x="106850" y="15275"/>
            <a:chExt cx="3014400" cy="694500"/>
          </a:xfrm>
        </p:grpSpPr>
        <p:sp>
          <p:nvSpPr>
            <p:cNvPr id="104" name="Google Shape;104;p18"/>
            <p:cNvSpPr/>
            <p:nvPr/>
          </p:nvSpPr>
          <p:spPr>
            <a:xfrm>
              <a:off x="106850" y="15275"/>
              <a:ext cx="3014400" cy="6945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560900" y="146975"/>
              <a:ext cx="21063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Project Schedu-ling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1475" l="0" r="0" t="1465"/>
          <a:stretch/>
        </p:blipFill>
        <p:spPr>
          <a:xfrm>
            <a:off x="1320225" y="170500"/>
            <a:ext cx="7753399" cy="48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106847" y="15274"/>
            <a:ext cx="1793267" cy="801245"/>
            <a:chOff x="106850" y="15275"/>
            <a:chExt cx="3014400" cy="694500"/>
          </a:xfrm>
        </p:grpSpPr>
        <p:sp>
          <p:nvSpPr>
            <p:cNvPr id="113" name="Google Shape;113;p19"/>
            <p:cNvSpPr/>
            <p:nvPr/>
          </p:nvSpPr>
          <p:spPr>
            <a:xfrm>
              <a:off x="106850" y="15275"/>
              <a:ext cx="3014400" cy="6945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560900" y="146975"/>
              <a:ext cx="21063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Project Cost Estimation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700" y="0"/>
            <a:ext cx="7136401" cy="50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20"/>
          <p:cNvGrpSpPr/>
          <p:nvPr/>
        </p:nvGrpSpPr>
        <p:grpSpPr>
          <a:xfrm>
            <a:off x="106847" y="15274"/>
            <a:ext cx="1793267" cy="801245"/>
            <a:chOff x="106850" y="15275"/>
            <a:chExt cx="3014400" cy="694500"/>
          </a:xfrm>
        </p:grpSpPr>
        <p:sp>
          <p:nvSpPr>
            <p:cNvPr id="122" name="Google Shape;122;p20"/>
            <p:cNvSpPr/>
            <p:nvPr/>
          </p:nvSpPr>
          <p:spPr>
            <a:xfrm>
              <a:off x="106850" y="15275"/>
              <a:ext cx="3014400" cy="6945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560900" y="146975"/>
              <a:ext cx="21063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User Interface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302" y="0"/>
            <a:ext cx="68675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-15275" y="15275"/>
            <a:ext cx="9144000" cy="500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106847" y="15274"/>
            <a:ext cx="1793267" cy="801245"/>
            <a:chOff x="106850" y="15275"/>
            <a:chExt cx="3014400" cy="694500"/>
          </a:xfrm>
        </p:grpSpPr>
        <p:sp>
          <p:nvSpPr>
            <p:cNvPr id="131" name="Google Shape;131;p21"/>
            <p:cNvSpPr/>
            <p:nvPr/>
          </p:nvSpPr>
          <p:spPr>
            <a:xfrm>
              <a:off x="106850" y="15275"/>
              <a:ext cx="3014400" cy="6945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560900" y="146975"/>
              <a:ext cx="21063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User Interface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75" y="518825"/>
            <a:ext cx="7778001" cy="43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