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7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0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95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73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47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3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18-Jan-22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90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96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E19852-7B37-4118-BDBE-775215FD46AC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18-Jan-22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D5C-3E96-4AEC-AEA2-2191A7CC8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 err="1"/>
              <a:t>Easywork</a:t>
            </a:r>
            <a:br>
              <a:rPr lang="en-US" dirty="0"/>
            </a:br>
            <a:r>
              <a:rPr lang="en-US" sz="4000" dirty="0"/>
              <a:t>(ER Diagram)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646F16F-4AC0-4303-AAA8-0065740CD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531" y="4389119"/>
            <a:ext cx="8462693" cy="2468881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		With the help of: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1705050			1705033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1705045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1705047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1705051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1705056		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73829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9" y="2773353"/>
            <a:ext cx="2664341" cy="961613"/>
          </a:xfrm>
        </p:spPr>
        <p:txBody>
          <a:bodyPr/>
          <a:lstStyle/>
          <a:p>
            <a:r>
              <a:rPr lang="en-US" dirty="0"/>
              <a:t>FULL 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AAC8-9779-4B90-8732-FFABE21A8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845" y="265850"/>
            <a:ext cx="7651594" cy="6592150"/>
          </a:xfrm>
        </p:spPr>
      </p:pic>
    </p:spTree>
    <p:extLst>
      <p:ext uri="{BB962C8B-B14F-4D97-AF65-F5344CB8AC3E}">
        <p14:creationId xmlns:p14="http://schemas.microsoft.com/office/powerpoint/2010/main" val="39713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4A05-C7A9-4573-B27F-4BED48B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456057"/>
            <a:ext cx="10058400" cy="1194878"/>
          </a:xfrm>
        </p:spPr>
        <p:txBody>
          <a:bodyPr/>
          <a:lstStyle/>
          <a:p>
            <a:r>
              <a:rPr lang="en-US" dirty="0"/>
              <a:t>User-project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1DA3A-4C0E-4649-8A11-7B744FF1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304" y="1743281"/>
            <a:ext cx="10251296" cy="39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E561-2C3B-4FCC-A749-43D252FF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72" y="465971"/>
            <a:ext cx="10058400" cy="1148225"/>
          </a:xfrm>
        </p:spPr>
        <p:txBody>
          <a:bodyPr/>
          <a:lstStyle/>
          <a:p>
            <a:r>
              <a:rPr lang="en-US"/>
              <a:t>User-task-comments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639D35E-5D2C-4E7B-BDA0-BA9D28A9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" y="1648777"/>
            <a:ext cx="10367010" cy="3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EC55-CC63-4529-BCA6-B3A10D1C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8893"/>
          </a:xfrm>
        </p:spPr>
        <p:txBody>
          <a:bodyPr/>
          <a:lstStyle/>
          <a:p>
            <a:r>
              <a:rPr lang="en-US" dirty="0"/>
              <a:t>Cost-expenses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761B9FA-2D4F-4D28-B6B8-BDCBAD815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9" y="1836762"/>
            <a:ext cx="11877011" cy="3592487"/>
          </a:xfrm>
        </p:spPr>
      </p:pic>
    </p:spTree>
    <p:extLst>
      <p:ext uri="{BB962C8B-B14F-4D97-AF65-F5344CB8AC3E}">
        <p14:creationId xmlns:p14="http://schemas.microsoft.com/office/powerpoint/2010/main" val="33180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1A5F-1F2D-463B-85D1-877238AA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3168"/>
          </a:xfrm>
        </p:spPr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-notifications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0BB6A-B98B-470A-B4A8-93C793F1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885" y="1697235"/>
            <a:ext cx="9822229" cy="4569700"/>
          </a:xfrm>
        </p:spPr>
      </p:pic>
    </p:spTree>
    <p:extLst>
      <p:ext uri="{BB962C8B-B14F-4D97-AF65-F5344CB8AC3E}">
        <p14:creationId xmlns:p14="http://schemas.microsoft.com/office/powerpoint/2010/main" val="14580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6CBC-3D32-4C41-A494-62215D77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7468"/>
          </a:xfrm>
        </p:spPr>
        <p:txBody>
          <a:bodyPr/>
          <a:lstStyle/>
          <a:p>
            <a:r>
              <a:rPr lang="en-US" dirty="0"/>
              <a:t>Milestone-risks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E271764-2CC0-4830-809F-F54D06658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4" y="1390650"/>
            <a:ext cx="10518474" cy="4819650"/>
          </a:xfrm>
        </p:spPr>
      </p:pic>
    </p:spTree>
    <p:extLst>
      <p:ext uri="{BB962C8B-B14F-4D97-AF65-F5344CB8AC3E}">
        <p14:creationId xmlns:p14="http://schemas.microsoft.com/office/powerpoint/2010/main" val="22707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9" y="2773353"/>
            <a:ext cx="2664341" cy="961613"/>
          </a:xfrm>
        </p:spPr>
        <p:txBody>
          <a:bodyPr/>
          <a:lstStyle/>
          <a:p>
            <a:r>
              <a:rPr lang="en-US" dirty="0"/>
              <a:t>FULL 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AAC8-9779-4B90-8732-FFABE21A8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845" y="265850"/>
            <a:ext cx="7651594" cy="6592150"/>
          </a:xfrm>
        </p:spPr>
      </p:pic>
    </p:spTree>
    <p:extLst>
      <p:ext uri="{BB962C8B-B14F-4D97-AF65-F5344CB8AC3E}">
        <p14:creationId xmlns:p14="http://schemas.microsoft.com/office/powerpoint/2010/main" val="107338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729B-3FED-4CCB-9644-8DCAD890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6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  <p:pic>
        <p:nvPicPr>
          <p:cNvPr id="40" name="Graphic 21" descr="Smiling Face with No Fill">
            <a:extLst>
              <a:ext uri="{FF2B5EF4-FFF2-40B4-BE49-F238E27FC236}">
                <a16:creationId xmlns:a16="http://schemas.microsoft.com/office/drawing/2014/main" id="{4183F311-3A82-4DA0-A8E1-BAD414EA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188" y="2103120"/>
            <a:ext cx="3849624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472</TotalTime>
  <Words>57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Bookman Old Style</vt:lpstr>
      <vt:lpstr>Century Gothic</vt:lpstr>
      <vt:lpstr>Rockwell</vt:lpstr>
      <vt:lpstr>Rockwell Condensed</vt:lpstr>
      <vt:lpstr>Times New Roman</vt:lpstr>
      <vt:lpstr>Wingdings</vt:lpstr>
      <vt:lpstr>Wood Type</vt:lpstr>
      <vt:lpstr>1_Wood Type</vt:lpstr>
      <vt:lpstr>Easywork (ER Diagram)</vt:lpstr>
      <vt:lpstr>FULL ERD</vt:lpstr>
      <vt:lpstr>User-project</vt:lpstr>
      <vt:lpstr>User-task-comments</vt:lpstr>
      <vt:lpstr>Cost-expenses</vt:lpstr>
      <vt:lpstr>Todo-notifications</vt:lpstr>
      <vt:lpstr>Milestone-risks</vt:lpstr>
      <vt:lpstr>FULL ERD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Easywork (ER Diagram)</dc:title>
  <dc:creator>1705050 - Md. Musharaf Hossain</dc:creator>
  <cp:lastModifiedBy>1705050 - Md. Musharaf Hossain</cp:lastModifiedBy>
  <cp:revision>2</cp:revision>
  <dcterms:created xsi:type="dcterms:W3CDTF">2022-01-17T12:32:22Z</dcterms:created>
  <dcterms:modified xsi:type="dcterms:W3CDTF">2022-01-18T09:07:00Z</dcterms:modified>
</cp:coreProperties>
</file>