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9" r:id="rId13"/>
    <p:sldId id="281" r:id="rId14"/>
    <p:sldId id="282" r:id="rId15"/>
    <p:sldId id="290" r:id="rId16"/>
    <p:sldId id="291" r:id="rId17"/>
    <p:sldId id="292" r:id="rId18"/>
    <p:sldId id="293" r:id="rId19"/>
    <p:sldId id="294" r:id="rId20"/>
    <p:sldId id="29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5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7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7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0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95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73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47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6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3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1/30/2022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90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96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1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1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E19852-7B37-4118-BDBE-775215FD46AC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1A0EED-7BE0-4481-A695-7029CE5B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AD5C-3E96-4AEC-AEA2-2191A7CC8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dirty="0" err="1"/>
              <a:t>Easywork</a:t>
            </a:r>
            <a:br>
              <a:rPr lang="en-US" dirty="0"/>
            </a:br>
            <a:r>
              <a:rPr lang="en-US" sz="4000" dirty="0"/>
              <a:t>(Sequence and Collaboration Diagram)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7D1B63-FA69-4452-B425-B286F0DA5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2091579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n-US" sz="1900" dirty="0"/>
              <a:t>Presented By: </a:t>
            </a:r>
            <a:r>
              <a:rPr lang="en-US" sz="1600" dirty="0"/>
              <a:t>					Group Members:</a:t>
            </a:r>
          </a:p>
          <a:p>
            <a:pPr>
              <a:lnSpc>
                <a:spcPct val="50000"/>
              </a:lnSpc>
            </a:pPr>
            <a:r>
              <a:rPr lang="en-US" sz="1900" dirty="0"/>
              <a:t>1705045</a:t>
            </a:r>
            <a:r>
              <a:rPr lang="en-US" sz="1600" dirty="0"/>
              <a:t>						1705033</a:t>
            </a:r>
          </a:p>
          <a:p>
            <a:pPr>
              <a:lnSpc>
                <a:spcPct val="50000"/>
              </a:lnSpc>
            </a:pPr>
            <a:r>
              <a:rPr lang="en-US" sz="1900" dirty="0"/>
              <a:t>1705056</a:t>
            </a:r>
            <a:r>
              <a:rPr lang="en-US" sz="1600" dirty="0"/>
              <a:t>						1705045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						1705047</a:t>
            </a:r>
          </a:p>
          <a:p>
            <a:pPr>
              <a:lnSpc>
                <a:spcPct val="50000"/>
              </a:lnSpc>
            </a:pPr>
            <a:r>
              <a:rPr lang="en-US" sz="2000" dirty="0"/>
              <a:t>Group 03 – A2</a:t>
            </a:r>
            <a:r>
              <a:rPr lang="en-US" sz="1600" dirty="0"/>
              <a:t>					1705050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						1705051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						1705056</a:t>
            </a:r>
          </a:p>
        </p:txBody>
      </p:sp>
    </p:spTree>
    <p:extLst>
      <p:ext uri="{BB962C8B-B14F-4D97-AF65-F5344CB8AC3E}">
        <p14:creationId xmlns:p14="http://schemas.microsoft.com/office/powerpoint/2010/main" val="73829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6" y="2773352"/>
            <a:ext cx="1499887" cy="1052923"/>
          </a:xfrm>
        </p:spPr>
        <p:txBody>
          <a:bodyPr>
            <a:noAutofit/>
          </a:bodyPr>
          <a:lstStyle/>
          <a:p>
            <a:r>
              <a:rPr lang="en-US" sz="2400" dirty="0"/>
              <a:t>Leave Request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8EB6041-48B2-406E-B8BF-3480FEA10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1" y="474245"/>
            <a:ext cx="10538816" cy="59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6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1FCE-7E73-44F9-96E4-161784AD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5437-F7B3-4891-8DC0-992381C0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Update Task Dependency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Update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View Gantt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Submit and Approve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Project Risk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Leave Request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1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Create Project</a:t>
            </a:r>
          </a:p>
        </p:txBody>
      </p:sp>
      <p:pic>
        <p:nvPicPr>
          <p:cNvPr id="6" name="Content Placeholder 5" descr="Letter&#10;&#10;Description automatically generated with low confidence">
            <a:extLst>
              <a:ext uri="{FF2B5EF4-FFF2-40B4-BE49-F238E27FC236}">
                <a16:creationId xmlns:a16="http://schemas.microsoft.com/office/drawing/2014/main" id="{7ED06E24-1C79-4B84-BD7B-74F29D768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2"/>
          <a:stretch/>
        </p:blipFill>
        <p:spPr>
          <a:xfrm>
            <a:off x="540502" y="2442783"/>
            <a:ext cx="10735809" cy="32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9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Add Task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FAA19EB-69EF-4127-BA56-FBB17C718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756648" cy="43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8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Update Task Dependency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BCBE40-A23F-4B17-9DD1-89344A3E1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8" y="2297805"/>
            <a:ext cx="11993732" cy="33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0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Update Cost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7AEE21A-8749-4F88-ACC7-DA99DEC04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750674"/>
            <a:ext cx="9110058" cy="48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4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View Gantt Chart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AD42839-FBBC-41E8-A5C9-D7765AD6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3" y="2499867"/>
            <a:ext cx="11334347" cy="34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5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Submit and Approve Work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E5E739C-E17B-4C25-8456-B547D0F04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976"/>
            <a:ext cx="12192000" cy="36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1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Project Risk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85F8A52-7C23-449C-820D-E85A5F378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976"/>
            <a:ext cx="12192000" cy="34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Leave Request</a:t>
            </a:r>
            <a:endParaRPr lang="en-US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9F156D1B-26EC-4588-90FC-9EBFAED8B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" y="2227141"/>
            <a:ext cx="12085468" cy="32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9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1FCE-7E73-44F9-96E4-161784AD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5437-F7B3-4891-8DC0-992381C0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Update Task Dependency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Update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View Gantt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Submit and Approve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Project Risk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Leave Request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2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729B-3FED-4CCB-9644-8DCAD890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256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b="1" dirty="0"/>
              <a:t>Thank you</a:t>
            </a:r>
          </a:p>
        </p:txBody>
      </p:sp>
      <p:pic>
        <p:nvPicPr>
          <p:cNvPr id="40" name="Graphic 21" descr="Smiling Face with No Fill">
            <a:extLst>
              <a:ext uri="{FF2B5EF4-FFF2-40B4-BE49-F238E27FC236}">
                <a16:creationId xmlns:a16="http://schemas.microsoft.com/office/drawing/2014/main" id="{4183F311-3A82-4DA0-A8E1-BAD414EA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188" y="2103120"/>
            <a:ext cx="3849624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9" y="2773353"/>
            <a:ext cx="2664341" cy="96161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Project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D90C63F-B7CA-49A8-BAEA-80B476D1F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42" y="82754"/>
            <a:ext cx="8544213" cy="66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6" y="2773353"/>
            <a:ext cx="2565207" cy="9616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Add Task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AF763EDE-7870-48E1-8233-CE7D1BCF5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09" y="161970"/>
            <a:ext cx="6957100" cy="6696030"/>
          </a:xfrm>
        </p:spPr>
      </p:pic>
    </p:spTree>
    <p:extLst>
      <p:ext uri="{BB962C8B-B14F-4D97-AF65-F5344CB8AC3E}">
        <p14:creationId xmlns:p14="http://schemas.microsoft.com/office/powerpoint/2010/main" val="6072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6" y="2773353"/>
            <a:ext cx="2565207" cy="96161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Update Task Dependency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4D7389B-7ED9-4CD9-BD62-3C2F2AAE3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65" y="773456"/>
            <a:ext cx="9367201" cy="55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1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6" y="2773353"/>
            <a:ext cx="2565207" cy="96161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Update Cost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0889235-6A1B-40A1-B807-CF6468295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77" y="594264"/>
            <a:ext cx="9064296" cy="56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6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6" y="2773353"/>
            <a:ext cx="2565207" cy="96161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View Gantt Chart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F50080F-7ABC-4FBE-8344-A5B422C7E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8" y="914400"/>
            <a:ext cx="9705231" cy="55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2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6" y="2773353"/>
            <a:ext cx="2565207" cy="961613"/>
          </a:xfrm>
        </p:spPr>
        <p:txBody>
          <a:bodyPr>
            <a:noAutofit/>
          </a:bodyPr>
          <a:lstStyle/>
          <a:p>
            <a:r>
              <a:rPr lang="en-US" sz="3600" dirty="0"/>
              <a:t>Submit and Approve Work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D3FCB35-C668-4ED8-AE18-8D0902DE1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24" y="1518475"/>
            <a:ext cx="9981460" cy="35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4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3E1-BE63-4203-8CA3-41E76D2D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6" y="2773353"/>
            <a:ext cx="2565207" cy="961613"/>
          </a:xfrm>
        </p:spPr>
        <p:txBody>
          <a:bodyPr>
            <a:noAutofit/>
          </a:bodyPr>
          <a:lstStyle/>
          <a:p>
            <a:r>
              <a:rPr lang="en-US" sz="4400" dirty="0"/>
              <a:t>Project Risk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BE5CB4-40F3-4455-A01D-49556768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99" y="117629"/>
            <a:ext cx="7475054" cy="66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2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1039</TotalTime>
  <Words>154</Words>
  <Application>Microsoft Office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Bookman Old Style</vt:lpstr>
      <vt:lpstr>Century Gothic</vt:lpstr>
      <vt:lpstr>Rockwell</vt:lpstr>
      <vt:lpstr>Rockwell Condensed</vt:lpstr>
      <vt:lpstr>Wingdings</vt:lpstr>
      <vt:lpstr>Wood Type</vt:lpstr>
      <vt:lpstr>1_Wood Type</vt:lpstr>
      <vt:lpstr>Easywork (Sequence and Collaboration Diagram)</vt:lpstr>
      <vt:lpstr>Major Use Cases</vt:lpstr>
      <vt:lpstr>Create Project</vt:lpstr>
      <vt:lpstr>Add Task</vt:lpstr>
      <vt:lpstr>Update Task Dependency</vt:lpstr>
      <vt:lpstr>Update Cost</vt:lpstr>
      <vt:lpstr>View Gantt Chart</vt:lpstr>
      <vt:lpstr>Submit and Approve Work</vt:lpstr>
      <vt:lpstr>Project Risk</vt:lpstr>
      <vt:lpstr>Leave Request</vt:lpstr>
      <vt:lpstr>Major Use Cases</vt:lpstr>
      <vt:lpstr>Create Project</vt:lpstr>
      <vt:lpstr>Add Task</vt:lpstr>
      <vt:lpstr>Update Task Dependency</vt:lpstr>
      <vt:lpstr>Update Cost</vt:lpstr>
      <vt:lpstr>View Gantt Chart</vt:lpstr>
      <vt:lpstr>Submit and Approve Work</vt:lpstr>
      <vt:lpstr>Project Risk</vt:lpstr>
      <vt:lpstr>Leave Request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Easywork (ER Diagram)</dc:title>
  <dc:creator>1705050 - Md. Musharaf Hossain</dc:creator>
  <cp:lastModifiedBy>1705056 - Apurba Saha</cp:lastModifiedBy>
  <cp:revision>7</cp:revision>
  <dcterms:created xsi:type="dcterms:W3CDTF">2022-01-17T12:32:22Z</dcterms:created>
  <dcterms:modified xsi:type="dcterms:W3CDTF">2022-01-30T06:56:59Z</dcterms:modified>
</cp:coreProperties>
</file>