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24E4-ED96-A993-2B9C-6E49132E1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CCC0E-819E-F616-FCAE-B37EB7B5D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CE79-CB11-DB69-2E4A-0E52FB7E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5668-C46E-97F5-1AF0-DDD7293F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99A1-84B7-BAE4-5FB9-67846E5F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FFCE-DA47-BC52-4FCA-2C74BDEF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6346A-A163-0EDA-4AFD-C643A8B4E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19A3-5298-0FB8-B9F9-DB1F858F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D399-3371-14C7-BB88-ACBDF279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3CED-FE34-6B7C-6308-540C1D74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651F6-3D7F-4AA5-8047-12C944E8A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DB86-7E11-74DF-FE88-9799C103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01F8-76F3-7041-CC1B-34981916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D1C6-3F50-41C7-B7C8-AE307F7D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644A-058A-5370-AF9B-FDB1E167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47F0-2DFD-5FF9-342C-2B20DC44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02F8-BD79-34D4-3752-F132C954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8A34-3E1D-C34A-453B-56CB03E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EB2B-9C50-07E5-94EB-EA689A54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245D-7631-0675-1A1E-FD2A98FE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168C-9B71-5594-0C10-B64DFF56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B3CA6-D4CF-D264-D79F-112157BB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151D-8F0E-2AAC-C9CC-FDA8B0E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4A20-0749-EE85-817D-FE891A0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BE21-10FC-81F8-74F4-1B4F8FD7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970E-3890-17BB-1FC4-9AA8EA01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9FEF-BA47-3EC0-765A-0E3AED279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3988F-5557-7986-18B5-CCE31727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D212-0E16-90D9-DA48-F3AB57F6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15A4-E09B-BA14-68F1-40E0BFE9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03EC-4858-112D-EF71-21211CF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A8BE-DD3B-E2A3-FEA5-36FEDCC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31ECE-D828-9FA9-2CAA-1197D4C9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0459D-4B73-90B1-E2EE-4439BCAB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2C4BF-D872-6EE6-9104-39230DE6D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30BC2-8DB2-646D-EBBD-148AAB595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21615-780F-3A09-DA06-5C8D7719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2ADCF-281D-7482-5E2A-82940ED2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BD976-7FB5-0D8E-423A-171E1592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9612-D009-A13C-F020-193F84FF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56615-2530-A8D0-3825-449709B0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E34C-4562-9AAD-58C2-C04A3CE2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1FBA1-D6CC-0B8F-1BBA-CBF7EDDE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8AF72-1096-1EAD-9EE6-F0E99CAD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ACDEE-8957-D6A5-064B-E6CA285A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A04D-BE55-5A15-6691-C70895F5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E7A0-FD96-5DB0-3311-C48F2986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CE13-381E-53EE-FA47-F7446073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ABA82-4384-9146-4985-987AFE2E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20DF-E93F-7BE6-488D-1BF5E081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697F2-90EC-6BD3-6B97-4C35A08B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15C47-A19B-EA69-4F84-75A73556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55BC-1F94-C55C-43BC-56FB5A3C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8C68A-0407-9F30-A416-70DDDE9B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2B7A0-4768-4C25-805A-2B594E9A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55FE-DA1C-09D8-B087-90A9DDB6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686B-622C-37DA-4774-6BD26AA3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4DDF-8A19-05E3-5E63-C7D1EA86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FB775-735F-EA26-AED5-6139C99C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83AD-706E-522A-680C-78662F10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593-9F4E-6720-23D1-F0868A99B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CE5D-1DFA-4A02-9DED-AAD63C596B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432D-D2A7-A9C3-26D3-B71B0285E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B417-2D51-3294-69B2-0322B851B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40D2-AB48-4DF1-B057-9105672F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D371-E1F7-91BD-39CA-C1E9BC41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Guessing The Number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5F66-AD2B-F427-4448-DE1C34C85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6917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Presented By:</a:t>
            </a:r>
          </a:p>
          <a:p>
            <a:r>
              <a:rPr lang="en-US" dirty="0"/>
              <a:t>                                                                        </a:t>
            </a:r>
            <a:r>
              <a:rPr lang="en-US" dirty="0" err="1"/>
              <a:t>Ruhani</a:t>
            </a:r>
            <a:r>
              <a:rPr lang="en-US" dirty="0"/>
              <a:t>                                             </a:t>
            </a:r>
          </a:p>
          <a:p>
            <a:r>
              <a:rPr lang="en-US" dirty="0"/>
              <a:t>                                                                                     Romani Gupta                    </a:t>
            </a:r>
          </a:p>
          <a:p>
            <a:r>
              <a:rPr lang="en-US" dirty="0"/>
              <a:t>                                                                                      Surya Madhavi</a:t>
            </a:r>
          </a:p>
          <a:p>
            <a:r>
              <a:rPr lang="en-US" dirty="0"/>
              <a:t>                                                                                Saanvi Bhat</a:t>
            </a:r>
          </a:p>
        </p:txBody>
      </p:sp>
    </p:spTree>
    <p:extLst>
      <p:ext uri="{BB962C8B-B14F-4D97-AF65-F5344CB8AC3E}">
        <p14:creationId xmlns:p14="http://schemas.microsoft.com/office/powerpoint/2010/main" val="94326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1D78-EA92-E1BF-67DF-035F662A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2E64-8187-BA48-0439-40909A44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44CA-2229-47A5-5E29-506DE1E1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FACA-B2E6-C3DB-64CC-E81FFA2A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13C7-6838-C727-AEF6-16F8B341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5DA4-9DFA-E75D-99AD-F5B97722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6F7B-1CE1-AA1B-788D-B01BCCC9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F39F-1F9A-5EF1-2DEF-490CC646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1B79-B55B-5971-63F7-AF7CB8E2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D3B6-AD46-FB79-E6CA-A7B4DEAB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2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1E82-9F41-5F79-4389-5F0530B6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073D-5281-6069-0064-348D7F4F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5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F8F9-4412-8A43-F3B0-275E4C8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230C-DD3F-5629-1011-5637CAFC6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DED9-878F-7E76-9DF0-4E3E24D2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D0C7-769F-67A9-37EF-D6BFE240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920B-C8A0-A39B-3F98-29E4DEA9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3AAA-7659-066F-0779-482B9444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2F5-083C-CEDF-A89E-7EDAD8D8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527D-91DF-042B-6476-18F8D298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E91D-528F-31B8-4750-AF2ED4B4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B79A-0BF5-A339-4442-8ECB4A31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We would like to express our special thanks of gratitude to </a:t>
            </a:r>
            <a:r>
              <a:rPr lang="en-US" dirty="0" err="1"/>
              <a:t>Chitkara</a:t>
            </a:r>
            <a:r>
              <a:rPr lang="en-US" dirty="0"/>
              <a:t> University, our  mentor Mrs. </a:t>
            </a:r>
            <a:r>
              <a:rPr lang="en-US" dirty="0" err="1"/>
              <a:t>Subham</a:t>
            </a:r>
            <a:r>
              <a:rPr lang="en-US" dirty="0"/>
              <a:t> </a:t>
            </a:r>
            <a:r>
              <a:rPr lang="en-US" dirty="0" err="1"/>
              <a:t>Gargrish</a:t>
            </a:r>
            <a:r>
              <a:rPr lang="en-US" dirty="0"/>
              <a:t> </a:t>
            </a:r>
            <a:r>
              <a:rPr lang="en-US" dirty="0" err="1"/>
              <a:t>Maam</a:t>
            </a:r>
            <a:r>
              <a:rPr lang="en-US" dirty="0"/>
              <a:t> as well as our Dean – who gave us this golden opportunity to do this wonderful project on the Topic- Guessing The Number Game.</a:t>
            </a:r>
          </a:p>
          <a:p>
            <a:pPr marL="0" indent="0">
              <a:buNone/>
            </a:pPr>
            <a:r>
              <a:rPr lang="en-US" dirty="0"/>
              <a:t>Secondly, We would like to thank our </a:t>
            </a:r>
            <a:r>
              <a:rPr lang="en-US" dirty="0" err="1"/>
              <a:t>welwishers</a:t>
            </a:r>
            <a:r>
              <a:rPr lang="en-US" dirty="0"/>
              <a:t> and friends who helped us a lot in finalizing this project within the limited timeframe.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Lastly, we would like to thank all our supporters  who have motivated us to fulfill their project before the timeline. </a:t>
            </a:r>
          </a:p>
        </p:txBody>
      </p:sp>
    </p:spTree>
    <p:extLst>
      <p:ext uri="{BB962C8B-B14F-4D97-AF65-F5344CB8AC3E}">
        <p14:creationId xmlns:p14="http://schemas.microsoft.com/office/powerpoint/2010/main" val="148083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B82-AE75-495B-EEEC-BF33BAA4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ABE2-EE9E-83E8-AB6A-47A609E9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A2A3-43AC-7923-977A-486588AE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56E8-2E15-B2E7-BFEC-29AECF28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95B6-8929-A971-366F-A3C2F765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E4DA-BC20-E8BE-ACC1-B0DA438A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4913-1ACF-C676-5205-26FA7CBA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4C31-43AA-8C71-64B2-0E9F9199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D659-ACFA-94DC-990C-CA5F733B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C290-E3CC-02A9-1377-260B89F3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B01E-A2AC-12FA-72B5-20EE2395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6A2F-AE72-E944-2DC7-FD105CD5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F2D6-228B-9CA4-A20B-3B9C9580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CFD9-61F0-CBBE-E6A6-EDA66D6D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F840-CD2A-7735-66D3-7A20AA89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99C6-6985-46B3-FACA-AACBFF4A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Guessing The Number Game</vt:lpstr>
      <vt:lpstr>                         Acknowledgements</vt:lpstr>
      <vt:lpstr>                              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Guessing The Number Game</dc:title>
  <dc:creator>Surya Madhavi</dc:creator>
  <cp:lastModifiedBy>Surya Madhavi</cp:lastModifiedBy>
  <cp:revision>1</cp:revision>
  <dcterms:created xsi:type="dcterms:W3CDTF">2022-11-28T04:50:29Z</dcterms:created>
  <dcterms:modified xsi:type="dcterms:W3CDTF">2022-11-28T04:50:33Z</dcterms:modified>
</cp:coreProperties>
</file>