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6858000" cx="9144000"/>
  <p:notesSz cx="9144000" cy="6858000"/>
  <p:embeddedFontLst>
    <p:embeddedFont>
      <p:font typeface="Roboto"/>
      <p:regular r:id="rId49"/>
      <p:bold r:id="rId50"/>
      <p:italic r:id="rId51"/>
      <p:boldItalic r:id="rId52"/>
    </p:embeddedFont>
    <p:embeddedFont>
      <p:font typeface="Caveat"/>
      <p:regular r:id="rId53"/>
      <p:bold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italic.fntdata"/><Relationship Id="rId50" Type="http://schemas.openxmlformats.org/officeDocument/2006/relationships/font" Target="fonts/Roboto-bold.fntdata"/><Relationship Id="rId53" Type="http://schemas.openxmlformats.org/officeDocument/2006/relationships/font" Target="fonts/Caveat-regular.fntdata"/><Relationship Id="rId52"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Caveat-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1: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43" name="Google Shape;43;p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4: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05" name="Google Shape;105;p2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5: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12" name="Google Shape;112;p2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26: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19" name="Google Shape;119;p2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27: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26" name="Google Shape;126;p2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28: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33" name="Google Shape;133;p2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29: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40" name="Google Shape;140;p2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30: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47" name="Google Shape;147;p3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8524fc4485_8_0: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54" name="Google Shape;154;g38524fc4485_8_0:notes"/>
          <p:cNvSpPr/>
          <p:nvPr>
            <p:ph idx="2" type="sldImg"/>
          </p:nvPr>
        </p:nvSpPr>
        <p:spPr>
          <a:xfrm>
            <a:off x="2857500" y="514350"/>
            <a:ext cx="34290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8524fc4485_9_3: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8524fc4485_9_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31: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67" name="Google Shape;167;p3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2: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51" name="Google Shape;51;p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32: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74" name="Google Shape;174;p3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33: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81" name="Google Shape;181;p3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34: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88" name="Google Shape;188;p3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35: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97" name="Google Shape;197;p3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36: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04" name="Google Shape;204;p3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37: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11" name="Google Shape;211;p3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38: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18" name="Google Shape;218;p3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39: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25" name="Google Shape;225;p3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40: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32" name="Google Shape;232;p4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4: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39" name="Google Shape;239;p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3: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56" name="Google Shape;56;p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5: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46" name="Google Shape;246;p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6: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53" name="Google Shape;253;p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7: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60" name="Google Shape;260;p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8: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66" name="Google Shape;266;p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9: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72" name="Google Shape;272;p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0: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78" name="Google Shape;278;p1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1: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84" name="Google Shape;284;p1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2: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90" name="Google Shape;290;p1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3: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97" name="Google Shape;297;p1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4: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304" name="Google Shape;304;p1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8: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64" name="Google Shape;64;p1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5: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310" name="Google Shape;310;p1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6: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317" name="Google Shape;317;p1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7: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323" name="Google Shape;323;p1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41: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330" name="Google Shape;330;p4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20: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71" name="Google Shape;71;p2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19: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78" name="Google Shape;78;p1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21: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84" name="Google Shape;84;p2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2: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91" name="Google Shape;91;p2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3: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98" name="Google Shape;98;p2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8.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pic>
        <p:nvPicPr>
          <p:cNvPr descr="LOGO.gif" id="21" name="Google Shape;21;p2"/>
          <p:cNvPicPr preferRelativeResize="0"/>
          <p:nvPr/>
        </p:nvPicPr>
        <p:blipFill rotWithShape="1">
          <a:blip r:embed="rId2">
            <a:alphaModFix/>
          </a:blip>
          <a:srcRect b="10713" l="0" r="0" t="0"/>
          <a:stretch/>
        </p:blipFill>
        <p:spPr>
          <a:xfrm>
            <a:off x="6553200" y="228600"/>
            <a:ext cx="2057400" cy="635000"/>
          </a:xfrm>
          <a:prstGeom prst="rect">
            <a:avLst/>
          </a:prstGeom>
          <a:noFill/>
          <a:ln>
            <a:noFill/>
          </a:ln>
        </p:spPr>
      </p:pic>
      <p:grpSp>
        <p:nvGrpSpPr>
          <p:cNvPr id="22" name="Google Shape;22;p2"/>
          <p:cNvGrpSpPr/>
          <p:nvPr/>
        </p:nvGrpSpPr>
        <p:grpSpPr>
          <a:xfrm>
            <a:off x="6146800" y="0"/>
            <a:ext cx="2997200" cy="876300"/>
            <a:chOff x="6096000" y="3924300"/>
            <a:chExt cx="2997200" cy="876300"/>
          </a:xfrm>
        </p:grpSpPr>
        <p:sp>
          <p:nvSpPr>
            <p:cNvPr id="23" name="Google Shape;23;p2"/>
            <p:cNvSpPr/>
            <p:nvPr/>
          </p:nvSpPr>
          <p:spPr>
            <a:xfrm>
              <a:off x="6096000" y="3924300"/>
              <a:ext cx="29972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LOGO.gif" id="24" name="Google Shape;24;p2"/>
            <p:cNvPicPr preferRelativeResize="0"/>
            <p:nvPr/>
          </p:nvPicPr>
          <p:blipFill rotWithShape="1">
            <a:blip r:embed="rId2">
              <a:alphaModFix/>
            </a:blip>
            <a:srcRect b="10713" l="0" r="0" t="0"/>
            <a:stretch/>
          </p:blipFill>
          <p:spPr>
            <a:xfrm>
              <a:off x="6502400" y="4152900"/>
              <a:ext cx="2057400" cy="635000"/>
            </a:xfrm>
            <a:prstGeom prst="rect">
              <a:avLst/>
            </a:prstGeom>
            <a:noFill/>
            <a:ln>
              <a:noFill/>
            </a:ln>
          </p:spPr>
        </p:pic>
        <p:sp>
          <p:nvSpPr>
            <p:cNvPr id="25" name="Google Shape;25;p2"/>
            <p:cNvSpPr/>
            <p:nvPr/>
          </p:nvSpPr>
          <p:spPr>
            <a:xfrm>
              <a:off x="6477000" y="4114800"/>
              <a:ext cx="2076450" cy="6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descr="logo.jpg" id="26" name="Google Shape;26;p2"/>
          <p:cNvPicPr preferRelativeResize="0"/>
          <p:nvPr/>
        </p:nvPicPr>
        <p:blipFill rotWithShape="1">
          <a:blip r:embed="rId3">
            <a:alphaModFix/>
          </a:blip>
          <a:srcRect b="0" l="0" r="0" t="0"/>
          <a:stretch/>
        </p:blipFill>
        <p:spPr>
          <a:xfrm>
            <a:off x="6553200" y="228600"/>
            <a:ext cx="1920875" cy="609600"/>
          </a:xfrm>
          <a:prstGeom prst="rect">
            <a:avLst/>
          </a:prstGeom>
          <a:noFill/>
          <a:ln>
            <a:noFill/>
          </a:ln>
        </p:spPr>
      </p:pic>
      <p:sp>
        <p:nvSpPr>
          <p:cNvPr id="27" name="Google Shape;27;p2"/>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3200">
                <a:latin typeface="Times New Roman"/>
                <a:ea typeface="Times New Roman"/>
                <a:cs typeface="Times New Roman"/>
                <a:sym typeface="Times New Roman"/>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8" name="Google Shape;28;p2"/>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lvl1pPr indent="-368300" lvl="0" marL="457200" algn="l">
              <a:lnSpc>
                <a:spcPct val="100000"/>
              </a:lnSpc>
              <a:spcBef>
                <a:spcPts val="440"/>
              </a:spcBef>
              <a:spcAft>
                <a:spcPts val="0"/>
              </a:spcAft>
              <a:buClr>
                <a:schemeClr val="dk1"/>
              </a:buClr>
              <a:buSzPts val="2200"/>
              <a:buChar char="•"/>
              <a:defRPr sz="2200">
                <a:latin typeface="Times New Roman"/>
                <a:ea typeface="Times New Roman"/>
                <a:cs typeface="Times New Roman"/>
                <a:sym typeface="Times New Roman"/>
              </a:defRPr>
            </a:lvl1pPr>
            <a:lvl2pPr indent="-368300" lvl="1" marL="914400" algn="l">
              <a:lnSpc>
                <a:spcPct val="100000"/>
              </a:lnSpc>
              <a:spcBef>
                <a:spcPts val="440"/>
              </a:spcBef>
              <a:spcAft>
                <a:spcPts val="0"/>
              </a:spcAft>
              <a:buClr>
                <a:schemeClr val="dk1"/>
              </a:buClr>
              <a:buSzPts val="2200"/>
              <a:buChar char="–"/>
              <a:defRPr sz="2200">
                <a:latin typeface="Times New Roman"/>
                <a:ea typeface="Times New Roman"/>
                <a:cs typeface="Times New Roman"/>
                <a:sym typeface="Times New Roman"/>
              </a:defRPr>
            </a:lvl2pPr>
            <a:lvl3pPr indent="-368300" lvl="2" marL="1371600" algn="l">
              <a:lnSpc>
                <a:spcPct val="100000"/>
              </a:lnSpc>
              <a:spcBef>
                <a:spcPts val="440"/>
              </a:spcBef>
              <a:spcAft>
                <a:spcPts val="0"/>
              </a:spcAft>
              <a:buClr>
                <a:schemeClr val="dk1"/>
              </a:buClr>
              <a:buSzPts val="2200"/>
              <a:buChar char="•"/>
              <a:defRPr sz="2200">
                <a:latin typeface="Times New Roman"/>
                <a:ea typeface="Times New Roman"/>
                <a:cs typeface="Times New Roman"/>
                <a:sym typeface="Times New Roman"/>
              </a:defRPr>
            </a:lvl3pPr>
            <a:lvl4pPr indent="-368300" lvl="3" marL="1828800" algn="l">
              <a:lnSpc>
                <a:spcPct val="100000"/>
              </a:lnSpc>
              <a:spcBef>
                <a:spcPts val="440"/>
              </a:spcBef>
              <a:spcAft>
                <a:spcPts val="0"/>
              </a:spcAft>
              <a:buClr>
                <a:schemeClr val="dk1"/>
              </a:buClr>
              <a:buSzPts val="2200"/>
              <a:buChar char="–"/>
              <a:defRPr sz="2200">
                <a:latin typeface="Times New Roman"/>
                <a:ea typeface="Times New Roman"/>
                <a:cs typeface="Times New Roman"/>
                <a:sym typeface="Times New Roman"/>
              </a:defRPr>
            </a:lvl4pPr>
            <a:lvl5pPr indent="-368300" lvl="4" marL="2286000" algn="l">
              <a:lnSpc>
                <a:spcPct val="100000"/>
              </a:lnSpc>
              <a:spcBef>
                <a:spcPts val="440"/>
              </a:spcBef>
              <a:spcAft>
                <a:spcPts val="0"/>
              </a:spcAft>
              <a:buClr>
                <a:schemeClr val="dk1"/>
              </a:buClr>
              <a:buSzPts val="2200"/>
              <a:buChar char="»"/>
              <a:defRPr sz="2200">
                <a:latin typeface="Times New Roman"/>
                <a:ea typeface="Times New Roman"/>
                <a:cs typeface="Times New Roman"/>
                <a:sym typeface="Times New Roman"/>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9" name="Google Shape;29;p2"/>
          <p:cNvSpPr txBox="1"/>
          <p:nvPr>
            <p:ph idx="10" type="dt"/>
          </p:nvPr>
        </p:nvSpPr>
        <p:spPr>
          <a:xfrm>
            <a:off x="152400" y="6629400"/>
            <a:ext cx="2286000" cy="17895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
          <p:cNvSpPr txBox="1"/>
          <p:nvPr>
            <p:ph idx="11" type="ftr"/>
          </p:nvPr>
        </p:nvSpPr>
        <p:spPr>
          <a:xfrm>
            <a:off x="3124200" y="6629400"/>
            <a:ext cx="2895600" cy="1968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
          <p:cNvSpPr txBox="1"/>
          <p:nvPr>
            <p:ph idx="12" type="sldNum"/>
          </p:nvPr>
        </p:nvSpPr>
        <p:spPr>
          <a:xfrm>
            <a:off x="6553200" y="6629400"/>
            <a:ext cx="2133600" cy="178955"/>
          </a:xfrm>
          <a:prstGeom prst="rect">
            <a:avLst/>
          </a:prstGeom>
          <a:noFill/>
          <a:ln>
            <a:noFill/>
          </a:ln>
        </p:spPr>
        <p:txBody>
          <a:bodyPr anchorCtr="0" anchor="ctr" bIns="45700" lIns="91425" spcFirstLastPara="1" rIns="91425" wrap="square" tIns="45700">
            <a:noAutofit/>
          </a:bodyPr>
          <a:lstStyle>
            <a:lvl1pPr indent="0" lvl="0" marL="12700" marR="0" algn="r">
              <a:lnSpc>
                <a:spcPct val="100000"/>
              </a:lnSpc>
              <a:spcBef>
                <a:spcPts val="15"/>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1pPr>
            <a:lvl2pPr indent="0" lvl="1" marL="12700" marR="0" algn="r">
              <a:lnSpc>
                <a:spcPct val="100000"/>
              </a:lnSpc>
              <a:spcBef>
                <a:spcPts val="15"/>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2pPr>
            <a:lvl3pPr indent="0" lvl="2" marL="12700" marR="0" algn="r">
              <a:lnSpc>
                <a:spcPct val="100000"/>
              </a:lnSpc>
              <a:spcBef>
                <a:spcPts val="15"/>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3pPr>
            <a:lvl4pPr indent="0" lvl="3" marL="12700" marR="0" algn="r">
              <a:lnSpc>
                <a:spcPct val="100000"/>
              </a:lnSpc>
              <a:spcBef>
                <a:spcPts val="15"/>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4pPr>
            <a:lvl5pPr indent="0" lvl="4" marL="12700" marR="0" algn="r">
              <a:lnSpc>
                <a:spcPct val="100000"/>
              </a:lnSpc>
              <a:spcBef>
                <a:spcPts val="15"/>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5pPr>
            <a:lvl6pPr indent="0" lvl="5" marL="12700" marR="0" algn="r">
              <a:lnSpc>
                <a:spcPct val="100000"/>
              </a:lnSpc>
              <a:spcBef>
                <a:spcPts val="15"/>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6pPr>
            <a:lvl7pPr indent="0" lvl="6" marL="12700" marR="0" algn="r">
              <a:lnSpc>
                <a:spcPct val="100000"/>
              </a:lnSpc>
              <a:spcBef>
                <a:spcPts val="15"/>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7pPr>
            <a:lvl8pPr indent="0" lvl="7" marL="12700" marR="0" algn="r">
              <a:lnSpc>
                <a:spcPct val="100000"/>
              </a:lnSpc>
              <a:spcBef>
                <a:spcPts val="15"/>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8pPr>
            <a:lvl9pPr indent="0" lvl="8" marL="12700" marR="0" algn="r">
              <a:lnSpc>
                <a:spcPct val="100000"/>
              </a:lnSpc>
              <a:spcBef>
                <a:spcPts val="15"/>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9pPr>
          </a:lstStyle>
          <a:p>
            <a:pPr indent="0" lvl="0" marL="12700" rtl="0" algn="r">
              <a:spcBef>
                <a:spcPts val="15"/>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2" name="Shape 32"/>
        <p:cNvGrpSpPr/>
        <p:nvPr/>
      </p:nvGrpSpPr>
      <p:grpSpPr>
        <a:xfrm>
          <a:off x="0" y="0"/>
          <a:ext cx="0" cy="0"/>
          <a:chOff x="0" y="0"/>
          <a:chExt cx="0" cy="0"/>
        </a:xfrm>
      </p:grpSpPr>
      <p:sp>
        <p:nvSpPr>
          <p:cNvPr id="33" name="Google Shape;33;p3"/>
          <p:cNvSpPr txBox="1"/>
          <p:nvPr>
            <p:ph idx="11" type="ftr"/>
          </p:nvPr>
        </p:nvSpPr>
        <p:spPr>
          <a:xfrm>
            <a:off x="3086100" y="6596246"/>
            <a:ext cx="2895600" cy="261754"/>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
          <p:cNvSpPr txBox="1"/>
          <p:nvPr>
            <p:ph idx="10" type="dt"/>
          </p:nvPr>
        </p:nvSpPr>
        <p:spPr>
          <a:xfrm>
            <a:off x="76200" y="6594307"/>
            <a:ext cx="2362200" cy="263693"/>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
          <p:cNvSpPr txBox="1"/>
          <p:nvPr>
            <p:ph idx="12" type="sldNum"/>
          </p:nvPr>
        </p:nvSpPr>
        <p:spPr>
          <a:xfrm>
            <a:off x="6553200" y="6583684"/>
            <a:ext cx="2133600" cy="274316"/>
          </a:xfrm>
          <a:prstGeom prst="rect">
            <a:avLst/>
          </a:prstGeom>
          <a:noFill/>
          <a:ln>
            <a:noFill/>
          </a:ln>
        </p:spPr>
        <p:txBody>
          <a:bodyPr anchorCtr="0" anchor="ctr" bIns="0" lIns="0" spcFirstLastPara="1" rIns="0" wrap="square" tIns="0">
            <a:noAutofit/>
          </a:bodyPr>
          <a:lstStyle>
            <a:lvl1pPr indent="0" lvl="0" marL="12700" marR="0" algn="r">
              <a:lnSpc>
                <a:spcPct val="100000"/>
              </a:lnSpc>
              <a:spcBef>
                <a:spcPts val="15"/>
              </a:spcBef>
              <a:spcAft>
                <a:spcPts val="0"/>
              </a:spcAft>
              <a:buClr>
                <a:srgbClr val="000000"/>
              </a:buClr>
              <a:buSzPts val="1200"/>
              <a:buFont typeface="Arial"/>
              <a:buNone/>
              <a:defRPr b="0" i="0" sz="1200" u="none" cap="none" strike="noStrike">
                <a:solidFill>
                  <a:srgbClr val="9B9B9E"/>
                </a:solidFill>
                <a:latin typeface="Trebuchet MS"/>
                <a:ea typeface="Trebuchet MS"/>
                <a:cs typeface="Trebuchet MS"/>
                <a:sym typeface="Trebuchet MS"/>
              </a:defRPr>
            </a:lvl1pPr>
            <a:lvl2pPr indent="0" lvl="1" marL="12700" marR="0" algn="r">
              <a:lnSpc>
                <a:spcPct val="100000"/>
              </a:lnSpc>
              <a:spcBef>
                <a:spcPts val="15"/>
              </a:spcBef>
              <a:spcAft>
                <a:spcPts val="0"/>
              </a:spcAft>
              <a:buClr>
                <a:srgbClr val="000000"/>
              </a:buClr>
              <a:buSzPts val="1200"/>
              <a:buFont typeface="Arial"/>
              <a:buNone/>
              <a:defRPr b="0" i="0" sz="1200" u="none" cap="none" strike="noStrike">
                <a:solidFill>
                  <a:srgbClr val="9B9B9E"/>
                </a:solidFill>
                <a:latin typeface="Trebuchet MS"/>
                <a:ea typeface="Trebuchet MS"/>
                <a:cs typeface="Trebuchet MS"/>
                <a:sym typeface="Trebuchet MS"/>
              </a:defRPr>
            </a:lvl2pPr>
            <a:lvl3pPr indent="0" lvl="2" marL="12700" marR="0" algn="r">
              <a:lnSpc>
                <a:spcPct val="100000"/>
              </a:lnSpc>
              <a:spcBef>
                <a:spcPts val="15"/>
              </a:spcBef>
              <a:spcAft>
                <a:spcPts val="0"/>
              </a:spcAft>
              <a:buClr>
                <a:srgbClr val="000000"/>
              </a:buClr>
              <a:buSzPts val="1200"/>
              <a:buFont typeface="Arial"/>
              <a:buNone/>
              <a:defRPr b="0" i="0" sz="1200" u="none" cap="none" strike="noStrike">
                <a:solidFill>
                  <a:srgbClr val="9B9B9E"/>
                </a:solidFill>
                <a:latin typeface="Trebuchet MS"/>
                <a:ea typeface="Trebuchet MS"/>
                <a:cs typeface="Trebuchet MS"/>
                <a:sym typeface="Trebuchet MS"/>
              </a:defRPr>
            </a:lvl3pPr>
            <a:lvl4pPr indent="0" lvl="3" marL="12700" marR="0" algn="r">
              <a:lnSpc>
                <a:spcPct val="100000"/>
              </a:lnSpc>
              <a:spcBef>
                <a:spcPts val="15"/>
              </a:spcBef>
              <a:spcAft>
                <a:spcPts val="0"/>
              </a:spcAft>
              <a:buClr>
                <a:srgbClr val="000000"/>
              </a:buClr>
              <a:buSzPts val="1200"/>
              <a:buFont typeface="Arial"/>
              <a:buNone/>
              <a:defRPr b="0" i="0" sz="1200" u="none" cap="none" strike="noStrike">
                <a:solidFill>
                  <a:srgbClr val="9B9B9E"/>
                </a:solidFill>
                <a:latin typeface="Trebuchet MS"/>
                <a:ea typeface="Trebuchet MS"/>
                <a:cs typeface="Trebuchet MS"/>
                <a:sym typeface="Trebuchet MS"/>
              </a:defRPr>
            </a:lvl4pPr>
            <a:lvl5pPr indent="0" lvl="4" marL="12700" marR="0" algn="r">
              <a:lnSpc>
                <a:spcPct val="100000"/>
              </a:lnSpc>
              <a:spcBef>
                <a:spcPts val="15"/>
              </a:spcBef>
              <a:spcAft>
                <a:spcPts val="0"/>
              </a:spcAft>
              <a:buClr>
                <a:srgbClr val="000000"/>
              </a:buClr>
              <a:buSzPts val="1200"/>
              <a:buFont typeface="Arial"/>
              <a:buNone/>
              <a:defRPr b="0" i="0" sz="1200" u="none" cap="none" strike="noStrike">
                <a:solidFill>
                  <a:srgbClr val="9B9B9E"/>
                </a:solidFill>
                <a:latin typeface="Trebuchet MS"/>
                <a:ea typeface="Trebuchet MS"/>
                <a:cs typeface="Trebuchet MS"/>
                <a:sym typeface="Trebuchet MS"/>
              </a:defRPr>
            </a:lvl5pPr>
            <a:lvl6pPr indent="0" lvl="5" marL="12700" marR="0" algn="r">
              <a:lnSpc>
                <a:spcPct val="100000"/>
              </a:lnSpc>
              <a:spcBef>
                <a:spcPts val="15"/>
              </a:spcBef>
              <a:spcAft>
                <a:spcPts val="0"/>
              </a:spcAft>
              <a:buClr>
                <a:srgbClr val="000000"/>
              </a:buClr>
              <a:buSzPts val="1200"/>
              <a:buFont typeface="Arial"/>
              <a:buNone/>
              <a:defRPr b="0" i="0" sz="1200" u="none" cap="none" strike="noStrike">
                <a:solidFill>
                  <a:srgbClr val="9B9B9E"/>
                </a:solidFill>
                <a:latin typeface="Trebuchet MS"/>
                <a:ea typeface="Trebuchet MS"/>
                <a:cs typeface="Trebuchet MS"/>
                <a:sym typeface="Trebuchet MS"/>
              </a:defRPr>
            </a:lvl6pPr>
            <a:lvl7pPr indent="0" lvl="6" marL="12700" marR="0" algn="r">
              <a:lnSpc>
                <a:spcPct val="100000"/>
              </a:lnSpc>
              <a:spcBef>
                <a:spcPts val="15"/>
              </a:spcBef>
              <a:spcAft>
                <a:spcPts val="0"/>
              </a:spcAft>
              <a:buClr>
                <a:srgbClr val="000000"/>
              </a:buClr>
              <a:buSzPts val="1200"/>
              <a:buFont typeface="Arial"/>
              <a:buNone/>
              <a:defRPr b="0" i="0" sz="1200" u="none" cap="none" strike="noStrike">
                <a:solidFill>
                  <a:srgbClr val="9B9B9E"/>
                </a:solidFill>
                <a:latin typeface="Trebuchet MS"/>
                <a:ea typeface="Trebuchet MS"/>
                <a:cs typeface="Trebuchet MS"/>
                <a:sym typeface="Trebuchet MS"/>
              </a:defRPr>
            </a:lvl7pPr>
            <a:lvl8pPr indent="0" lvl="7" marL="12700" marR="0" algn="r">
              <a:lnSpc>
                <a:spcPct val="100000"/>
              </a:lnSpc>
              <a:spcBef>
                <a:spcPts val="15"/>
              </a:spcBef>
              <a:spcAft>
                <a:spcPts val="0"/>
              </a:spcAft>
              <a:buClr>
                <a:srgbClr val="000000"/>
              </a:buClr>
              <a:buSzPts val="1200"/>
              <a:buFont typeface="Arial"/>
              <a:buNone/>
              <a:defRPr b="0" i="0" sz="1200" u="none" cap="none" strike="noStrike">
                <a:solidFill>
                  <a:srgbClr val="9B9B9E"/>
                </a:solidFill>
                <a:latin typeface="Trebuchet MS"/>
                <a:ea typeface="Trebuchet MS"/>
                <a:cs typeface="Trebuchet MS"/>
                <a:sym typeface="Trebuchet MS"/>
              </a:defRPr>
            </a:lvl8pPr>
            <a:lvl9pPr indent="0" lvl="8" marL="12700" marR="0" algn="r">
              <a:lnSpc>
                <a:spcPct val="100000"/>
              </a:lnSpc>
              <a:spcBef>
                <a:spcPts val="15"/>
              </a:spcBef>
              <a:spcAft>
                <a:spcPts val="0"/>
              </a:spcAft>
              <a:buClr>
                <a:srgbClr val="000000"/>
              </a:buClr>
              <a:buSzPts val="1200"/>
              <a:buFont typeface="Arial"/>
              <a:buNone/>
              <a:defRPr b="0" i="0" sz="1200" u="none" cap="none" strike="noStrike">
                <a:solidFill>
                  <a:srgbClr val="9B9B9E"/>
                </a:solidFill>
                <a:latin typeface="Trebuchet MS"/>
                <a:ea typeface="Trebuchet MS"/>
                <a:cs typeface="Trebuchet MS"/>
                <a:sym typeface="Trebuchet MS"/>
              </a:defRPr>
            </a:lvl9pPr>
          </a:lstStyle>
          <a:p>
            <a:pPr indent="0" lvl="0" marL="12700" rtl="0" algn="r">
              <a:spcBef>
                <a:spcPts val="15"/>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36" name="Shape 36"/>
        <p:cNvGrpSpPr/>
        <p:nvPr/>
      </p:nvGrpSpPr>
      <p:grpSpPr>
        <a:xfrm>
          <a:off x="0" y="0"/>
          <a:ext cx="0" cy="0"/>
          <a:chOff x="0" y="0"/>
          <a:chExt cx="0" cy="0"/>
        </a:xfrm>
      </p:grpSpPr>
      <p:sp>
        <p:nvSpPr>
          <p:cNvPr id="37" name="Google Shape;37;p4"/>
          <p:cNvSpPr txBox="1"/>
          <p:nvPr>
            <p:ph type="title"/>
          </p:nvPr>
        </p:nvSpPr>
        <p:spPr>
          <a:xfrm>
            <a:off x="0" y="0"/>
            <a:ext cx="6477000" cy="8382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b="0" i="0" sz="4300">
                <a:solidFill>
                  <a:srgbClr val="54607B"/>
                </a:solidFill>
                <a:latin typeface="Trebuchet MS"/>
                <a:ea typeface="Trebuchet MS"/>
                <a:cs typeface="Trebuchet MS"/>
                <a:sym typeface="Trebuchet M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8" name="Google Shape;38;p4"/>
          <p:cNvSpPr txBox="1"/>
          <p:nvPr>
            <p:ph idx="11" type="ftr"/>
          </p:nvPr>
        </p:nvSpPr>
        <p:spPr>
          <a:xfrm>
            <a:off x="3086100" y="6596246"/>
            <a:ext cx="2895600" cy="261754"/>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4"/>
          <p:cNvSpPr txBox="1"/>
          <p:nvPr>
            <p:ph idx="10" type="dt"/>
          </p:nvPr>
        </p:nvSpPr>
        <p:spPr>
          <a:xfrm>
            <a:off x="76200" y="6594307"/>
            <a:ext cx="2362200" cy="263693"/>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4"/>
          <p:cNvSpPr txBox="1"/>
          <p:nvPr>
            <p:ph idx="12" type="sldNum"/>
          </p:nvPr>
        </p:nvSpPr>
        <p:spPr>
          <a:xfrm>
            <a:off x="6553200" y="6583684"/>
            <a:ext cx="2133600" cy="274316"/>
          </a:xfrm>
          <a:prstGeom prst="rect">
            <a:avLst/>
          </a:prstGeom>
          <a:noFill/>
          <a:ln>
            <a:noFill/>
          </a:ln>
        </p:spPr>
        <p:txBody>
          <a:bodyPr anchorCtr="0" anchor="ctr" bIns="0" lIns="0" spcFirstLastPara="1" rIns="0" wrap="square" tIns="0">
            <a:noAutofit/>
          </a:bodyPr>
          <a:lstStyle>
            <a:lvl1pPr indent="0" lvl="0" marL="12700" marR="0" algn="r">
              <a:lnSpc>
                <a:spcPct val="100000"/>
              </a:lnSpc>
              <a:spcBef>
                <a:spcPts val="15"/>
              </a:spcBef>
              <a:spcAft>
                <a:spcPts val="0"/>
              </a:spcAft>
              <a:buClr>
                <a:srgbClr val="000000"/>
              </a:buClr>
              <a:buSzPts val="1200"/>
              <a:buFont typeface="Arial"/>
              <a:buNone/>
              <a:defRPr b="0" i="0" sz="1200" u="none" cap="none" strike="noStrike">
                <a:solidFill>
                  <a:srgbClr val="9B9B9E"/>
                </a:solidFill>
                <a:latin typeface="Trebuchet MS"/>
                <a:ea typeface="Trebuchet MS"/>
                <a:cs typeface="Trebuchet MS"/>
                <a:sym typeface="Trebuchet MS"/>
              </a:defRPr>
            </a:lvl1pPr>
            <a:lvl2pPr indent="0" lvl="1" marL="12700" marR="0" algn="r">
              <a:lnSpc>
                <a:spcPct val="100000"/>
              </a:lnSpc>
              <a:spcBef>
                <a:spcPts val="15"/>
              </a:spcBef>
              <a:spcAft>
                <a:spcPts val="0"/>
              </a:spcAft>
              <a:buClr>
                <a:srgbClr val="000000"/>
              </a:buClr>
              <a:buSzPts val="1200"/>
              <a:buFont typeface="Arial"/>
              <a:buNone/>
              <a:defRPr b="0" i="0" sz="1200" u="none" cap="none" strike="noStrike">
                <a:solidFill>
                  <a:srgbClr val="9B9B9E"/>
                </a:solidFill>
                <a:latin typeface="Trebuchet MS"/>
                <a:ea typeface="Trebuchet MS"/>
                <a:cs typeface="Trebuchet MS"/>
                <a:sym typeface="Trebuchet MS"/>
              </a:defRPr>
            </a:lvl2pPr>
            <a:lvl3pPr indent="0" lvl="2" marL="12700" marR="0" algn="r">
              <a:lnSpc>
                <a:spcPct val="100000"/>
              </a:lnSpc>
              <a:spcBef>
                <a:spcPts val="15"/>
              </a:spcBef>
              <a:spcAft>
                <a:spcPts val="0"/>
              </a:spcAft>
              <a:buClr>
                <a:srgbClr val="000000"/>
              </a:buClr>
              <a:buSzPts val="1200"/>
              <a:buFont typeface="Arial"/>
              <a:buNone/>
              <a:defRPr b="0" i="0" sz="1200" u="none" cap="none" strike="noStrike">
                <a:solidFill>
                  <a:srgbClr val="9B9B9E"/>
                </a:solidFill>
                <a:latin typeface="Trebuchet MS"/>
                <a:ea typeface="Trebuchet MS"/>
                <a:cs typeface="Trebuchet MS"/>
                <a:sym typeface="Trebuchet MS"/>
              </a:defRPr>
            </a:lvl3pPr>
            <a:lvl4pPr indent="0" lvl="3" marL="12700" marR="0" algn="r">
              <a:lnSpc>
                <a:spcPct val="100000"/>
              </a:lnSpc>
              <a:spcBef>
                <a:spcPts val="15"/>
              </a:spcBef>
              <a:spcAft>
                <a:spcPts val="0"/>
              </a:spcAft>
              <a:buClr>
                <a:srgbClr val="000000"/>
              </a:buClr>
              <a:buSzPts val="1200"/>
              <a:buFont typeface="Arial"/>
              <a:buNone/>
              <a:defRPr b="0" i="0" sz="1200" u="none" cap="none" strike="noStrike">
                <a:solidFill>
                  <a:srgbClr val="9B9B9E"/>
                </a:solidFill>
                <a:latin typeface="Trebuchet MS"/>
                <a:ea typeface="Trebuchet MS"/>
                <a:cs typeface="Trebuchet MS"/>
                <a:sym typeface="Trebuchet MS"/>
              </a:defRPr>
            </a:lvl4pPr>
            <a:lvl5pPr indent="0" lvl="4" marL="12700" marR="0" algn="r">
              <a:lnSpc>
                <a:spcPct val="100000"/>
              </a:lnSpc>
              <a:spcBef>
                <a:spcPts val="15"/>
              </a:spcBef>
              <a:spcAft>
                <a:spcPts val="0"/>
              </a:spcAft>
              <a:buClr>
                <a:srgbClr val="000000"/>
              </a:buClr>
              <a:buSzPts val="1200"/>
              <a:buFont typeface="Arial"/>
              <a:buNone/>
              <a:defRPr b="0" i="0" sz="1200" u="none" cap="none" strike="noStrike">
                <a:solidFill>
                  <a:srgbClr val="9B9B9E"/>
                </a:solidFill>
                <a:latin typeface="Trebuchet MS"/>
                <a:ea typeface="Trebuchet MS"/>
                <a:cs typeface="Trebuchet MS"/>
                <a:sym typeface="Trebuchet MS"/>
              </a:defRPr>
            </a:lvl5pPr>
            <a:lvl6pPr indent="0" lvl="5" marL="12700" marR="0" algn="r">
              <a:lnSpc>
                <a:spcPct val="100000"/>
              </a:lnSpc>
              <a:spcBef>
                <a:spcPts val="15"/>
              </a:spcBef>
              <a:spcAft>
                <a:spcPts val="0"/>
              </a:spcAft>
              <a:buClr>
                <a:srgbClr val="000000"/>
              </a:buClr>
              <a:buSzPts val="1200"/>
              <a:buFont typeface="Arial"/>
              <a:buNone/>
              <a:defRPr b="0" i="0" sz="1200" u="none" cap="none" strike="noStrike">
                <a:solidFill>
                  <a:srgbClr val="9B9B9E"/>
                </a:solidFill>
                <a:latin typeface="Trebuchet MS"/>
                <a:ea typeface="Trebuchet MS"/>
                <a:cs typeface="Trebuchet MS"/>
                <a:sym typeface="Trebuchet MS"/>
              </a:defRPr>
            </a:lvl6pPr>
            <a:lvl7pPr indent="0" lvl="6" marL="12700" marR="0" algn="r">
              <a:lnSpc>
                <a:spcPct val="100000"/>
              </a:lnSpc>
              <a:spcBef>
                <a:spcPts val="15"/>
              </a:spcBef>
              <a:spcAft>
                <a:spcPts val="0"/>
              </a:spcAft>
              <a:buClr>
                <a:srgbClr val="000000"/>
              </a:buClr>
              <a:buSzPts val="1200"/>
              <a:buFont typeface="Arial"/>
              <a:buNone/>
              <a:defRPr b="0" i="0" sz="1200" u="none" cap="none" strike="noStrike">
                <a:solidFill>
                  <a:srgbClr val="9B9B9E"/>
                </a:solidFill>
                <a:latin typeface="Trebuchet MS"/>
                <a:ea typeface="Trebuchet MS"/>
                <a:cs typeface="Trebuchet MS"/>
                <a:sym typeface="Trebuchet MS"/>
              </a:defRPr>
            </a:lvl7pPr>
            <a:lvl8pPr indent="0" lvl="7" marL="12700" marR="0" algn="r">
              <a:lnSpc>
                <a:spcPct val="100000"/>
              </a:lnSpc>
              <a:spcBef>
                <a:spcPts val="15"/>
              </a:spcBef>
              <a:spcAft>
                <a:spcPts val="0"/>
              </a:spcAft>
              <a:buClr>
                <a:srgbClr val="000000"/>
              </a:buClr>
              <a:buSzPts val="1200"/>
              <a:buFont typeface="Arial"/>
              <a:buNone/>
              <a:defRPr b="0" i="0" sz="1200" u="none" cap="none" strike="noStrike">
                <a:solidFill>
                  <a:srgbClr val="9B9B9E"/>
                </a:solidFill>
                <a:latin typeface="Trebuchet MS"/>
                <a:ea typeface="Trebuchet MS"/>
                <a:cs typeface="Trebuchet MS"/>
                <a:sym typeface="Trebuchet MS"/>
              </a:defRPr>
            </a:lvl8pPr>
            <a:lvl9pPr indent="0" lvl="8" marL="12700" marR="0" algn="r">
              <a:lnSpc>
                <a:spcPct val="100000"/>
              </a:lnSpc>
              <a:spcBef>
                <a:spcPts val="15"/>
              </a:spcBef>
              <a:spcAft>
                <a:spcPts val="0"/>
              </a:spcAft>
              <a:buClr>
                <a:srgbClr val="000000"/>
              </a:buClr>
              <a:buSzPts val="1200"/>
              <a:buFont typeface="Arial"/>
              <a:buNone/>
              <a:defRPr b="0" i="0" sz="1200" u="none" cap="none" strike="noStrike">
                <a:solidFill>
                  <a:srgbClr val="9B9B9E"/>
                </a:solidFill>
                <a:latin typeface="Trebuchet MS"/>
                <a:ea typeface="Trebuchet MS"/>
                <a:cs typeface="Trebuchet MS"/>
                <a:sym typeface="Trebuchet MS"/>
              </a:defRPr>
            </a:lvl9pPr>
          </a:lstStyle>
          <a:p>
            <a:pPr indent="0" lvl="0" marL="12700" rtl="0" algn="r">
              <a:spcBef>
                <a:spcPts val="15"/>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18.jp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9pPr>
          </a:lstStyle>
          <a:p/>
        </p:txBody>
      </p:sp>
      <p:sp>
        <p:nvSpPr>
          <p:cNvPr id="7" name="Google Shape;7;p1"/>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p:nvPr/>
        </p:nvSpPr>
        <p:spPr>
          <a:xfrm>
            <a:off x="0" y="0"/>
            <a:ext cx="91440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 name="Google Shape;9;p1"/>
          <p:cNvSpPr/>
          <p:nvPr/>
        </p:nvSpPr>
        <p:spPr>
          <a:xfrm flipH="1" rot="10800000">
            <a:off x="0" y="6583684"/>
            <a:ext cx="9144000" cy="274316"/>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LOGO.gif" id="10" name="Google Shape;10;p1"/>
          <p:cNvPicPr preferRelativeResize="0"/>
          <p:nvPr/>
        </p:nvPicPr>
        <p:blipFill rotWithShape="1">
          <a:blip r:embed="rId1">
            <a:alphaModFix/>
          </a:blip>
          <a:srcRect b="10713" l="0" r="0" t="0"/>
          <a:stretch/>
        </p:blipFill>
        <p:spPr>
          <a:xfrm>
            <a:off x="6553200" y="228600"/>
            <a:ext cx="2057400" cy="635000"/>
          </a:xfrm>
          <a:prstGeom prst="rect">
            <a:avLst/>
          </a:prstGeom>
          <a:noFill/>
          <a:ln>
            <a:noFill/>
          </a:ln>
        </p:spPr>
      </p:pic>
      <p:pic>
        <p:nvPicPr>
          <p:cNvPr descr="LOGO.gif" id="11" name="Google Shape;11;p1"/>
          <p:cNvPicPr preferRelativeResize="0"/>
          <p:nvPr/>
        </p:nvPicPr>
        <p:blipFill rotWithShape="1">
          <a:blip r:embed="rId1">
            <a:alphaModFix/>
          </a:blip>
          <a:srcRect b="10713" l="0" r="0" t="0"/>
          <a:stretch/>
        </p:blipFill>
        <p:spPr>
          <a:xfrm>
            <a:off x="6553200" y="228600"/>
            <a:ext cx="2057400" cy="635000"/>
          </a:xfrm>
          <a:prstGeom prst="rect">
            <a:avLst/>
          </a:prstGeom>
          <a:noFill/>
          <a:ln>
            <a:noFill/>
          </a:ln>
        </p:spPr>
      </p:pic>
      <p:grpSp>
        <p:nvGrpSpPr>
          <p:cNvPr id="12" name="Google Shape;12;p1"/>
          <p:cNvGrpSpPr/>
          <p:nvPr/>
        </p:nvGrpSpPr>
        <p:grpSpPr>
          <a:xfrm>
            <a:off x="6146800" y="0"/>
            <a:ext cx="2997200" cy="876300"/>
            <a:chOff x="6096000" y="3924300"/>
            <a:chExt cx="2997200" cy="876300"/>
          </a:xfrm>
        </p:grpSpPr>
        <p:sp>
          <p:nvSpPr>
            <p:cNvPr id="13" name="Google Shape;13;p1"/>
            <p:cNvSpPr/>
            <p:nvPr/>
          </p:nvSpPr>
          <p:spPr>
            <a:xfrm>
              <a:off x="6096000" y="3924300"/>
              <a:ext cx="29972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LOGO.gif" id="14" name="Google Shape;14;p1"/>
            <p:cNvPicPr preferRelativeResize="0"/>
            <p:nvPr/>
          </p:nvPicPr>
          <p:blipFill rotWithShape="1">
            <a:blip r:embed="rId1">
              <a:alphaModFix/>
            </a:blip>
            <a:srcRect b="10713" l="0" r="0" t="0"/>
            <a:stretch/>
          </p:blipFill>
          <p:spPr>
            <a:xfrm>
              <a:off x="6502400" y="4152900"/>
              <a:ext cx="2057400" cy="635000"/>
            </a:xfrm>
            <a:prstGeom prst="rect">
              <a:avLst/>
            </a:prstGeom>
            <a:noFill/>
            <a:ln>
              <a:noFill/>
            </a:ln>
          </p:spPr>
        </p:pic>
        <p:sp>
          <p:nvSpPr>
            <p:cNvPr id="15" name="Google Shape;15;p1"/>
            <p:cNvSpPr/>
            <p:nvPr/>
          </p:nvSpPr>
          <p:spPr>
            <a:xfrm>
              <a:off x="6477000" y="4114800"/>
              <a:ext cx="2076450" cy="6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descr="logo.jpg" id="16" name="Google Shape;16;p1"/>
          <p:cNvPicPr preferRelativeResize="0"/>
          <p:nvPr/>
        </p:nvPicPr>
        <p:blipFill rotWithShape="1">
          <a:blip r:embed="rId2">
            <a:alphaModFix/>
          </a:blip>
          <a:srcRect b="0" l="0" r="0" t="0"/>
          <a:stretch/>
        </p:blipFill>
        <p:spPr>
          <a:xfrm>
            <a:off x="6553200" y="228600"/>
            <a:ext cx="1920875" cy="609600"/>
          </a:xfrm>
          <a:prstGeom prst="rect">
            <a:avLst/>
          </a:prstGeom>
          <a:noFill/>
          <a:ln>
            <a:noFill/>
          </a:ln>
        </p:spPr>
      </p:pic>
      <p:sp>
        <p:nvSpPr>
          <p:cNvPr id="17" name="Google Shape;17;p1"/>
          <p:cNvSpPr txBox="1"/>
          <p:nvPr>
            <p:ph idx="10" type="dt"/>
          </p:nvPr>
        </p:nvSpPr>
        <p:spPr>
          <a:xfrm>
            <a:off x="76200" y="6594307"/>
            <a:ext cx="2362200" cy="263693"/>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1200" u="none" cap="none" strike="noStrik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8" name="Google Shape;18;p1"/>
          <p:cNvSpPr txBox="1"/>
          <p:nvPr>
            <p:ph idx="11" type="ftr"/>
          </p:nvPr>
        </p:nvSpPr>
        <p:spPr>
          <a:xfrm>
            <a:off x="3086100" y="6596246"/>
            <a:ext cx="2895600" cy="26175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1200" u="none" cap="none" strike="noStrik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9" name="Google Shape;19;p1"/>
          <p:cNvSpPr txBox="1"/>
          <p:nvPr>
            <p:ph idx="12" type="sldNum"/>
          </p:nvPr>
        </p:nvSpPr>
        <p:spPr>
          <a:xfrm>
            <a:off x="6553200" y="6583684"/>
            <a:ext cx="2133600" cy="274316"/>
          </a:xfrm>
          <a:prstGeom prst="rect">
            <a:avLst/>
          </a:prstGeom>
          <a:noFill/>
          <a:ln>
            <a:noFill/>
          </a:ln>
        </p:spPr>
        <p:txBody>
          <a:bodyPr anchorCtr="0" anchor="ctr" bIns="45700" lIns="91425" spcFirstLastPara="1" rIns="91425" wrap="square" tIns="45700">
            <a:noAutofit/>
          </a:bodyPr>
          <a:lstStyle>
            <a:lvl1pPr indent="0" lvl="0" marL="12700" marR="0" rtl="0" algn="r">
              <a:lnSpc>
                <a:spcPct val="100000"/>
              </a:lnSpc>
              <a:spcBef>
                <a:spcPts val="15"/>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1pPr>
            <a:lvl2pPr indent="0" lvl="1" marL="12700" marR="0" rtl="0" algn="r">
              <a:lnSpc>
                <a:spcPct val="100000"/>
              </a:lnSpc>
              <a:spcBef>
                <a:spcPts val="15"/>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2pPr>
            <a:lvl3pPr indent="0" lvl="2" marL="12700" marR="0" rtl="0" algn="r">
              <a:lnSpc>
                <a:spcPct val="100000"/>
              </a:lnSpc>
              <a:spcBef>
                <a:spcPts val="15"/>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3pPr>
            <a:lvl4pPr indent="0" lvl="3" marL="12700" marR="0" rtl="0" algn="r">
              <a:lnSpc>
                <a:spcPct val="100000"/>
              </a:lnSpc>
              <a:spcBef>
                <a:spcPts val="15"/>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4pPr>
            <a:lvl5pPr indent="0" lvl="4" marL="12700" marR="0" rtl="0" algn="r">
              <a:lnSpc>
                <a:spcPct val="100000"/>
              </a:lnSpc>
              <a:spcBef>
                <a:spcPts val="15"/>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5pPr>
            <a:lvl6pPr indent="0" lvl="5" marL="12700" marR="0" rtl="0" algn="r">
              <a:lnSpc>
                <a:spcPct val="100000"/>
              </a:lnSpc>
              <a:spcBef>
                <a:spcPts val="15"/>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6pPr>
            <a:lvl7pPr indent="0" lvl="6" marL="12700" marR="0" rtl="0" algn="r">
              <a:lnSpc>
                <a:spcPct val="100000"/>
              </a:lnSpc>
              <a:spcBef>
                <a:spcPts val="15"/>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7pPr>
            <a:lvl8pPr indent="0" lvl="7" marL="12700" marR="0" rtl="0" algn="r">
              <a:lnSpc>
                <a:spcPct val="100000"/>
              </a:lnSpc>
              <a:spcBef>
                <a:spcPts val="15"/>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8pPr>
            <a:lvl9pPr indent="0" lvl="8" marL="12700" marR="0" rtl="0" algn="r">
              <a:lnSpc>
                <a:spcPct val="100000"/>
              </a:lnSpc>
              <a:spcBef>
                <a:spcPts val="15"/>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9pPr>
          </a:lstStyle>
          <a:p>
            <a:pPr indent="0" lvl="0" marL="12700" rtl="0" algn="r">
              <a:spcBef>
                <a:spcPts val="15"/>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0.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8.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6.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6.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7.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3.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20.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9.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22.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5.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9.png"/><Relationship Id="rId4" Type="http://schemas.openxmlformats.org/officeDocument/2006/relationships/image" Target="../media/image12.jpg"/><Relationship Id="rId5" Type="http://schemas.openxmlformats.org/officeDocument/2006/relationships/image" Target="../media/image1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5"/>
          <p:cNvSpPr txBox="1"/>
          <p:nvPr>
            <p:ph type="title"/>
          </p:nvPr>
        </p:nvSpPr>
        <p:spPr>
          <a:xfrm>
            <a:off x="1163775" y="1340425"/>
            <a:ext cx="7142100" cy="1244100"/>
          </a:xfrm>
          <a:prstGeom prst="rect">
            <a:avLst/>
          </a:prstGeom>
          <a:noFill/>
          <a:ln>
            <a:noFill/>
          </a:ln>
        </p:spPr>
        <p:txBody>
          <a:bodyPr anchorCtr="0" anchor="ctr" bIns="0" lIns="0" spcFirstLastPara="1" rIns="0" wrap="square" tIns="12700">
            <a:spAutoFit/>
          </a:bodyPr>
          <a:lstStyle/>
          <a:p>
            <a:pPr indent="0" lvl="0" marL="12700" marR="5080" rtl="0" algn="ctr">
              <a:lnSpc>
                <a:spcPct val="100000"/>
              </a:lnSpc>
              <a:spcBef>
                <a:spcPts val="100"/>
              </a:spcBef>
              <a:spcAft>
                <a:spcPts val="0"/>
              </a:spcAft>
              <a:buSzPts val="1400"/>
              <a:buNone/>
            </a:pPr>
            <a:r>
              <a:rPr lang="en-US" sz="4000">
                <a:latin typeface="Times New Roman"/>
                <a:ea typeface="Times New Roman"/>
                <a:cs typeface="Times New Roman"/>
                <a:sym typeface="Times New Roman"/>
              </a:rPr>
              <a:t>Lost and Found Management</a:t>
            </a:r>
            <a:r>
              <a:rPr lang="en-US" sz="4000"/>
              <a:t> </a:t>
            </a:r>
            <a:r>
              <a:rPr lang="en-US" sz="4000">
                <a:latin typeface="Times New Roman"/>
                <a:ea typeface="Times New Roman"/>
                <a:cs typeface="Times New Roman"/>
                <a:sym typeface="Times New Roman"/>
              </a:rPr>
              <a:t>System</a:t>
            </a:r>
            <a:endParaRPr sz="4000">
              <a:latin typeface="Times New Roman"/>
              <a:ea typeface="Times New Roman"/>
              <a:cs typeface="Times New Roman"/>
              <a:sym typeface="Times New Roman"/>
            </a:endParaRPr>
          </a:p>
        </p:txBody>
      </p:sp>
      <p:sp>
        <p:nvSpPr>
          <p:cNvPr id="46" name="Google Shape;46;p5"/>
          <p:cNvSpPr txBox="1"/>
          <p:nvPr>
            <p:ph idx="12" type="sldNum"/>
          </p:nvPr>
        </p:nvSpPr>
        <p:spPr>
          <a:xfrm>
            <a:off x="6553200" y="6629400"/>
            <a:ext cx="2133600" cy="178955"/>
          </a:xfrm>
          <a:prstGeom prst="rect">
            <a:avLst/>
          </a:prstGeom>
          <a:noFill/>
          <a:ln>
            <a:noFill/>
          </a:ln>
        </p:spPr>
        <p:txBody>
          <a:bodyPr anchorCtr="0" anchor="ctr" bIns="0" lIns="0" spcFirstLastPara="1" rIns="0" wrap="square" tIns="1900">
            <a:spAutoFit/>
          </a:bodyPr>
          <a:lstStyle/>
          <a:p>
            <a:pPr indent="0" lvl="0" marL="12700" rtl="0" algn="r">
              <a:lnSpc>
                <a:spcPct val="100000"/>
              </a:lnSpc>
              <a:spcBef>
                <a:spcPts val="15"/>
              </a:spcBef>
              <a:spcAft>
                <a:spcPts val="0"/>
              </a:spcAft>
              <a:buSzPts val="1200"/>
              <a:buNone/>
            </a:pPr>
            <a:fld id="{00000000-1234-1234-1234-123412341234}" type="slidenum">
              <a:rPr lang="en-US"/>
              <a:t>‹#›</a:t>
            </a:fld>
            <a:endParaRPr/>
          </a:p>
        </p:txBody>
      </p:sp>
      <p:pic>
        <p:nvPicPr>
          <p:cNvPr id="47" name="Google Shape;47;p5" title="istockphoto-477273563-612x612.jpg"/>
          <p:cNvPicPr preferRelativeResize="0"/>
          <p:nvPr/>
        </p:nvPicPr>
        <p:blipFill rotWithShape="1">
          <a:blip r:embed="rId3">
            <a:alphaModFix/>
          </a:blip>
          <a:srcRect b="0" l="0" r="0" t="0"/>
          <a:stretch/>
        </p:blipFill>
        <p:spPr>
          <a:xfrm>
            <a:off x="3054925" y="2771550"/>
            <a:ext cx="3200400" cy="2761130"/>
          </a:xfrm>
          <a:prstGeom prst="rect">
            <a:avLst/>
          </a:prstGeom>
          <a:noFill/>
          <a:ln>
            <a:noFill/>
          </a:ln>
        </p:spPr>
      </p:pic>
      <p:sp>
        <p:nvSpPr>
          <p:cNvPr id="48" name="Google Shape;48;p5"/>
          <p:cNvSpPr txBox="1"/>
          <p:nvPr/>
        </p:nvSpPr>
        <p:spPr>
          <a:xfrm>
            <a:off x="-2764350" y="4338300"/>
            <a:ext cx="1194900" cy="221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4"/>
          <p:cNvSpPr txBox="1"/>
          <p:nvPr>
            <p:ph type="title"/>
          </p:nvPr>
        </p:nvSpPr>
        <p:spPr>
          <a:xfrm>
            <a:off x="1164975" y="1016000"/>
            <a:ext cx="6477000" cy="504600"/>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95"/>
              </a:spcBef>
              <a:spcAft>
                <a:spcPts val="0"/>
              </a:spcAft>
              <a:buSzPts val="1400"/>
              <a:buNone/>
            </a:pPr>
            <a:r>
              <a:rPr b="1" lang="en-US"/>
              <a:t>2.2 HARDWARE INTERFACES</a:t>
            </a:r>
            <a:endParaRPr b="1"/>
          </a:p>
        </p:txBody>
      </p:sp>
      <p:sp>
        <p:nvSpPr>
          <p:cNvPr id="108" name="Google Shape;108;p14"/>
          <p:cNvSpPr txBox="1"/>
          <p:nvPr>
            <p:ph idx="12" type="sldNum"/>
          </p:nvPr>
        </p:nvSpPr>
        <p:spPr>
          <a:xfrm>
            <a:off x="6553200" y="6629400"/>
            <a:ext cx="2133600" cy="178955"/>
          </a:xfrm>
          <a:prstGeom prst="rect">
            <a:avLst/>
          </a:prstGeom>
          <a:noFill/>
          <a:ln>
            <a:noFill/>
          </a:ln>
        </p:spPr>
        <p:txBody>
          <a:bodyPr anchorCtr="0" anchor="ctr" bIns="0" lIns="0" spcFirstLastPara="1" rIns="0" wrap="square" tIns="1900">
            <a:spAutoFit/>
          </a:bodyPr>
          <a:lstStyle/>
          <a:p>
            <a:pPr indent="0" lvl="0" marL="12700" rtl="0" algn="r">
              <a:lnSpc>
                <a:spcPct val="100000"/>
              </a:lnSpc>
              <a:spcBef>
                <a:spcPts val="15"/>
              </a:spcBef>
              <a:spcAft>
                <a:spcPts val="0"/>
              </a:spcAft>
              <a:buSzPts val="1200"/>
              <a:buNone/>
            </a:pPr>
            <a:fld id="{00000000-1234-1234-1234-123412341234}" type="slidenum">
              <a:rPr lang="en-US"/>
              <a:t>‹#›</a:t>
            </a:fld>
            <a:endParaRPr/>
          </a:p>
        </p:txBody>
      </p:sp>
      <p:sp>
        <p:nvSpPr>
          <p:cNvPr id="109" name="Google Shape;109;p14"/>
          <p:cNvSpPr txBox="1"/>
          <p:nvPr/>
        </p:nvSpPr>
        <p:spPr>
          <a:xfrm>
            <a:off x="517275" y="1882963"/>
            <a:ext cx="7772400" cy="3476700"/>
          </a:xfrm>
          <a:prstGeom prst="rect">
            <a:avLst/>
          </a:prstGeom>
          <a:noFill/>
          <a:ln>
            <a:noFill/>
          </a:ln>
        </p:spPr>
        <p:txBody>
          <a:bodyPr anchorCtr="0" anchor="t" bIns="0" lIns="0" spcFirstLastPara="1" rIns="0" wrap="square" tIns="13325">
            <a:spAutoFit/>
          </a:bodyPr>
          <a:lstStyle/>
          <a:p>
            <a:pPr indent="-381000" lvl="0" marL="457200" marR="0" rtl="0" algn="just">
              <a:lnSpc>
                <a:spcPct val="100000"/>
              </a:lnSpc>
              <a:spcBef>
                <a:spcPts val="60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Processor: Intel Pentium IV processor or above with minimum 2 GHz speed.</a:t>
            </a:r>
            <a:endParaRPr b="0" i="0" sz="2400" u="none" cap="none" strike="noStrike">
              <a:solidFill>
                <a:srgbClr val="000000"/>
              </a:solidFill>
              <a:latin typeface="Times New Roman"/>
              <a:ea typeface="Times New Roman"/>
              <a:cs typeface="Times New Roman"/>
              <a:sym typeface="Times New Roman"/>
            </a:endParaRPr>
          </a:p>
          <a:p>
            <a:pPr indent="-381000" lvl="0" marL="457200" marR="0" rtl="0" algn="just">
              <a:lnSpc>
                <a:spcPct val="100000"/>
              </a:lnSpc>
              <a:spcBef>
                <a:spcPts val="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RAM: Minimum 1 GB.</a:t>
            </a:r>
            <a:endParaRPr b="0" i="0" sz="2400" u="none" cap="none" strike="noStrike">
              <a:solidFill>
                <a:srgbClr val="000000"/>
              </a:solidFill>
              <a:latin typeface="Times New Roman"/>
              <a:ea typeface="Times New Roman"/>
              <a:cs typeface="Times New Roman"/>
              <a:sym typeface="Times New Roman"/>
            </a:endParaRPr>
          </a:p>
          <a:p>
            <a:pPr indent="-381000" lvl="0" marL="457200" marR="0" rtl="0" algn="just">
              <a:lnSpc>
                <a:spcPct val="100000"/>
              </a:lnSpc>
              <a:spcBef>
                <a:spcPts val="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Hard Disk: Minimum 20 GB of free space.</a:t>
            </a:r>
            <a:endParaRPr b="0" i="0" sz="2400" u="none" cap="none" strike="noStrike">
              <a:solidFill>
                <a:srgbClr val="000000"/>
              </a:solidFill>
              <a:latin typeface="Times New Roman"/>
              <a:ea typeface="Times New Roman"/>
              <a:cs typeface="Times New Roman"/>
              <a:sym typeface="Times New Roman"/>
            </a:endParaRPr>
          </a:p>
          <a:p>
            <a:pPr indent="-381000" lvl="0" marL="457200" marR="0" rtl="0" algn="just">
              <a:lnSpc>
                <a:spcPct val="100000"/>
              </a:lnSpc>
              <a:spcBef>
                <a:spcPts val="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Input Devices: Standard keyboard and mouse.</a:t>
            </a:r>
            <a:endParaRPr b="0" i="0" sz="2400" u="none" cap="none" strike="noStrike">
              <a:solidFill>
                <a:srgbClr val="000000"/>
              </a:solidFill>
              <a:latin typeface="Times New Roman"/>
              <a:ea typeface="Times New Roman"/>
              <a:cs typeface="Times New Roman"/>
              <a:sym typeface="Times New Roman"/>
            </a:endParaRPr>
          </a:p>
          <a:p>
            <a:pPr indent="-381000" lvl="0" marL="457200" marR="0" rtl="0" algn="just">
              <a:lnSpc>
                <a:spcPct val="100000"/>
              </a:lnSpc>
              <a:spcBef>
                <a:spcPts val="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Output Devices: Standard monitor with minimum resolution of 1024x768.</a:t>
            </a:r>
            <a:br>
              <a:rPr b="0" i="0" lang="en-US" sz="2400" u="none" cap="none" strike="noStrike">
                <a:solidFill>
                  <a:srgbClr val="000000"/>
                </a:solidFill>
                <a:latin typeface="Times New Roman"/>
                <a:ea typeface="Times New Roman"/>
                <a:cs typeface="Times New Roman"/>
                <a:sym typeface="Times New Roman"/>
              </a:rPr>
            </a:b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600"/>
              </a:spcBef>
              <a:spcAft>
                <a:spcPts val="0"/>
              </a:spcAft>
              <a:buClr>
                <a:srgbClr val="000000"/>
              </a:buClr>
              <a:buSzPts val="2800"/>
              <a:buFont typeface="Arial"/>
              <a:buNone/>
            </a:pPr>
            <a:r>
              <a:t/>
            </a:r>
            <a:endParaRPr b="0" i="0" sz="2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5"/>
          <p:cNvSpPr txBox="1"/>
          <p:nvPr>
            <p:ph type="title"/>
          </p:nvPr>
        </p:nvSpPr>
        <p:spPr>
          <a:xfrm>
            <a:off x="1219425" y="1056650"/>
            <a:ext cx="6477000" cy="504600"/>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95"/>
              </a:spcBef>
              <a:spcAft>
                <a:spcPts val="0"/>
              </a:spcAft>
              <a:buSzPts val="1400"/>
              <a:buNone/>
            </a:pPr>
            <a:r>
              <a:rPr b="1" lang="en-US"/>
              <a:t>2.3 SOFTWARE INTERFACES</a:t>
            </a:r>
            <a:endParaRPr b="1"/>
          </a:p>
        </p:txBody>
      </p:sp>
      <p:sp>
        <p:nvSpPr>
          <p:cNvPr id="115" name="Google Shape;115;p15"/>
          <p:cNvSpPr txBox="1"/>
          <p:nvPr>
            <p:ph idx="12" type="sldNum"/>
          </p:nvPr>
        </p:nvSpPr>
        <p:spPr>
          <a:xfrm>
            <a:off x="6553200" y="6629400"/>
            <a:ext cx="2133600" cy="178955"/>
          </a:xfrm>
          <a:prstGeom prst="rect">
            <a:avLst/>
          </a:prstGeom>
          <a:noFill/>
          <a:ln>
            <a:noFill/>
          </a:ln>
        </p:spPr>
        <p:txBody>
          <a:bodyPr anchorCtr="0" anchor="ctr" bIns="0" lIns="0" spcFirstLastPara="1" rIns="0" wrap="square" tIns="1900">
            <a:spAutoFit/>
          </a:bodyPr>
          <a:lstStyle/>
          <a:p>
            <a:pPr indent="0" lvl="0" marL="12700" rtl="0" algn="r">
              <a:lnSpc>
                <a:spcPct val="100000"/>
              </a:lnSpc>
              <a:spcBef>
                <a:spcPts val="15"/>
              </a:spcBef>
              <a:spcAft>
                <a:spcPts val="0"/>
              </a:spcAft>
              <a:buSzPts val="1200"/>
              <a:buNone/>
            </a:pPr>
            <a:fld id="{00000000-1234-1234-1234-123412341234}" type="slidenum">
              <a:rPr lang="en-US"/>
              <a:t>‹#›</a:t>
            </a:fld>
            <a:endParaRPr/>
          </a:p>
        </p:txBody>
      </p:sp>
      <p:sp>
        <p:nvSpPr>
          <p:cNvPr id="116" name="Google Shape;116;p15"/>
          <p:cNvSpPr txBox="1"/>
          <p:nvPr/>
        </p:nvSpPr>
        <p:spPr>
          <a:xfrm>
            <a:off x="485450" y="2209375"/>
            <a:ext cx="6603900" cy="1567500"/>
          </a:xfrm>
          <a:prstGeom prst="rect">
            <a:avLst/>
          </a:prstGeom>
          <a:noFill/>
          <a:ln>
            <a:noFill/>
          </a:ln>
        </p:spPr>
        <p:txBody>
          <a:bodyPr anchorCtr="0" anchor="t" bIns="0" lIns="0" spcFirstLastPara="1" rIns="0" wrap="square" tIns="88900">
            <a:spAutoFit/>
          </a:bodyPr>
          <a:lstStyle/>
          <a:p>
            <a:pPr indent="-381000" lvl="0" marL="457200" marR="0" rtl="0" algn="l">
              <a:lnSpc>
                <a:spcPct val="100000"/>
              </a:lnSpc>
              <a:spcBef>
                <a:spcPts val="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Visual Studio 2010</a:t>
            </a:r>
            <a:endParaRPr b="0" i="0" sz="2400" u="none" cap="none" strike="noStrike">
              <a:solidFill>
                <a:srgbClr val="000000"/>
              </a:solidFill>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Service Pack2 for Windows XP/VISTA</a:t>
            </a:r>
            <a:endParaRPr b="0" i="0" sz="2400" u="none" cap="none" strike="noStrike">
              <a:solidFill>
                <a:srgbClr val="000000"/>
              </a:solidFill>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DB Server: SQL SERVER 2008</a:t>
            </a:r>
            <a:endParaRPr b="0" i="0" sz="2400" u="none" cap="none" strike="noStrike">
              <a:solidFill>
                <a:srgbClr val="000000"/>
              </a:solidFill>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OS:Window Vista/XP/7</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6"/>
          <p:cNvSpPr txBox="1"/>
          <p:nvPr>
            <p:ph type="title"/>
          </p:nvPr>
        </p:nvSpPr>
        <p:spPr>
          <a:xfrm>
            <a:off x="2048825" y="1022750"/>
            <a:ext cx="3528900" cy="504600"/>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95"/>
              </a:spcBef>
              <a:spcAft>
                <a:spcPts val="0"/>
              </a:spcAft>
              <a:buSzPts val="1400"/>
              <a:buNone/>
            </a:pPr>
            <a:r>
              <a:rPr b="1" lang="en-US"/>
              <a:t>2.4 OPERATIONS</a:t>
            </a:r>
            <a:endParaRPr b="1"/>
          </a:p>
        </p:txBody>
      </p:sp>
      <p:sp>
        <p:nvSpPr>
          <p:cNvPr id="122" name="Google Shape;122;p16"/>
          <p:cNvSpPr txBox="1"/>
          <p:nvPr>
            <p:ph idx="12" type="sldNum"/>
          </p:nvPr>
        </p:nvSpPr>
        <p:spPr>
          <a:xfrm>
            <a:off x="6553200" y="6629400"/>
            <a:ext cx="2133600" cy="178955"/>
          </a:xfrm>
          <a:prstGeom prst="rect">
            <a:avLst/>
          </a:prstGeom>
          <a:noFill/>
          <a:ln>
            <a:noFill/>
          </a:ln>
        </p:spPr>
        <p:txBody>
          <a:bodyPr anchorCtr="0" anchor="ctr" bIns="0" lIns="0" spcFirstLastPara="1" rIns="0" wrap="square" tIns="1900">
            <a:spAutoFit/>
          </a:bodyPr>
          <a:lstStyle/>
          <a:p>
            <a:pPr indent="0" lvl="0" marL="12700" rtl="0" algn="r">
              <a:lnSpc>
                <a:spcPct val="100000"/>
              </a:lnSpc>
              <a:spcBef>
                <a:spcPts val="15"/>
              </a:spcBef>
              <a:spcAft>
                <a:spcPts val="0"/>
              </a:spcAft>
              <a:buSzPts val="1200"/>
              <a:buNone/>
            </a:pPr>
            <a:fld id="{00000000-1234-1234-1234-123412341234}" type="slidenum">
              <a:rPr lang="en-US"/>
              <a:t>‹#›</a:t>
            </a:fld>
            <a:endParaRPr/>
          </a:p>
        </p:txBody>
      </p:sp>
      <p:sp>
        <p:nvSpPr>
          <p:cNvPr id="123" name="Google Shape;123;p16"/>
          <p:cNvSpPr txBox="1"/>
          <p:nvPr/>
        </p:nvSpPr>
        <p:spPr>
          <a:xfrm>
            <a:off x="353250" y="1938575"/>
            <a:ext cx="8229600" cy="1938000"/>
          </a:xfrm>
          <a:prstGeom prst="rect">
            <a:avLst/>
          </a:prstGeom>
          <a:noFill/>
          <a:ln>
            <a:noFill/>
          </a:ln>
        </p:spPr>
        <p:txBody>
          <a:bodyPr anchorCtr="0" anchor="t" bIns="0" lIns="0" spcFirstLastPara="1" rIns="0" wrap="square" tIns="13325">
            <a:spAutoFit/>
          </a:bodyPr>
          <a:lstStyle/>
          <a:p>
            <a:pPr indent="-381000" lvl="0" marL="457200" marR="5080" rtl="0" algn="just">
              <a:lnSpc>
                <a:spcPct val="100000"/>
              </a:lnSpc>
              <a:spcBef>
                <a:spcPts val="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The DBA at client side will be responsible for manually deleting old/non required data. Database backup and recovery will also be handled by the DBA.</a:t>
            </a:r>
            <a:endParaRPr b="0" i="0" sz="2400" u="none" cap="none" strike="noStrike">
              <a:solidFill>
                <a:srgbClr val="000000"/>
              </a:solidFill>
              <a:latin typeface="Times New Roman"/>
              <a:ea typeface="Times New Roman"/>
              <a:cs typeface="Times New Roman"/>
              <a:sym typeface="Times New Roman"/>
            </a:endParaRPr>
          </a:p>
          <a:p>
            <a:pPr indent="-381000" lvl="0" marL="457200" marR="31750" rtl="0" algn="just">
              <a:lnSpc>
                <a:spcPct val="100000"/>
              </a:lnSpc>
              <a:spcBef>
                <a:spcPts val="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The system will provide a RESET SYSTEM function</a:t>
            </a:r>
            <a:endParaRPr b="0" i="0" sz="2400" u="none" cap="none" strike="noStrike">
              <a:solidFill>
                <a:srgbClr val="000000"/>
              </a:solidFill>
              <a:latin typeface="Times New Roman"/>
              <a:ea typeface="Times New Roman"/>
              <a:cs typeface="Times New Roman"/>
              <a:sym typeface="Times New Roman"/>
            </a:endParaRPr>
          </a:p>
          <a:p>
            <a:pPr indent="0" lvl="0" marL="457200" marR="31750" rtl="0" algn="just">
              <a:lnSpc>
                <a:spcPct val="100000"/>
              </a:lnSpc>
              <a:spcBef>
                <a:spcPts val="605"/>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that will delete all existing information from the database.</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7"/>
          <p:cNvSpPr txBox="1"/>
          <p:nvPr>
            <p:ph type="title"/>
          </p:nvPr>
        </p:nvSpPr>
        <p:spPr>
          <a:xfrm>
            <a:off x="1596900" y="1070725"/>
            <a:ext cx="6477000" cy="504600"/>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95"/>
              </a:spcBef>
              <a:spcAft>
                <a:spcPts val="0"/>
              </a:spcAft>
              <a:buSzPts val="1400"/>
              <a:buNone/>
            </a:pPr>
            <a:r>
              <a:rPr b="1" lang="en-US"/>
              <a:t>2.5 PRODUCT FUNCTIONS</a:t>
            </a:r>
            <a:endParaRPr b="1"/>
          </a:p>
        </p:txBody>
      </p:sp>
      <p:sp>
        <p:nvSpPr>
          <p:cNvPr id="129" name="Google Shape;129;p17"/>
          <p:cNvSpPr txBox="1"/>
          <p:nvPr>
            <p:ph idx="12" type="sldNum"/>
          </p:nvPr>
        </p:nvSpPr>
        <p:spPr>
          <a:xfrm>
            <a:off x="6553200" y="6629400"/>
            <a:ext cx="2133600" cy="178955"/>
          </a:xfrm>
          <a:prstGeom prst="rect">
            <a:avLst/>
          </a:prstGeom>
          <a:noFill/>
          <a:ln>
            <a:noFill/>
          </a:ln>
        </p:spPr>
        <p:txBody>
          <a:bodyPr anchorCtr="0" anchor="ctr" bIns="0" lIns="0" spcFirstLastPara="1" rIns="0" wrap="square" tIns="1900">
            <a:spAutoFit/>
          </a:bodyPr>
          <a:lstStyle/>
          <a:p>
            <a:pPr indent="0" lvl="0" marL="12700" rtl="0" algn="r">
              <a:lnSpc>
                <a:spcPct val="100000"/>
              </a:lnSpc>
              <a:spcBef>
                <a:spcPts val="15"/>
              </a:spcBef>
              <a:spcAft>
                <a:spcPts val="0"/>
              </a:spcAft>
              <a:buSzPts val="1200"/>
              <a:buNone/>
            </a:pPr>
            <a:fld id="{00000000-1234-1234-1234-123412341234}" type="slidenum">
              <a:rPr lang="en-US"/>
              <a:t>‹#›</a:t>
            </a:fld>
            <a:endParaRPr/>
          </a:p>
        </p:txBody>
      </p:sp>
      <p:sp>
        <p:nvSpPr>
          <p:cNvPr id="130" name="Google Shape;130;p17"/>
          <p:cNvSpPr txBox="1"/>
          <p:nvPr/>
        </p:nvSpPr>
        <p:spPr>
          <a:xfrm>
            <a:off x="470275" y="1883337"/>
            <a:ext cx="7193400" cy="3769200"/>
          </a:xfrm>
          <a:prstGeom prst="rect">
            <a:avLst/>
          </a:prstGeom>
          <a:noFill/>
          <a:ln>
            <a:noFill/>
          </a:ln>
        </p:spPr>
        <p:txBody>
          <a:bodyPr anchorCtr="0" anchor="t" bIns="0" lIns="0" spcFirstLastPara="1" rIns="0" wrap="square" tIns="13325">
            <a:spAutoFit/>
          </a:bodyPr>
          <a:lstStyle/>
          <a:p>
            <a:pPr indent="0" lvl="0" marL="5715" marR="90805" rtl="0" algn="just">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Depending upon the user role he/she will be able to access only the specific modules of the system</a:t>
            </a:r>
            <a:endParaRPr b="0" i="0" sz="2400" u="none" cap="none" strike="noStrike">
              <a:solidFill>
                <a:srgbClr val="000000"/>
              </a:solidFill>
              <a:latin typeface="Times New Roman"/>
              <a:ea typeface="Times New Roman"/>
              <a:cs typeface="Times New Roman"/>
              <a:sym typeface="Times New Roman"/>
            </a:endParaRPr>
          </a:p>
          <a:p>
            <a:pPr indent="-281305" lvl="0" marL="295910" marR="90805" rtl="0" algn="just">
              <a:lnSpc>
                <a:spcPct val="100000"/>
              </a:lnSpc>
              <a:spcBef>
                <a:spcPts val="600"/>
              </a:spcBef>
              <a:spcAft>
                <a:spcPts val="0"/>
              </a:spcAft>
              <a:buClr>
                <a:srgbClr val="000000"/>
              </a:buClr>
              <a:buSzPts val="2400"/>
              <a:buFont typeface="Times New Roman"/>
              <a:buAutoNum type="arabicParenR"/>
            </a:pPr>
            <a:r>
              <a:rPr b="0" i="0" lang="en-US" sz="2400" u="none" cap="none" strike="noStrike">
                <a:solidFill>
                  <a:srgbClr val="000000"/>
                </a:solidFill>
                <a:latin typeface="Times New Roman"/>
                <a:ea typeface="Times New Roman"/>
                <a:cs typeface="Times New Roman"/>
                <a:sym typeface="Times New Roman"/>
              </a:rPr>
              <a:t>Login Facility for enabling only authorized access to the system.</a:t>
            </a:r>
            <a:endParaRPr b="0" i="0" sz="2400" u="none" cap="none" strike="noStrike">
              <a:solidFill>
                <a:srgbClr val="000000"/>
              </a:solidFill>
              <a:latin typeface="Times New Roman"/>
              <a:ea typeface="Times New Roman"/>
              <a:cs typeface="Times New Roman"/>
              <a:sym typeface="Times New Roman"/>
            </a:endParaRPr>
          </a:p>
          <a:p>
            <a:pPr indent="-281305" lvl="0" marL="295910" marR="90805" rtl="0" algn="just">
              <a:lnSpc>
                <a:spcPct val="100000"/>
              </a:lnSpc>
              <a:spcBef>
                <a:spcPts val="600"/>
              </a:spcBef>
              <a:spcAft>
                <a:spcPts val="0"/>
              </a:spcAft>
              <a:buClr>
                <a:srgbClr val="000000"/>
              </a:buClr>
              <a:buSzPts val="2400"/>
              <a:buFont typeface="Times New Roman"/>
              <a:buAutoNum type="arabicParenR"/>
            </a:pPr>
            <a:r>
              <a:rPr b="0" i="0" lang="en-US" sz="2400" u="none" cap="none" strike="noStrike">
                <a:solidFill>
                  <a:srgbClr val="000000"/>
                </a:solidFill>
                <a:latin typeface="Times New Roman"/>
                <a:ea typeface="Times New Roman"/>
                <a:cs typeface="Times New Roman"/>
                <a:sym typeface="Times New Roman"/>
              </a:rPr>
              <a:t>User (with role of Finder/Reporter)will be able to     add/modify/delete information regarding items they have reported as lost or found.</a:t>
            </a:r>
            <a:endParaRPr b="0" i="0" sz="2400" u="none" cap="none" strike="noStrike">
              <a:solidFill>
                <a:srgbClr val="000000"/>
              </a:solidFill>
              <a:latin typeface="Times New Roman"/>
              <a:ea typeface="Times New Roman"/>
              <a:cs typeface="Times New Roman"/>
              <a:sym typeface="Times New Roman"/>
            </a:endParaRPr>
          </a:p>
          <a:p>
            <a:pPr indent="-128904" lvl="0" marL="295910" marR="90805" rtl="0" algn="just">
              <a:lnSpc>
                <a:spcPct val="100000"/>
              </a:lnSpc>
              <a:spcBef>
                <a:spcPts val="600"/>
              </a:spcBef>
              <a:spcAft>
                <a:spcPts val="0"/>
              </a:spcAft>
              <a:buClr>
                <a:srgbClr val="000000"/>
              </a:buClr>
              <a:buSzPts val="2538"/>
              <a:buFont typeface="Arial"/>
              <a:buNone/>
            </a:pPr>
            <a:r>
              <a:t/>
            </a:r>
            <a:endParaRPr b="0" i="0" sz="2800" u="none" cap="none" strike="noStrike">
              <a:solidFill>
                <a:srgbClr val="000000"/>
              </a:solidFill>
              <a:latin typeface="Times New Roman"/>
              <a:ea typeface="Times New Roman"/>
              <a:cs typeface="Times New Roman"/>
              <a:sym typeface="Times New Roman"/>
            </a:endParaRPr>
          </a:p>
          <a:p>
            <a:pPr indent="-128904" lvl="0" marL="295910" marR="90805" rtl="0" algn="just">
              <a:lnSpc>
                <a:spcPct val="100000"/>
              </a:lnSpc>
              <a:spcBef>
                <a:spcPts val="600"/>
              </a:spcBef>
              <a:spcAft>
                <a:spcPts val="0"/>
              </a:spcAft>
              <a:buClr>
                <a:srgbClr val="000000"/>
              </a:buClr>
              <a:buSzPts val="2538"/>
              <a:buFont typeface="Arial"/>
              <a:buNone/>
            </a:pPr>
            <a:r>
              <a:t/>
            </a:r>
            <a:endParaRPr b="0" i="0" sz="2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8"/>
          <p:cNvSpPr txBox="1"/>
          <p:nvPr/>
        </p:nvSpPr>
        <p:spPr>
          <a:xfrm>
            <a:off x="1082406" y="1697100"/>
            <a:ext cx="6979200" cy="3463800"/>
          </a:xfrm>
          <a:prstGeom prst="rect">
            <a:avLst/>
          </a:prstGeom>
          <a:noFill/>
          <a:ln>
            <a:noFill/>
          </a:ln>
        </p:spPr>
        <p:txBody>
          <a:bodyPr anchorCtr="0" anchor="t" bIns="0" lIns="0" spcFirstLastPara="1" rIns="0" wrap="square" tIns="61575">
            <a:spAutoFit/>
          </a:bodyPr>
          <a:lstStyle/>
          <a:p>
            <a:pPr indent="-281305" lvl="0" marL="295910" marR="5080" rtl="0" algn="just">
              <a:lnSpc>
                <a:spcPct val="90000"/>
              </a:lnSpc>
              <a:spcBef>
                <a:spcPts val="0"/>
              </a:spcBef>
              <a:spcAft>
                <a:spcPts val="0"/>
              </a:spcAft>
              <a:buClr>
                <a:srgbClr val="000000"/>
              </a:buClr>
              <a:buSzPts val="2400"/>
              <a:buFont typeface="Times New Roman"/>
              <a:buAutoNum type="arabicParenR" startAt="3"/>
            </a:pPr>
            <a:r>
              <a:rPr b="0" i="0" lang="en-US" sz="2400" u="none" cap="none" strike="noStrike">
                <a:solidFill>
                  <a:srgbClr val="000000"/>
                </a:solidFill>
                <a:latin typeface="Times New Roman"/>
                <a:ea typeface="Times New Roman"/>
                <a:cs typeface="Times New Roman"/>
                <a:sym typeface="Times New Roman"/>
              </a:rPr>
              <a:t>User (with role of Administrator) will be able to manage all records in the system, including verifying reported items, matching lost items with found ones, and resolving disputes. They can also create/modify/delete user accounts.</a:t>
            </a:r>
            <a:endParaRPr b="0" i="0" sz="2400" u="none" cap="none" strike="noStrike">
              <a:solidFill>
                <a:srgbClr val="000000"/>
              </a:solidFill>
              <a:latin typeface="Times New Roman"/>
              <a:ea typeface="Times New Roman"/>
              <a:cs typeface="Times New Roman"/>
              <a:sym typeface="Times New Roman"/>
            </a:endParaRPr>
          </a:p>
          <a:p>
            <a:pPr indent="0" lvl="0" marL="0" marR="5080" rtl="0" algn="just">
              <a:lnSpc>
                <a:spcPct val="90000"/>
              </a:lnSpc>
              <a:spcBef>
                <a:spcPts val="0"/>
              </a:spcBef>
              <a:spcAft>
                <a:spcPts val="0"/>
              </a:spcAft>
              <a:buNone/>
            </a:pPr>
            <a:r>
              <a:t/>
            </a:r>
            <a:endParaRPr sz="2400">
              <a:latin typeface="Times New Roman"/>
              <a:ea typeface="Times New Roman"/>
              <a:cs typeface="Times New Roman"/>
              <a:sym typeface="Times New Roman"/>
            </a:endParaRPr>
          </a:p>
          <a:p>
            <a:pPr indent="-281305" lvl="0" marL="295910" marR="5080" rtl="0" algn="just">
              <a:lnSpc>
                <a:spcPct val="90000"/>
              </a:lnSpc>
              <a:spcBef>
                <a:spcPts val="600"/>
              </a:spcBef>
              <a:spcAft>
                <a:spcPts val="0"/>
              </a:spcAft>
              <a:buClr>
                <a:srgbClr val="000000"/>
              </a:buClr>
              <a:buSzPts val="2400"/>
              <a:buFont typeface="Times New Roman"/>
              <a:buAutoNum type="arabicParenR" startAt="3"/>
            </a:pPr>
            <a:r>
              <a:rPr b="0" i="0" lang="en-US" sz="2400" u="none" cap="none" strike="noStrike">
                <a:solidFill>
                  <a:srgbClr val="000000"/>
                </a:solidFill>
                <a:latin typeface="Times New Roman"/>
                <a:ea typeface="Times New Roman"/>
                <a:cs typeface="Times New Roman"/>
                <a:sym typeface="Times New Roman"/>
              </a:rPr>
              <a:t>User (with role of General User/Seeker</a:t>
            </a:r>
            <a:r>
              <a:rPr b="1" i="0" lang="en-US" sz="2400" u="none" cap="none" strike="noStrike">
                <a:solidFill>
                  <a:srgbClr val="000000"/>
                </a:solidFill>
                <a:latin typeface="Times New Roman"/>
                <a:ea typeface="Times New Roman"/>
                <a:cs typeface="Times New Roman"/>
                <a:sym typeface="Times New Roman"/>
              </a:rPr>
              <a:t>)</a:t>
            </a:r>
            <a:r>
              <a:rPr b="0" i="0" lang="en-US" sz="2400" u="none" cap="none" strike="noStrike">
                <a:solidFill>
                  <a:srgbClr val="000000"/>
                </a:solidFill>
                <a:latin typeface="Times New Roman"/>
                <a:ea typeface="Times New Roman"/>
                <a:cs typeface="Times New Roman"/>
                <a:sym typeface="Times New Roman"/>
              </a:rPr>
              <a:t> will be able to search for lost or found items and view matched results but cannot modify or delete other users’ records.</a:t>
            </a:r>
            <a:endParaRPr b="0" i="0" sz="2400" u="none" cap="none" strike="noStrike">
              <a:solidFill>
                <a:srgbClr val="000000"/>
              </a:solidFill>
              <a:latin typeface="Times New Roman"/>
              <a:ea typeface="Times New Roman"/>
              <a:cs typeface="Times New Roman"/>
              <a:sym typeface="Times New Roman"/>
            </a:endParaRPr>
          </a:p>
        </p:txBody>
      </p:sp>
      <p:sp>
        <p:nvSpPr>
          <p:cNvPr id="136" name="Google Shape;136;p18"/>
          <p:cNvSpPr txBox="1"/>
          <p:nvPr>
            <p:ph idx="12" type="sldNum"/>
          </p:nvPr>
        </p:nvSpPr>
        <p:spPr>
          <a:xfrm>
            <a:off x="6553200" y="6583684"/>
            <a:ext cx="2133600" cy="274316"/>
          </a:xfrm>
          <a:prstGeom prst="rect">
            <a:avLst/>
          </a:prstGeom>
          <a:noFill/>
          <a:ln>
            <a:noFill/>
          </a:ln>
        </p:spPr>
        <p:txBody>
          <a:bodyPr anchorCtr="0" anchor="ctr" bIns="0" lIns="0" spcFirstLastPara="1" rIns="0" wrap="square" tIns="1900">
            <a:spAutoFit/>
          </a:bodyPr>
          <a:lstStyle/>
          <a:p>
            <a:pPr indent="0" lvl="0" marL="12700" rtl="0" algn="r">
              <a:lnSpc>
                <a:spcPct val="100000"/>
              </a:lnSpc>
              <a:spcBef>
                <a:spcPts val="15"/>
              </a:spcBef>
              <a:spcAft>
                <a:spcPts val="0"/>
              </a:spcAft>
              <a:buSzPts val="1200"/>
              <a:buNone/>
            </a:pPr>
            <a:fld id="{00000000-1234-1234-1234-123412341234}" type="slidenum">
              <a:rPr lang="en-US"/>
              <a:t>‹#›</a:t>
            </a:fld>
            <a:endParaRPr/>
          </a:p>
        </p:txBody>
      </p:sp>
      <p:sp>
        <p:nvSpPr>
          <p:cNvPr id="137" name="Google Shape;137;p18"/>
          <p:cNvSpPr txBox="1"/>
          <p:nvPr/>
        </p:nvSpPr>
        <p:spPr>
          <a:xfrm>
            <a:off x="1254525" y="1012575"/>
            <a:ext cx="5836200" cy="62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95"/>
              </a:spcBef>
              <a:spcAft>
                <a:spcPts val="0"/>
              </a:spcAft>
              <a:buClr>
                <a:schemeClr val="dk1"/>
              </a:buClr>
              <a:buSzPts val="1400"/>
              <a:buFont typeface="Arial"/>
              <a:buNone/>
            </a:pPr>
            <a:r>
              <a:t/>
            </a:r>
            <a:endParaRPr b="0" i="0" sz="3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9"/>
          <p:cNvSpPr txBox="1"/>
          <p:nvPr>
            <p:ph type="title"/>
          </p:nvPr>
        </p:nvSpPr>
        <p:spPr>
          <a:xfrm>
            <a:off x="1333500" y="1088425"/>
            <a:ext cx="6477000" cy="504600"/>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95"/>
              </a:spcBef>
              <a:spcAft>
                <a:spcPts val="0"/>
              </a:spcAft>
              <a:buSzPts val="1400"/>
              <a:buNone/>
            </a:pPr>
            <a:r>
              <a:rPr b="1" lang="en-US"/>
              <a:t>2.6 USER CHARACTERISTICS</a:t>
            </a:r>
            <a:endParaRPr b="1"/>
          </a:p>
        </p:txBody>
      </p:sp>
      <p:sp>
        <p:nvSpPr>
          <p:cNvPr id="143" name="Google Shape;143;p19"/>
          <p:cNvSpPr txBox="1"/>
          <p:nvPr>
            <p:ph idx="12" type="sldNum"/>
          </p:nvPr>
        </p:nvSpPr>
        <p:spPr>
          <a:xfrm>
            <a:off x="6553200" y="6629400"/>
            <a:ext cx="2133600" cy="178955"/>
          </a:xfrm>
          <a:prstGeom prst="rect">
            <a:avLst/>
          </a:prstGeom>
          <a:noFill/>
          <a:ln>
            <a:noFill/>
          </a:ln>
        </p:spPr>
        <p:txBody>
          <a:bodyPr anchorCtr="0" anchor="ctr" bIns="0" lIns="0" spcFirstLastPara="1" rIns="0" wrap="square" tIns="1900">
            <a:spAutoFit/>
          </a:bodyPr>
          <a:lstStyle/>
          <a:p>
            <a:pPr indent="0" lvl="0" marL="12700" rtl="0" algn="r">
              <a:lnSpc>
                <a:spcPct val="100000"/>
              </a:lnSpc>
              <a:spcBef>
                <a:spcPts val="15"/>
              </a:spcBef>
              <a:spcAft>
                <a:spcPts val="0"/>
              </a:spcAft>
              <a:buSzPts val="1200"/>
              <a:buNone/>
            </a:pPr>
            <a:fld id="{00000000-1234-1234-1234-123412341234}" type="slidenum">
              <a:rPr lang="en-US"/>
              <a:t>‹#›</a:t>
            </a:fld>
            <a:endParaRPr/>
          </a:p>
        </p:txBody>
      </p:sp>
      <p:sp>
        <p:nvSpPr>
          <p:cNvPr id="144" name="Google Shape;144;p19"/>
          <p:cNvSpPr txBox="1"/>
          <p:nvPr/>
        </p:nvSpPr>
        <p:spPr>
          <a:xfrm>
            <a:off x="457375" y="1979475"/>
            <a:ext cx="7998300" cy="4104000"/>
          </a:xfrm>
          <a:prstGeom prst="rect">
            <a:avLst/>
          </a:prstGeom>
          <a:noFill/>
          <a:ln>
            <a:noFill/>
          </a:ln>
        </p:spPr>
        <p:txBody>
          <a:bodyPr anchorCtr="0" anchor="t" bIns="0" lIns="0" spcFirstLastPara="1" rIns="452000" wrap="square" tIns="13325">
            <a:spAutoFit/>
          </a:bodyPr>
          <a:lstStyle/>
          <a:p>
            <a:pPr indent="-488950" lvl="1" marL="526415" marR="5080" rtl="0" algn="just">
              <a:lnSpc>
                <a:spcPct val="100000"/>
              </a:lnSpc>
              <a:spcBef>
                <a:spcPts val="0"/>
              </a:spcBef>
              <a:spcAft>
                <a:spcPts val="0"/>
              </a:spcAft>
              <a:buClr>
                <a:srgbClr val="000000"/>
              </a:buClr>
              <a:buSzPts val="2400"/>
              <a:buFont typeface="Times New Roman"/>
              <a:buAutoNum type="arabicParenR"/>
            </a:pPr>
            <a:r>
              <a:rPr b="0" i="0" lang="en-US" sz="2400" u="none" cap="none" strike="noStrike">
                <a:solidFill>
                  <a:srgbClr val="000000"/>
                </a:solidFill>
                <a:latin typeface="Times New Roman"/>
                <a:ea typeface="Times New Roman"/>
                <a:cs typeface="Times New Roman"/>
                <a:sym typeface="Times New Roman"/>
              </a:rPr>
              <a:t>Users of the Lost and Found System will be required to follow a security policy to ensure that information related to reported items is not altered or misused by unauthorized individuals (such as gaining direct access to the backend database).</a:t>
            </a:r>
            <a:endParaRPr b="0" i="0" sz="2400" u="none" cap="none" strike="noStrike">
              <a:solidFill>
                <a:srgbClr val="000000"/>
              </a:solidFill>
              <a:latin typeface="Times New Roman"/>
              <a:ea typeface="Times New Roman"/>
              <a:cs typeface="Times New Roman"/>
              <a:sym typeface="Times New Roman"/>
            </a:endParaRPr>
          </a:p>
          <a:p>
            <a:pPr indent="-488950" lvl="1" marL="526415" marR="5080" rtl="0" algn="just">
              <a:lnSpc>
                <a:spcPct val="100000"/>
              </a:lnSpc>
              <a:spcBef>
                <a:spcPts val="105"/>
              </a:spcBef>
              <a:spcAft>
                <a:spcPts val="0"/>
              </a:spcAft>
              <a:buClr>
                <a:srgbClr val="000000"/>
              </a:buClr>
              <a:buSzPts val="2400"/>
              <a:buFont typeface="Times New Roman"/>
              <a:buAutoNum type="arabicParenR"/>
            </a:pPr>
            <a:r>
              <a:rPr b="0" i="0" lang="en-US" sz="2400" u="none" cap="none" strike="noStrike">
                <a:solidFill>
                  <a:srgbClr val="000000"/>
                </a:solidFill>
                <a:latin typeface="Times New Roman"/>
                <a:ea typeface="Times New Roman"/>
                <a:cs typeface="Times New Roman"/>
                <a:sym typeface="Times New Roman"/>
              </a:rPr>
              <a:t>Users are expected to have basic computer literacy (ability to log in, search, and enter details of items).</a:t>
            </a:r>
            <a:endParaRPr b="0" i="0" sz="2400" u="none" cap="none" strike="noStrike">
              <a:solidFill>
                <a:srgbClr val="000000"/>
              </a:solidFill>
              <a:latin typeface="Times New Roman"/>
              <a:ea typeface="Times New Roman"/>
              <a:cs typeface="Times New Roman"/>
              <a:sym typeface="Times New Roman"/>
            </a:endParaRPr>
          </a:p>
          <a:p>
            <a:pPr indent="-488950" lvl="1" marL="526415" marR="5080" rtl="0" algn="just">
              <a:lnSpc>
                <a:spcPct val="100000"/>
              </a:lnSpc>
              <a:spcBef>
                <a:spcPts val="105"/>
              </a:spcBef>
              <a:spcAft>
                <a:spcPts val="0"/>
              </a:spcAft>
              <a:buClr>
                <a:srgbClr val="000000"/>
              </a:buClr>
              <a:buSzPts val="2400"/>
              <a:buFont typeface="Times New Roman"/>
              <a:buAutoNum type="arabicParenR"/>
            </a:pPr>
            <a:r>
              <a:rPr b="0" i="0" lang="en-US" sz="2400" u="none" cap="none" strike="noStrike">
                <a:solidFill>
                  <a:srgbClr val="000000"/>
                </a:solidFill>
                <a:latin typeface="Times New Roman"/>
                <a:ea typeface="Times New Roman"/>
                <a:cs typeface="Times New Roman"/>
                <a:sym typeface="Times New Roman"/>
              </a:rPr>
              <a:t>Different roles (General User, Finder/Reporter, Administrator) will have different levels of access rights, and each must operate strictly within their role boundaries to maintain system integrity.</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type="title"/>
          </p:nvPr>
        </p:nvSpPr>
        <p:spPr>
          <a:xfrm>
            <a:off x="735750" y="1179575"/>
            <a:ext cx="8242800" cy="505500"/>
          </a:xfrm>
          <a:prstGeom prst="rect">
            <a:avLst/>
          </a:prstGeom>
          <a:noFill/>
          <a:ln>
            <a:noFill/>
          </a:ln>
        </p:spPr>
        <p:txBody>
          <a:bodyPr anchorCtr="0" anchor="ctr" bIns="0" lIns="0" spcFirstLastPara="1" rIns="0" wrap="square" tIns="12700">
            <a:spAutoFit/>
          </a:bodyPr>
          <a:lstStyle/>
          <a:p>
            <a:pPr indent="0" lvl="0" marL="12700" marR="5080" rtl="0" algn="l">
              <a:lnSpc>
                <a:spcPct val="100000"/>
              </a:lnSpc>
              <a:spcBef>
                <a:spcPts val="100"/>
              </a:spcBef>
              <a:spcAft>
                <a:spcPts val="0"/>
              </a:spcAft>
              <a:buSzPts val="1400"/>
              <a:buNone/>
            </a:pPr>
            <a:r>
              <a:rPr b="1" lang="en-US"/>
              <a:t>2.7 ASSUMPTIONS AND DEPENDENCIES</a:t>
            </a:r>
            <a:endParaRPr b="1"/>
          </a:p>
        </p:txBody>
      </p:sp>
      <p:sp>
        <p:nvSpPr>
          <p:cNvPr id="150" name="Google Shape;150;p20"/>
          <p:cNvSpPr txBox="1"/>
          <p:nvPr>
            <p:ph idx="12" type="sldNum"/>
          </p:nvPr>
        </p:nvSpPr>
        <p:spPr>
          <a:xfrm>
            <a:off x="6553200" y="6629400"/>
            <a:ext cx="2133600" cy="178955"/>
          </a:xfrm>
          <a:prstGeom prst="rect">
            <a:avLst/>
          </a:prstGeom>
          <a:noFill/>
          <a:ln>
            <a:noFill/>
          </a:ln>
        </p:spPr>
        <p:txBody>
          <a:bodyPr anchorCtr="0" anchor="ctr" bIns="0" lIns="0" spcFirstLastPara="1" rIns="0" wrap="square" tIns="1900">
            <a:spAutoFit/>
          </a:bodyPr>
          <a:lstStyle/>
          <a:p>
            <a:pPr indent="0" lvl="0" marL="12700" rtl="0" algn="r">
              <a:lnSpc>
                <a:spcPct val="100000"/>
              </a:lnSpc>
              <a:spcBef>
                <a:spcPts val="15"/>
              </a:spcBef>
              <a:spcAft>
                <a:spcPts val="0"/>
              </a:spcAft>
              <a:buSzPts val="1200"/>
              <a:buNone/>
            </a:pPr>
            <a:fld id="{00000000-1234-1234-1234-123412341234}" type="slidenum">
              <a:rPr lang="en-US"/>
              <a:t>‹#›</a:t>
            </a:fld>
            <a:endParaRPr/>
          </a:p>
        </p:txBody>
      </p:sp>
      <p:sp>
        <p:nvSpPr>
          <p:cNvPr id="151" name="Google Shape;151;p20"/>
          <p:cNvSpPr txBox="1"/>
          <p:nvPr/>
        </p:nvSpPr>
        <p:spPr>
          <a:xfrm>
            <a:off x="452174" y="2081150"/>
            <a:ext cx="7989000" cy="3378600"/>
          </a:xfrm>
          <a:prstGeom prst="rect">
            <a:avLst/>
          </a:prstGeom>
          <a:noFill/>
          <a:ln>
            <a:noFill/>
          </a:ln>
        </p:spPr>
        <p:txBody>
          <a:bodyPr anchorCtr="0" anchor="t" bIns="0" lIns="0" spcFirstLastPara="1" rIns="0" wrap="square" tIns="13325">
            <a:spAutoFit/>
          </a:bodyPr>
          <a:lstStyle/>
          <a:p>
            <a:pPr indent="-505460" lvl="0" marL="520065" marR="293370" rtl="0" algn="just">
              <a:lnSpc>
                <a:spcPct val="100000"/>
              </a:lnSpc>
              <a:spcBef>
                <a:spcPts val="0"/>
              </a:spcBef>
              <a:spcAft>
                <a:spcPts val="0"/>
              </a:spcAft>
              <a:buClr>
                <a:srgbClr val="000000"/>
              </a:buClr>
              <a:buSzPts val="2400"/>
              <a:buFont typeface="Times New Roman"/>
              <a:buAutoNum type="arabicParenR"/>
            </a:pPr>
            <a:r>
              <a:rPr b="0" i="0" lang="en-US" sz="2400" u="none" cap="none" strike="noStrike">
                <a:solidFill>
                  <a:srgbClr val="000000"/>
                </a:solidFill>
                <a:latin typeface="Times New Roman"/>
                <a:ea typeface="Times New Roman"/>
                <a:cs typeface="Times New Roman"/>
                <a:sym typeface="Times New Roman"/>
              </a:rPr>
              <a:t>It is assumed that all users (students, staff, administrators) will have valid login credentials to access the system.</a:t>
            </a:r>
            <a:endParaRPr b="0" i="0" sz="2400" u="none" cap="none" strike="noStrike">
              <a:solidFill>
                <a:srgbClr val="000000"/>
              </a:solidFill>
              <a:latin typeface="Times New Roman"/>
              <a:ea typeface="Times New Roman"/>
              <a:cs typeface="Times New Roman"/>
              <a:sym typeface="Times New Roman"/>
            </a:endParaRPr>
          </a:p>
          <a:p>
            <a:pPr indent="0" lvl="0" marL="457200" marR="293370" rtl="0" algn="just">
              <a:lnSpc>
                <a:spcPct val="100000"/>
              </a:lnSpc>
              <a:spcBef>
                <a:spcPts val="0"/>
              </a:spcBef>
              <a:spcAft>
                <a:spcPts val="0"/>
              </a:spcAft>
              <a:buNone/>
            </a:pPr>
            <a:r>
              <a:t/>
            </a:r>
            <a:endParaRPr sz="2400">
              <a:latin typeface="Times New Roman"/>
              <a:ea typeface="Times New Roman"/>
              <a:cs typeface="Times New Roman"/>
              <a:sym typeface="Times New Roman"/>
            </a:endParaRPr>
          </a:p>
          <a:p>
            <a:pPr indent="-505460" lvl="0" marL="520065" marR="293370" rtl="0" algn="just">
              <a:lnSpc>
                <a:spcPct val="100000"/>
              </a:lnSpc>
              <a:spcBef>
                <a:spcPts val="105"/>
              </a:spcBef>
              <a:spcAft>
                <a:spcPts val="0"/>
              </a:spcAft>
              <a:buClr>
                <a:srgbClr val="000000"/>
              </a:buClr>
              <a:buSzPts val="2400"/>
              <a:buFont typeface="Times New Roman"/>
              <a:buAutoNum type="arabicParenR"/>
            </a:pPr>
            <a:r>
              <a:rPr b="0" i="0" lang="en-US" sz="2400" u="none" cap="none" strike="noStrike">
                <a:solidFill>
                  <a:srgbClr val="000000"/>
                </a:solidFill>
                <a:latin typeface="Times New Roman"/>
                <a:ea typeface="Times New Roman"/>
                <a:cs typeface="Times New Roman"/>
                <a:sym typeface="Times New Roman"/>
              </a:rPr>
              <a:t>It is assumed that users will provide accurate and truthful information while reporting lost or found items.</a:t>
            </a:r>
            <a:endParaRPr b="0" i="0" sz="2400" u="none" cap="none" strike="noStrike">
              <a:solidFill>
                <a:srgbClr val="000000"/>
              </a:solidFill>
              <a:latin typeface="Times New Roman"/>
              <a:ea typeface="Times New Roman"/>
              <a:cs typeface="Times New Roman"/>
              <a:sym typeface="Times New Roman"/>
            </a:endParaRPr>
          </a:p>
          <a:p>
            <a:pPr indent="0" lvl="0" marL="457200" marR="293370" rtl="0" algn="just">
              <a:lnSpc>
                <a:spcPct val="100000"/>
              </a:lnSpc>
              <a:spcBef>
                <a:spcPts val="105"/>
              </a:spcBef>
              <a:spcAft>
                <a:spcPts val="0"/>
              </a:spcAft>
              <a:buNone/>
            </a:pPr>
            <a:r>
              <a:t/>
            </a:r>
            <a:endParaRPr sz="2400">
              <a:latin typeface="Times New Roman"/>
              <a:ea typeface="Times New Roman"/>
              <a:cs typeface="Times New Roman"/>
              <a:sym typeface="Times New Roman"/>
            </a:endParaRPr>
          </a:p>
          <a:p>
            <a:pPr indent="-505460" lvl="0" marL="520065" marR="293370" rtl="0" algn="just">
              <a:lnSpc>
                <a:spcPct val="100000"/>
              </a:lnSpc>
              <a:spcBef>
                <a:spcPts val="105"/>
              </a:spcBef>
              <a:spcAft>
                <a:spcPts val="0"/>
              </a:spcAft>
              <a:buClr>
                <a:srgbClr val="000000"/>
              </a:buClr>
              <a:buSzPts val="2400"/>
              <a:buFont typeface="Times New Roman"/>
              <a:buAutoNum type="arabicParenR"/>
            </a:pPr>
            <a:r>
              <a:rPr b="0" i="0" lang="en-US" sz="2400" u="none" cap="none" strike="noStrike">
                <a:solidFill>
                  <a:srgbClr val="000000"/>
                </a:solidFill>
                <a:latin typeface="Times New Roman"/>
                <a:ea typeface="Times New Roman"/>
                <a:cs typeface="Times New Roman"/>
                <a:sym typeface="Times New Roman"/>
              </a:rPr>
              <a:t>The system assumes that administrators will actively monitor and verify records to prevent misuse or false reporting.</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1"/>
          <p:cNvSpPr txBox="1"/>
          <p:nvPr>
            <p:ph type="title"/>
          </p:nvPr>
        </p:nvSpPr>
        <p:spPr>
          <a:xfrm>
            <a:off x="1261000" y="919175"/>
            <a:ext cx="6888300" cy="504600"/>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95"/>
              </a:spcBef>
              <a:spcAft>
                <a:spcPts val="0"/>
              </a:spcAft>
              <a:buSzPts val="1400"/>
              <a:buNone/>
            </a:pPr>
            <a:r>
              <a:rPr b="1" lang="en-US"/>
              <a:t>3</a:t>
            </a:r>
            <a:r>
              <a:rPr b="1" lang="en-US"/>
              <a:t>. FUNCTIONAL REQUIREMENTS</a:t>
            </a:r>
            <a:endParaRPr b="1"/>
          </a:p>
        </p:txBody>
      </p:sp>
      <p:sp>
        <p:nvSpPr>
          <p:cNvPr id="157" name="Google Shape;157;p21"/>
          <p:cNvSpPr txBox="1"/>
          <p:nvPr>
            <p:ph idx="12" type="sldNum"/>
          </p:nvPr>
        </p:nvSpPr>
        <p:spPr>
          <a:xfrm>
            <a:off x="6553200" y="6629400"/>
            <a:ext cx="2133600" cy="186600"/>
          </a:xfrm>
          <a:prstGeom prst="rect">
            <a:avLst/>
          </a:prstGeom>
          <a:noFill/>
          <a:ln>
            <a:noFill/>
          </a:ln>
        </p:spPr>
        <p:txBody>
          <a:bodyPr anchorCtr="0" anchor="ctr" bIns="0" lIns="0" spcFirstLastPara="1" rIns="0" wrap="square" tIns="1900">
            <a:spAutoFit/>
          </a:bodyPr>
          <a:lstStyle/>
          <a:p>
            <a:pPr indent="0" lvl="0" marL="12700" rtl="0" algn="r">
              <a:lnSpc>
                <a:spcPct val="100000"/>
              </a:lnSpc>
              <a:spcBef>
                <a:spcPts val="15"/>
              </a:spcBef>
              <a:spcAft>
                <a:spcPts val="0"/>
              </a:spcAft>
              <a:buSzPts val="1200"/>
              <a:buNone/>
            </a:pPr>
            <a:fld id="{00000000-1234-1234-1234-123412341234}" type="slidenum">
              <a:rPr lang="en-US"/>
              <a:t>‹#›</a:t>
            </a:fld>
            <a:endParaRPr/>
          </a:p>
        </p:txBody>
      </p:sp>
      <p:sp>
        <p:nvSpPr>
          <p:cNvPr id="158" name="Google Shape;158;p21"/>
          <p:cNvSpPr txBox="1"/>
          <p:nvPr/>
        </p:nvSpPr>
        <p:spPr>
          <a:xfrm>
            <a:off x="59875" y="1423775"/>
            <a:ext cx="9084000" cy="6145200"/>
          </a:xfrm>
          <a:prstGeom prst="rect">
            <a:avLst/>
          </a:prstGeom>
          <a:noFill/>
          <a:ln>
            <a:noFill/>
          </a:ln>
        </p:spPr>
        <p:txBody>
          <a:bodyPr anchorCtr="0" anchor="t" bIns="0" lIns="0" spcFirstLastPara="1" rIns="0" wrap="square" tIns="61575">
            <a:spAutoFit/>
          </a:bodyPr>
          <a:lstStyle/>
          <a:p>
            <a:pPr indent="0" lvl="0" marL="0" rtl="0" algn="just">
              <a:lnSpc>
                <a:spcPct val="115000"/>
              </a:lnSpc>
              <a:spcBef>
                <a:spcPts val="1200"/>
              </a:spcBef>
              <a:spcAft>
                <a:spcPts val="0"/>
              </a:spcAft>
              <a:buClr>
                <a:schemeClr val="dk1"/>
              </a:buClr>
              <a:buSzPts val="1100"/>
              <a:buFont typeface="Arial"/>
              <a:buNone/>
            </a:pPr>
            <a:r>
              <a:rPr b="1" lang="en-US" sz="2400">
                <a:solidFill>
                  <a:schemeClr val="dk1"/>
                </a:solidFill>
                <a:latin typeface="Times New Roman"/>
                <a:ea typeface="Times New Roman"/>
                <a:cs typeface="Times New Roman"/>
                <a:sym typeface="Times New Roman"/>
              </a:rPr>
              <a:t>User Authentication:</a:t>
            </a:r>
            <a:r>
              <a:rPr lang="en-US" sz="2400">
                <a:solidFill>
                  <a:schemeClr val="dk1"/>
                </a:solidFill>
                <a:latin typeface="Times New Roman"/>
                <a:ea typeface="Times New Roman"/>
                <a:cs typeface="Times New Roman"/>
                <a:sym typeface="Times New Roman"/>
              </a:rPr>
              <a:t> Users </a:t>
            </a:r>
            <a:r>
              <a:rPr lang="en-US" sz="2400">
                <a:solidFill>
                  <a:schemeClr val="dk1"/>
                </a:solidFill>
                <a:latin typeface="Times New Roman"/>
                <a:ea typeface="Times New Roman"/>
                <a:cs typeface="Times New Roman"/>
                <a:sym typeface="Times New Roman"/>
              </a:rPr>
              <a:t>login</a:t>
            </a:r>
            <a:r>
              <a:rPr lang="en-US" sz="2400">
                <a:solidFill>
                  <a:schemeClr val="dk1"/>
                </a:solidFill>
                <a:latin typeface="Times New Roman"/>
                <a:ea typeface="Times New Roman"/>
                <a:cs typeface="Times New Roman"/>
                <a:sym typeface="Times New Roman"/>
              </a:rPr>
              <a:t> with User ID, Password, and Role. Access to modules is restricted by role (Admin, Finder/Reporter, General User).</a:t>
            </a:r>
            <a:endParaRPr sz="24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b="1" lang="en-US" sz="2400">
                <a:solidFill>
                  <a:schemeClr val="dk1"/>
                </a:solidFill>
                <a:latin typeface="Times New Roman"/>
                <a:ea typeface="Times New Roman"/>
                <a:cs typeface="Times New Roman"/>
                <a:sym typeface="Times New Roman"/>
              </a:rPr>
              <a:t>Lost &amp; Found Management:</a:t>
            </a:r>
            <a:r>
              <a:rPr lang="en-US" sz="2400">
                <a:solidFill>
                  <a:schemeClr val="dk1"/>
                </a:solidFill>
                <a:latin typeface="Times New Roman"/>
                <a:ea typeface="Times New Roman"/>
                <a:cs typeface="Times New Roman"/>
                <a:sym typeface="Times New Roman"/>
              </a:rPr>
              <a:t> Users (Finder/Reporter) can add, edit, or delete lost/found item records with details (ID, Name, Description, Date, Location).</a:t>
            </a:r>
            <a:endParaRPr sz="24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b="1" lang="en-US" sz="2400">
                <a:solidFill>
                  <a:schemeClr val="dk1"/>
                </a:solidFill>
                <a:latin typeface="Times New Roman"/>
                <a:ea typeface="Times New Roman"/>
                <a:cs typeface="Times New Roman"/>
                <a:sym typeface="Times New Roman"/>
              </a:rPr>
              <a:t>Search &amp; Match:</a:t>
            </a:r>
            <a:r>
              <a:rPr lang="en-US" sz="2400">
                <a:solidFill>
                  <a:schemeClr val="dk1"/>
                </a:solidFill>
                <a:latin typeface="Times New Roman"/>
                <a:ea typeface="Times New Roman"/>
                <a:cs typeface="Times New Roman"/>
                <a:sym typeface="Times New Roman"/>
              </a:rPr>
              <a:t> Users can search items by name, date, or location. The system auto-generates possible matches and updates status (Pending, Returned, Closed).</a:t>
            </a:r>
            <a:endParaRPr sz="24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b="1" lang="en-US" sz="2400">
                <a:solidFill>
                  <a:schemeClr val="dk1"/>
                </a:solidFill>
                <a:latin typeface="Times New Roman"/>
                <a:ea typeface="Times New Roman"/>
                <a:cs typeface="Times New Roman"/>
                <a:sym typeface="Times New Roman"/>
              </a:rPr>
              <a:t>User Account Management (Admin):</a:t>
            </a:r>
            <a:r>
              <a:rPr lang="en-US" sz="2400">
                <a:solidFill>
                  <a:schemeClr val="dk1"/>
                </a:solidFill>
                <a:latin typeface="Times New Roman"/>
                <a:ea typeface="Times New Roman"/>
                <a:cs typeface="Times New Roman"/>
                <a:sym typeface="Times New Roman"/>
              </a:rPr>
              <a:t> Admin can create, update, or delete user accounts with details (User ID, Name, Password, Role).</a:t>
            </a:r>
            <a:br>
              <a:rPr lang="en-US" sz="2400">
                <a:solidFill>
                  <a:schemeClr val="dk1"/>
                </a:solidFill>
                <a:latin typeface="Times New Roman"/>
                <a:ea typeface="Times New Roman"/>
                <a:cs typeface="Times New Roman"/>
                <a:sym typeface="Times New Roman"/>
              </a:rPr>
            </a:br>
            <a:endParaRPr sz="2400">
              <a:solidFill>
                <a:schemeClr val="dk1"/>
              </a:solidFill>
              <a:latin typeface="Times New Roman"/>
              <a:ea typeface="Times New Roman"/>
              <a:cs typeface="Times New Roman"/>
              <a:sym typeface="Times New Roman"/>
            </a:endParaRPr>
          </a:p>
          <a:p>
            <a:pPr indent="0" lvl="0" marL="0" marR="0" rtl="0" algn="l">
              <a:lnSpc>
                <a:spcPct val="115000"/>
              </a:lnSpc>
              <a:spcBef>
                <a:spcPts val="1200"/>
              </a:spcBef>
              <a:spcAft>
                <a:spcPts val="1200"/>
              </a:spcAft>
              <a:buClr>
                <a:srgbClr val="000000"/>
              </a:buClr>
              <a:buSzPts val="1100"/>
              <a:buFont typeface="Arial"/>
              <a:buNone/>
            </a:pPr>
            <a:r>
              <a:t/>
            </a:r>
            <a:endParaRPr sz="24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2"/>
          <p:cNvSpPr txBox="1"/>
          <p:nvPr>
            <p:ph idx="1" type="body"/>
          </p:nvPr>
        </p:nvSpPr>
        <p:spPr>
          <a:xfrm>
            <a:off x="457200" y="1696950"/>
            <a:ext cx="8229600" cy="4653300"/>
          </a:xfrm>
          <a:prstGeom prst="rect">
            <a:avLst/>
          </a:prstGeom>
        </p:spPr>
        <p:txBody>
          <a:bodyPr anchorCtr="0" anchor="t" bIns="45700" lIns="91425" spcFirstLastPara="1" rIns="91425" wrap="square" tIns="45700">
            <a:noAutofit/>
          </a:bodyPr>
          <a:lstStyle/>
          <a:p>
            <a:pPr indent="-381000" lvl="0" marL="457200" rtl="0" algn="just">
              <a:spcBef>
                <a:spcPts val="440"/>
              </a:spcBef>
              <a:spcAft>
                <a:spcPts val="0"/>
              </a:spcAft>
              <a:buSzPts val="2400"/>
              <a:buFont typeface="Times New Roman"/>
              <a:buAutoNum type="arabicParenR"/>
            </a:pPr>
            <a:r>
              <a:rPr b="1" lang="en-US" sz="2400"/>
              <a:t>Security</a:t>
            </a:r>
            <a:r>
              <a:rPr lang="en-US" sz="2400"/>
              <a:t> – Password protection &amp; role-based access.</a:t>
            </a:r>
            <a:endParaRPr sz="2400"/>
          </a:p>
          <a:p>
            <a:pPr indent="0" lvl="0" marL="457200" rtl="0" algn="just">
              <a:spcBef>
                <a:spcPts val="440"/>
              </a:spcBef>
              <a:spcAft>
                <a:spcPts val="0"/>
              </a:spcAft>
              <a:buNone/>
            </a:pPr>
            <a:r>
              <a:t/>
            </a:r>
            <a:endParaRPr sz="2400"/>
          </a:p>
          <a:p>
            <a:pPr indent="-381000" lvl="0" marL="457200" rtl="0" algn="just">
              <a:spcBef>
                <a:spcPts val="440"/>
              </a:spcBef>
              <a:spcAft>
                <a:spcPts val="0"/>
              </a:spcAft>
              <a:buSzPts val="2400"/>
              <a:buFont typeface="Times New Roman"/>
              <a:buAutoNum type="arabicParenR"/>
            </a:pPr>
            <a:r>
              <a:rPr b="1" lang="en-US" sz="2400"/>
              <a:t>Usability</a:t>
            </a:r>
            <a:r>
              <a:rPr lang="en-US" sz="2400"/>
              <a:t> – Simple and user-friendly interface.</a:t>
            </a:r>
            <a:endParaRPr sz="2400"/>
          </a:p>
          <a:p>
            <a:pPr indent="0" lvl="0" marL="0" rtl="0" algn="just">
              <a:spcBef>
                <a:spcPts val="440"/>
              </a:spcBef>
              <a:spcAft>
                <a:spcPts val="0"/>
              </a:spcAft>
              <a:buNone/>
            </a:pPr>
            <a:r>
              <a:t/>
            </a:r>
            <a:endParaRPr sz="2400"/>
          </a:p>
          <a:p>
            <a:pPr indent="-381000" lvl="0" marL="457200" rtl="0" algn="just">
              <a:spcBef>
                <a:spcPts val="440"/>
              </a:spcBef>
              <a:spcAft>
                <a:spcPts val="0"/>
              </a:spcAft>
              <a:buSzPts val="2400"/>
              <a:buFont typeface="Times New Roman"/>
              <a:buAutoNum type="arabicParenR"/>
            </a:pPr>
            <a:r>
              <a:rPr b="1" lang="en-US" sz="2400"/>
              <a:t>Reliability</a:t>
            </a:r>
            <a:r>
              <a:rPr lang="en-US" sz="2400"/>
              <a:t> – Accurate data and consistent performance.</a:t>
            </a:r>
            <a:endParaRPr sz="2400"/>
          </a:p>
          <a:p>
            <a:pPr indent="0" lvl="0" marL="0" rtl="0" algn="just">
              <a:spcBef>
                <a:spcPts val="440"/>
              </a:spcBef>
              <a:spcAft>
                <a:spcPts val="0"/>
              </a:spcAft>
              <a:buNone/>
            </a:pPr>
            <a:r>
              <a:t/>
            </a:r>
            <a:endParaRPr sz="2400"/>
          </a:p>
          <a:p>
            <a:pPr indent="-381000" lvl="0" marL="457200" rtl="0" algn="just">
              <a:spcBef>
                <a:spcPts val="440"/>
              </a:spcBef>
              <a:spcAft>
                <a:spcPts val="0"/>
              </a:spcAft>
              <a:buSzPts val="2400"/>
              <a:buFont typeface="Times New Roman"/>
              <a:buAutoNum type="arabicParenR"/>
            </a:pPr>
            <a:r>
              <a:rPr b="1" lang="en-US" sz="2400"/>
              <a:t>Performance</a:t>
            </a:r>
            <a:r>
              <a:rPr lang="en-US" sz="2400"/>
              <a:t> – Fast search results, supports multiple users.</a:t>
            </a:r>
            <a:endParaRPr sz="2400"/>
          </a:p>
          <a:p>
            <a:pPr indent="0" lvl="0" marL="0" rtl="0" algn="just">
              <a:spcBef>
                <a:spcPts val="440"/>
              </a:spcBef>
              <a:spcAft>
                <a:spcPts val="0"/>
              </a:spcAft>
              <a:buNone/>
            </a:pPr>
            <a:r>
              <a:t/>
            </a:r>
            <a:endParaRPr sz="2400"/>
          </a:p>
          <a:p>
            <a:pPr indent="-381000" lvl="0" marL="457200" rtl="0" algn="just">
              <a:spcBef>
                <a:spcPts val="440"/>
              </a:spcBef>
              <a:spcAft>
                <a:spcPts val="0"/>
              </a:spcAft>
              <a:buSzPts val="2400"/>
              <a:buFont typeface="Times New Roman"/>
              <a:buAutoNum type="arabicParenR"/>
            </a:pPr>
            <a:r>
              <a:rPr b="1" lang="en-US" sz="2400"/>
              <a:t>Maintainability</a:t>
            </a:r>
            <a:r>
              <a:rPr lang="en-US" sz="2400"/>
              <a:t> – Modular design for easy updates.</a:t>
            </a:r>
            <a:endParaRPr sz="2400"/>
          </a:p>
          <a:p>
            <a:pPr indent="0" lvl="0" marL="0" rtl="0" algn="just">
              <a:spcBef>
                <a:spcPts val="440"/>
              </a:spcBef>
              <a:spcAft>
                <a:spcPts val="0"/>
              </a:spcAft>
              <a:buNone/>
            </a:pPr>
            <a:r>
              <a:t/>
            </a:r>
            <a:endParaRPr sz="2400"/>
          </a:p>
          <a:p>
            <a:pPr indent="-381000" lvl="0" marL="457200" rtl="0" algn="just">
              <a:spcBef>
                <a:spcPts val="440"/>
              </a:spcBef>
              <a:spcAft>
                <a:spcPts val="0"/>
              </a:spcAft>
              <a:buSzPts val="2400"/>
              <a:buFont typeface="Times New Roman"/>
              <a:buAutoNum type="arabicParenR"/>
            </a:pPr>
            <a:r>
              <a:rPr b="1" lang="en-US" sz="2400"/>
              <a:t>Portability</a:t>
            </a:r>
            <a:r>
              <a:rPr lang="en-US" sz="2400"/>
              <a:t> – Works on desktops, laptops, and mobiles.</a:t>
            </a:r>
            <a:br>
              <a:rPr lang="en-US" sz="2400"/>
            </a:br>
            <a:endParaRPr sz="2400"/>
          </a:p>
          <a:p>
            <a:pPr indent="0" lvl="0" marL="0" rtl="0" algn="just">
              <a:spcBef>
                <a:spcPts val="440"/>
              </a:spcBef>
              <a:spcAft>
                <a:spcPts val="0"/>
              </a:spcAft>
              <a:buNone/>
            </a:pPr>
            <a:r>
              <a:t/>
            </a:r>
            <a:endParaRPr sz="2600"/>
          </a:p>
        </p:txBody>
      </p:sp>
      <p:sp>
        <p:nvSpPr>
          <p:cNvPr id="164" name="Google Shape;164;p22"/>
          <p:cNvSpPr txBox="1"/>
          <p:nvPr/>
        </p:nvSpPr>
        <p:spPr>
          <a:xfrm>
            <a:off x="457200" y="946725"/>
            <a:ext cx="8086200" cy="641700"/>
          </a:xfrm>
          <a:prstGeom prst="rect">
            <a:avLst/>
          </a:prstGeom>
          <a:noFill/>
          <a:ln>
            <a:noFill/>
          </a:ln>
        </p:spPr>
        <p:txBody>
          <a:bodyPr anchorCtr="0" anchor="t" bIns="91425" lIns="91425" spcFirstLastPara="1" rIns="91425" wrap="square" tIns="91425">
            <a:noAutofit/>
          </a:bodyPr>
          <a:lstStyle/>
          <a:p>
            <a:pPr indent="0" lvl="0" marL="0" rtl="0" algn="l">
              <a:spcBef>
                <a:spcPts val="95"/>
              </a:spcBef>
              <a:spcAft>
                <a:spcPts val="0"/>
              </a:spcAft>
              <a:buClr>
                <a:schemeClr val="dk1"/>
              </a:buClr>
              <a:buSzPts val="1400"/>
              <a:buFont typeface="Arial"/>
              <a:buNone/>
            </a:pPr>
            <a:r>
              <a:rPr b="1" lang="en-US" sz="3200">
                <a:solidFill>
                  <a:schemeClr val="dk1"/>
                </a:solidFill>
                <a:latin typeface="Times New Roman"/>
                <a:ea typeface="Times New Roman"/>
                <a:cs typeface="Times New Roman"/>
                <a:sym typeface="Times New Roman"/>
              </a:rPr>
              <a:t>4</a:t>
            </a:r>
            <a:r>
              <a:rPr b="1" lang="en-US" sz="3200">
                <a:solidFill>
                  <a:schemeClr val="dk1"/>
                </a:solidFill>
                <a:latin typeface="Times New Roman"/>
                <a:ea typeface="Times New Roman"/>
                <a:cs typeface="Times New Roman"/>
                <a:sym typeface="Times New Roman"/>
              </a:rPr>
              <a:t>. NON-FUNCTIONAL REQUIREMENTS</a:t>
            </a:r>
            <a:endParaRPr sz="32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3"/>
          <p:cNvSpPr txBox="1"/>
          <p:nvPr>
            <p:ph type="title"/>
          </p:nvPr>
        </p:nvSpPr>
        <p:spPr>
          <a:xfrm>
            <a:off x="1263725" y="957142"/>
            <a:ext cx="5638800" cy="505500"/>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100"/>
              </a:spcBef>
              <a:spcAft>
                <a:spcPts val="0"/>
              </a:spcAft>
              <a:buSzPts val="1400"/>
              <a:buNone/>
            </a:pPr>
            <a:r>
              <a:rPr b="1" lang="en-US"/>
              <a:t>5</a:t>
            </a:r>
            <a:r>
              <a:rPr b="1" lang="en-US"/>
              <a:t>.1 EXTERNAL INTERFACES</a:t>
            </a:r>
            <a:endParaRPr b="1"/>
          </a:p>
        </p:txBody>
      </p:sp>
      <p:sp>
        <p:nvSpPr>
          <p:cNvPr id="170" name="Google Shape;170;p23"/>
          <p:cNvSpPr txBox="1"/>
          <p:nvPr>
            <p:ph idx="12" type="sldNum"/>
          </p:nvPr>
        </p:nvSpPr>
        <p:spPr>
          <a:xfrm>
            <a:off x="6553200" y="6629400"/>
            <a:ext cx="2133600" cy="178955"/>
          </a:xfrm>
          <a:prstGeom prst="rect">
            <a:avLst/>
          </a:prstGeom>
          <a:noFill/>
          <a:ln>
            <a:noFill/>
          </a:ln>
        </p:spPr>
        <p:txBody>
          <a:bodyPr anchorCtr="0" anchor="ctr" bIns="0" lIns="0" spcFirstLastPara="1" rIns="0" wrap="square" tIns="1900">
            <a:spAutoFit/>
          </a:bodyPr>
          <a:lstStyle/>
          <a:p>
            <a:pPr indent="0" lvl="0" marL="12700" rtl="0" algn="r">
              <a:lnSpc>
                <a:spcPct val="100000"/>
              </a:lnSpc>
              <a:spcBef>
                <a:spcPts val="15"/>
              </a:spcBef>
              <a:spcAft>
                <a:spcPts val="0"/>
              </a:spcAft>
              <a:buSzPts val="1200"/>
              <a:buNone/>
            </a:pPr>
            <a:fld id="{00000000-1234-1234-1234-123412341234}" type="slidenum">
              <a:rPr lang="en-US"/>
              <a:t>‹#›</a:t>
            </a:fld>
            <a:endParaRPr/>
          </a:p>
        </p:txBody>
      </p:sp>
      <p:sp>
        <p:nvSpPr>
          <p:cNvPr id="171" name="Google Shape;171;p23"/>
          <p:cNvSpPr txBox="1"/>
          <p:nvPr/>
        </p:nvSpPr>
        <p:spPr>
          <a:xfrm>
            <a:off x="497250" y="1512300"/>
            <a:ext cx="8189700" cy="5345700"/>
          </a:xfrm>
          <a:prstGeom prst="rect">
            <a:avLst/>
          </a:prstGeom>
          <a:noFill/>
          <a:ln>
            <a:noFill/>
          </a:ln>
        </p:spPr>
        <p:txBody>
          <a:bodyPr anchorCtr="0" anchor="t" bIns="0" lIns="0" spcFirstLastPara="1" rIns="0" wrap="square" tIns="116200">
            <a:spAutoFit/>
          </a:bodyPr>
          <a:lstStyle/>
          <a:p>
            <a:pPr indent="0" lvl="0" marL="0" marR="0" rtl="0" algn="l">
              <a:lnSpc>
                <a:spcPct val="100000"/>
              </a:lnSpc>
              <a:spcBef>
                <a:spcPts val="915"/>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The following screens will be provided:</a:t>
            </a:r>
            <a:endParaRPr b="0" i="0" sz="2400" u="none" cap="none" strike="noStrike">
              <a:solidFill>
                <a:srgbClr val="000000"/>
              </a:solidFill>
              <a:latin typeface="Times New Roman"/>
              <a:ea typeface="Times New Roman"/>
              <a:cs typeface="Times New Roman"/>
              <a:sym typeface="Times New Roman"/>
            </a:endParaRPr>
          </a:p>
          <a:p>
            <a:pPr indent="-171450" lvl="0" marL="171450" marR="0" rtl="0" algn="l">
              <a:lnSpc>
                <a:spcPct val="100000"/>
              </a:lnSpc>
              <a:spcBef>
                <a:spcPts val="915"/>
              </a:spcBef>
              <a:spcAft>
                <a:spcPts val="0"/>
              </a:spcAft>
              <a:buClr>
                <a:srgbClr val="000000"/>
              </a:buClr>
              <a:buSzPts val="2400"/>
              <a:buFont typeface="Arial"/>
              <a:buNone/>
            </a:pPr>
            <a:r>
              <a:rPr b="0" i="0" lang="en-US" sz="2400" u="sng" cap="none" strike="noStrike">
                <a:solidFill>
                  <a:srgbClr val="000000"/>
                </a:solidFill>
                <a:latin typeface="Times New Roman"/>
                <a:ea typeface="Times New Roman"/>
                <a:cs typeface="Times New Roman"/>
                <a:sym typeface="Times New Roman"/>
              </a:rPr>
              <a:t>Login Screen</a:t>
            </a:r>
            <a:endParaRPr b="0" i="0" sz="2400" u="sng" cap="none" strike="noStrike">
              <a:solidFill>
                <a:srgbClr val="000000"/>
              </a:solidFill>
              <a:latin typeface="Times New Roman"/>
              <a:ea typeface="Times New Roman"/>
              <a:cs typeface="Times New Roman"/>
              <a:sym typeface="Times New Roman"/>
            </a:endParaRPr>
          </a:p>
          <a:p>
            <a:pPr indent="-171450" lvl="0" marL="171450" marR="0" rtl="0" algn="l">
              <a:lnSpc>
                <a:spcPct val="100000"/>
              </a:lnSpc>
              <a:spcBef>
                <a:spcPts val="915"/>
              </a:spcBef>
              <a:spcAft>
                <a:spcPts val="0"/>
              </a:spcAft>
              <a:buClr>
                <a:srgbClr val="000000"/>
              </a:buClr>
              <a:buSzPts val="2400"/>
              <a:buFont typeface="Arial"/>
              <a:buNone/>
            </a:pPr>
            <a:r>
              <a:t/>
            </a:r>
            <a:endParaRPr b="0" i="0" sz="2400" u="sng"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915"/>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This will be the first screen displayed. It allows users to access different screens based upon their role.</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915"/>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Various fields available on this screen will be:</a:t>
            </a:r>
            <a:endParaRPr b="0" i="0" sz="2400" u="none" cap="none" strike="noStrike">
              <a:solidFill>
                <a:srgbClr val="000000"/>
              </a:solidFill>
              <a:latin typeface="Times New Roman"/>
              <a:ea typeface="Times New Roman"/>
              <a:cs typeface="Times New Roman"/>
              <a:sym typeface="Times New Roman"/>
            </a:endParaRPr>
          </a:p>
          <a:p>
            <a:pPr indent="-457200" lvl="0" marL="628650" marR="0" rtl="0" algn="l">
              <a:lnSpc>
                <a:spcPct val="100000"/>
              </a:lnSpc>
              <a:spcBef>
                <a:spcPts val="915"/>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User ID: alphanumeric of length up to 10 characters.</a:t>
            </a:r>
            <a:endParaRPr b="0" i="0" sz="2400" u="none" cap="none" strike="noStrike">
              <a:solidFill>
                <a:srgbClr val="000000"/>
              </a:solidFill>
              <a:latin typeface="Times New Roman"/>
              <a:ea typeface="Times New Roman"/>
              <a:cs typeface="Times New Roman"/>
              <a:sym typeface="Times New Roman"/>
            </a:endParaRPr>
          </a:p>
          <a:p>
            <a:pPr indent="-457200" lvl="0" marL="628650" marR="0" rtl="0" algn="l">
              <a:lnSpc>
                <a:spcPct val="100000"/>
              </a:lnSpc>
              <a:spcBef>
                <a:spcPts val="915"/>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Password: alphanumeric of length up to 10 characters.</a:t>
            </a:r>
            <a:endParaRPr b="0" i="0" sz="2400" u="none" cap="none" strike="noStrike">
              <a:solidFill>
                <a:srgbClr val="000000"/>
              </a:solidFill>
              <a:latin typeface="Times New Roman"/>
              <a:ea typeface="Times New Roman"/>
              <a:cs typeface="Times New Roman"/>
              <a:sym typeface="Times New Roman"/>
            </a:endParaRPr>
          </a:p>
          <a:p>
            <a:pPr indent="-457200" lvl="0" marL="628650" marR="0" rtl="0" algn="l">
              <a:lnSpc>
                <a:spcPct val="100000"/>
              </a:lnSpc>
              <a:spcBef>
                <a:spcPts val="915"/>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Role: Will have the following values: Administrator,</a:t>
            </a:r>
            <a:endParaRPr b="0" i="0" sz="2400" u="none" cap="none" strike="noStrike">
              <a:solidFill>
                <a:srgbClr val="000000"/>
              </a:solidFill>
              <a:latin typeface="Times New Roman"/>
              <a:ea typeface="Times New Roman"/>
              <a:cs typeface="Times New Roman"/>
              <a:sym typeface="Times New Roman"/>
            </a:endParaRPr>
          </a:p>
          <a:p>
            <a:pPr indent="0" lvl="0" marL="171450" marR="0" rtl="0" algn="l">
              <a:lnSpc>
                <a:spcPct val="100000"/>
              </a:lnSpc>
              <a:spcBef>
                <a:spcPts val="915"/>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      Finder/Reporter, General User.</a:t>
            </a:r>
            <a:endParaRPr b="0" i="0" sz="2400" u="none" cap="none" strike="noStrike">
              <a:solidFill>
                <a:srgbClr val="000000"/>
              </a:solidFill>
              <a:latin typeface="Times New Roman"/>
              <a:ea typeface="Times New Roman"/>
              <a:cs typeface="Times New Roman"/>
              <a:sym typeface="Times New Roman"/>
            </a:endParaRPr>
          </a:p>
          <a:p>
            <a:pPr indent="0" lvl="0" marL="94615" marR="0" rtl="0" algn="just">
              <a:lnSpc>
                <a:spcPct val="100000"/>
              </a:lnSpc>
              <a:spcBef>
                <a:spcPts val="1280"/>
              </a:spcBef>
              <a:spcAft>
                <a:spcPts val="0"/>
              </a:spcAft>
              <a:buClr>
                <a:srgbClr val="000000"/>
              </a:buClr>
              <a:buSzPts val="2800"/>
              <a:buFont typeface="Arial"/>
              <a:buNone/>
            </a:pPr>
            <a:r>
              <a:t/>
            </a:r>
            <a:endParaRPr b="0" i="0" sz="2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6"/>
          <p:cNvSpPr txBox="1"/>
          <p:nvPr/>
        </p:nvSpPr>
        <p:spPr>
          <a:xfrm>
            <a:off x="188200" y="914400"/>
            <a:ext cx="8754300" cy="4521835"/>
          </a:xfrm>
          <a:prstGeom prst="rect">
            <a:avLst/>
          </a:prstGeom>
          <a:noFill/>
          <a:ln>
            <a:noFill/>
          </a:ln>
        </p:spPr>
        <p:txBody>
          <a:bodyPr anchorCtr="0" anchor="t" bIns="45700" lIns="91425" spcFirstLastPara="1" rIns="91425" wrap="square" tIns="45700">
            <a:spAutoFit/>
          </a:bodyPr>
          <a:lstStyle/>
          <a:p>
            <a:pPr indent="0" lvl="0" marL="12700" marR="5080" rtl="0" algn="just">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The project </a:t>
            </a:r>
            <a:r>
              <a:rPr b="1" i="0" lang="en-US" sz="2400" u="none" cap="none" strike="noStrike">
                <a:solidFill>
                  <a:schemeClr val="dk1"/>
                </a:solidFill>
                <a:latin typeface="Times New Roman"/>
                <a:ea typeface="Times New Roman"/>
                <a:cs typeface="Times New Roman"/>
                <a:sym typeface="Times New Roman"/>
              </a:rPr>
              <a:t>Lost and Found Management System</a:t>
            </a:r>
            <a:r>
              <a:rPr b="0" i="0" lang="en-US" sz="2400" u="none" cap="none" strike="noStrike">
                <a:solidFill>
                  <a:schemeClr val="dk1"/>
                </a:solidFill>
                <a:latin typeface="Times New Roman"/>
                <a:ea typeface="Times New Roman"/>
                <a:cs typeface="Times New Roman"/>
                <a:sym typeface="Times New Roman"/>
              </a:rPr>
              <a:t> is aimed at automating the process of reporting, tracking, and managing lost and found items within the university. </a:t>
            </a:r>
            <a:endParaRPr b="0" i="0" sz="2400" u="none" cap="none" strike="noStrike">
              <a:solidFill>
                <a:schemeClr val="dk1"/>
              </a:solidFill>
              <a:latin typeface="Times New Roman"/>
              <a:ea typeface="Times New Roman"/>
              <a:cs typeface="Times New Roman"/>
              <a:sym typeface="Times New Roman"/>
            </a:endParaRPr>
          </a:p>
          <a:p>
            <a:pPr indent="0" lvl="0" marL="12700" marR="508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0" lvl="0" marL="12700" marR="5080" rtl="0" algn="just">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Table of contents</a:t>
            </a:r>
            <a:endParaRPr b="0" i="0" sz="2400" u="none" cap="none" strike="noStrike">
              <a:solidFill>
                <a:srgbClr val="000000"/>
              </a:solidFill>
              <a:latin typeface="Times New Roman"/>
              <a:ea typeface="Times New Roman"/>
              <a:cs typeface="Times New Roman"/>
              <a:sym typeface="Times New Roman"/>
            </a:endParaRPr>
          </a:p>
          <a:p>
            <a:pPr indent="-381000" lvl="0" marL="457200" marR="0" rtl="0" algn="just">
              <a:lnSpc>
                <a:spcPct val="100000"/>
              </a:lnSpc>
              <a:spcBef>
                <a:spcPts val="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Problem Statement</a:t>
            </a:r>
            <a:endParaRPr b="0" i="0" sz="2400" u="none" cap="none" strike="noStrike">
              <a:solidFill>
                <a:srgbClr val="000000"/>
              </a:solidFill>
              <a:latin typeface="Times New Roman"/>
              <a:ea typeface="Times New Roman"/>
              <a:cs typeface="Times New Roman"/>
              <a:sym typeface="Times New Roman"/>
            </a:endParaRPr>
          </a:p>
          <a:p>
            <a:pPr indent="-381000" lvl="0" marL="457200" marR="0" rtl="0" algn="just">
              <a:lnSpc>
                <a:spcPct val="100000"/>
              </a:lnSpc>
              <a:spcBef>
                <a:spcPts val="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Context Diagram</a:t>
            </a:r>
            <a:endParaRPr b="0" i="0" sz="2400" u="none" cap="none" strike="noStrike">
              <a:solidFill>
                <a:srgbClr val="000000"/>
              </a:solidFill>
              <a:latin typeface="Times New Roman"/>
              <a:ea typeface="Times New Roman"/>
              <a:cs typeface="Times New Roman"/>
              <a:sym typeface="Times New Roman"/>
            </a:endParaRPr>
          </a:p>
          <a:p>
            <a:pPr indent="-381000" lvl="0" marL="457200" marR="0" rtl="0" algn="just">
              <a:lnSpc>
                <a:spcPct val="100000"/>
              </a:lnSpc>
              <a:spcBef>
                <a:spcPts val="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Data Flow Diagrams</a:t>
            </a:r>
            <a:endParaRPr b="0" i="0" sz="2400" u="none" cap="none" strike="noStrike">
              <a:solidFill>
                <a:srgbClr val="000000"/>
              </a:solidFill>
              <a:latin typeface="Times New Roman"/>
              <a:ea typeface="Times New Roman"/>
              <a:cs typeface="Times New Roman"/>
              <a:sym typeface="Times New Roman"/>
            </a:endParaRPr>
          </a:p>
          <a:p>
            <a:pPr indent="-381000" lvl="0" marL="457200" marR="0" rtl="0" algn="just">
              <a:lnSpc>
                <a:spcPct val="100000"/>
              </a:lnSpc>
              <a:spcBef>
                <a:spcPts val="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ER Diagrams</a:t>
            </a:r>
            <a:endParaRPr b="0" i="0" sz="2400" u="none" cap="none" strike="noStrike">
              <a:solidFill>
                <a:srgbClr val="000000"/>
              </a:solidFill>
              <a:latin typeface="Times New Roman"/>
              <a:ea typeface="Times New Roman"/>
              <a:cs typeface="Times New Roman"/>
              <a:sym typeface="Times New Roman"/>
            </a:endParaRPr>
          </a:p>
          <a:p>
            <a:pPr indent="-381000" lvl="0" marL="457200" marR="0" rtl="0" algn="just">
              <a:lnSpc>
                <a:spcPct val="100000"/>
              </a:lnSpc>
              <a:spcBef>
                <a:spcPts val="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Use Case Diagram</a:t>
            </a:r>
            <a:endParaRPr b="0" i="0" sz="2400" u="none" cap="none" strike="noStrike">
              <a:solidFill>
                <a:srgbClr val="000000"/>
              </a:solidFill>
              <a:latin typeface="Times New Roman"/>
              <a:ea typeface="Times New Roman"/>
              <a:cs typeface="Times New Roman"/>
              <a:sym typeface="Times New Roman"/>
            </a:endParaRPr>
          </a:p>
          <a:p>
            <a:pPr indent="-381000" lvl="0" marL="457200" marR="0" rtl="0" algn="just">
              <a:lnSpc>
                <a:spcPct val="100000"/>
              </a:lnSpc>
              <a:spcBef>
                <a:spcPts val="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User Case Diagram </a:t>
            </a:r>
            <a:endParaRPr b="0" i="0" sz="2400" u="none" cap="none" strike="noStrike">
              <a:solidFill>
                <a:srgbClr val="000000"/>
              </a:solidFill>
              <a:latin typeface="Times New Roman"/>
              <a:ea typeface="Times New Roman"/>
              <a:cs typeface="Times New Roman"/>
              <a:sym typeface="Times New Roman"/>
            </a:endParaRPr>
          </a:p>
          <a:p>
            <a:pPr indent="-381000" lvl="0" marL="457200" marR="0" rtl="0" algn="just">
              <a:lnSpc>
                <a:spcPct val="100000"/>
              </a:lnSpc>
              <a:spcBef>
                <a:spcPts val="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SRS </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nvSpPr>
        <p:spPr>
          <a:xfrm>
            <a:off x="484975" y="1517864"/>
            <a:ext cx="7705200" cy="4892100"/>
          </a:xfrm>
          <a:prstGeom prst="rect">
            <a:avLst/>
          </a:prstGeom>
          <a:noFill/>
          <a:ln>
            <a:noFill/>
          </a:ln>
        </p:spPr>
        <p:txBody>
          <a:bodyPr anchorCtr="0" anchor="t" bIns="0" lIns="0" spcFirstLastPara="1" rIns="0" wrap="square" tIns="889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sng" cap="none" strike="noStrike">
                <a:solidFill>
                  <a:srgbClr val="000000"/>
                </a:solidFill>
                <a:latin typeface="Times New Roman"/>
                <a:ea typeface="Times New Roman"/>
                <a:cs typeface="Times New Roman"/>
                <a:sym typeface="Times New Roman"/>
              </a:rPr>
              <a:t>Lost Item Report Screen</a:t>
            </a:r>
            <a:endParaRPr b="0" i="0" sz="2400" u="sng"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t/>
            </a:r>
            <a:endParaRPr b="0" i="0" sz="2400" u="sng"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This screen will be accessible only to users with the role Finder/Reporter.</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It will allow the user to enter details of an item they have lost.</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Fields available:</a:t>
            </a:r>
            <a:endParaRPr b="0" i="0" sz="2400" u="none" cap="none" strike="noStrike">
              <a:solidFill>
                <a:srgbClr val="000000"/>
              </a:solidFill>
              <a:latin typeface="Times New Roman"/>
              <a:ea typeface="Times New Roman"/>
              <a:cs typeface="Times New Roman"/>
              <a:sym typeface="Times New Roman"/>
            </a:endParaRPr>
          </a:p>
          <a:p>
            <a:pPr indent="-342900" lvl="1"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Item ID: auto-generated unique identifier.</a:t>
            </a:r>
            <a:endParaRPr b="0" i="0" sz="2400" u="none" cap="none" strike="noStrike">
              <a:solidFill>
                <a:srgbClr val="000000"/>
              </a:solidFill>
              <a:latin typeface="Times New Roman"/>
              <a:ea typeface="Times New Roman"/>
              <a:cs typeface="Times New Roman"/>
              <a:sym typeface="Times New Roman"/>
            </a:endParaRPr>
          </a:p>
          <a:p>
            <a:pPr indent="-342900" lvl="1"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Item Name: only alphabetic letters, length up to 40 characters.</a:t>
            </a:r>
            <a:endParaRPr b="0" i="0" sz="2400" u="none" cap="none" strike="noStrike">
              <a:solidFill>
                <a:srgbClr val="000000"/>
              </a:solidFill>
              <a:latin typeface="Times New Roman"/>
              <a:ea typeface="Times New Roman"/>
              <a:cs typeface="Times New Roman"/>
              <a:sym typeface="Times New Roman"/>
            </a:endParaRPr>
          </a:p>
          <a:p>
            <a:pPr indent="-342900" lvl="1"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Description: alphanumeric text, length up to 200 characters.</a:t>
            </a:r>
            <a:endParaRPr b="0" i="0" sz="2400" u="none" cap="none" strike="noStrike">
              <a:solidFill>
                <a:srgbClr val="000000"/>
              </a:solidFill>
              <a:latin typeface="Times New Roman"/>
              <a:ea typeface="Times New Roman"/>
              <a:cs typeface="Times New Roman"/>
              <a:sym typeface="Times New Roman"/>
            </a:endParaRPr>
          </a:p>
          <a:p>
            <a:pPr indent="-342900" lvl="1"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Date Lost or Found: format DD/MM/YYYY.</a:t>
            </a:r>
            <a:endParaRPr b="0" i="0" sz="2400" u="none" cap="none" strike="noStrike">
              <a:solidFill>
                <a:srgbClr val="000000"/>
              </a:solidFill>
              <a:latin typeface="Times New Roman"/>
              <a:ea typeface="Times New Roman"/>
              <a:cs typeface="Times New Roman"/>
              <a:sym typeface="Times New Roman"/>
            </a:endParaRPr>
          </a:p>
          <a:p>
            <a:pPr indent="-342900" lvl="1"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Location Lost or Found: only alphabetic letters, length up to 50 characters.</a:t>
            </a:r>
            <a:endParaRPr b="0" i="0" sz="2400" u="none" cap="none" strike="noStrike">
              <a:solidFill>
                <a:srgbClr val="000000"/>
              </a:solidFill>
              <a:latin typeface="Times New Roman"/>
              <a:ea typeface="Times New Roman"/>
              <a:cs typeface="Times New Roman"/>
              <a:sym typeface="Times New Roman"/>
            </a:endParaRPr>
          </a:p>
        </p:txBody>
      </p:sp>
      <p:sp>
        <p:nvSpPr>
          <p:cNvPr id="177" name="Google Shape;177;p24"/>
          <p:cNvSpPr txBox="1"/>
          <p:nvPr>
            <p:ph idx="12" type="sldNum"/>
          </p:nvPr>
        </p:nvSpPr>
        <p:spPr>
          <a:xfrm>
            <a:off x="6553200" y="6583684"/>
            <a:ext cx="2133600" cy="274316"/>
          </a:xfrm>
          <a:prstGeom prst="rect">
            <a:avLst/>
          </a:prstGeom>
          <a:noFill/>
          <a:ln>
            <a:noFill/>
          </a:ln>
        </p:spPr>
        <p:txBody>
          <a:bodyPr anchorCtr="0" anchor="ctr" bIns="0" lIns="0" spcFirstLastPara="1" rIns="0" wrap="square" tIns="1900">
            <a:spAutoFit/>
          </a:bodyPr>
          <a:lstStyle/>
          <a:p>
            <a:pPr indent="0" lvl="0" marL="12700" rtl="0" algn="r">
              <a:lnSpc>
                <a:spcPct val="100000"/>
              </a:lnSpc>
              <a:spcBef>
                <a:spcPts val="15"/>
              </a:spcBef>
              <a:spcAft>
                <a:spcPts val="0"/>
              </a:spcAft>
              <a:buSzPts val="1200"/>
              <a:buNone/>
            </a:pPr>
            <a:fld id="{00000000-1234-1234-1234-123412341234}" type="slidenum">
              <a:rPr lang="en-US"/>
              <a:t>‹#›</a:t>
            </a:fld>
            <a:endParaRPr/>
          </a:p>
        </p:txBody>
      </p:sp>
      <p:sp>
        <p:nvSpPr>
          <p:cNvPr id="178" name="Google Shape;178;p24"/>
          <p:cNvSpPr txBox="1"/>
          <p:nvPr/>
        </p:nvSpPr>
        <p:spPr>
          <a:xfrm>
            <a:off x="1349300" y="1012379"/>
            <a:ext cx="5638800" cy="5055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3200"/>
              <a:buFont typeface="Arial"/>
              <a:buNone/>
            </a:pPr>
            <a:r>
              <a:rPr b="1" lang="en-US" sz="3200">
                <a:latin typeface="Times New Roman"/>
                <a:ea typeface="Times New Roman"/>
                <a:cs typeface="Times New Roman"/>
                <a:sym typeface="Times New Roman"/>
              </a:rPr>
              <a:t>5</a:t>
            </a:r>
            <a:r>
              <a:rPr b="1" i="0" lang="en-US" sz="3200" u="none" cap="none" strike="noStrike">
                <a:solidFill>
                  <a:srgbClr val="000000"/>
                </a:solidFill>
                <a:latin typeface="Times New Roman"/>
                <a:ea typeface="Times New Roman"/>
                <a:cs typeface="Times New Roman"/>
                <a:sym typeface="Times New Roman"/>
              </a:rPr>
              <a:t>.1 EXTERNAL INTERFACES</a:t>
            </a:r>
            <a:endParaRPr b="1" i="0" sz="3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5"/>
          <p:cNvSpPr txBox="1"/>
          <p:nvPr/>
        </p:nvSpPr>
        <p:spPr>
          <a:xfrm>
            <a:off x="441050" y="2155550"/>
            <a:ext cx="7928700" cy="37815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sng" cap="none" strike="noStrike">
                <a:solidFill>
                  <a:srgbClr val="000000"/>
                </a:solidFill>
                <a:latin typeface="Times New Roman"/>
                <a:ea typeface="Times New Roman"/>
                <a:cs typeface="Times New Roman"/>
                <a:sym typeface="Times New Roman"/>
              </a:rPr>
              <a:t>Search Item Screen</a:t>
            </a:r>
            <a:endParaRPr b="0" i="0" sz="2400" u="sng"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t/>
            </a:r>
            <a:endParaRPr b="0" i="0" sz="2400" u="sng"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This screen will be accessible to all users (General User, Finder/Reporter, Administrator).</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It will allow users to search for lost/found items.</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Search can be performed based on parameters such as:</a:t>
            </a:r>
            <a:endParaRPr b="0" i="0" sz="2400" u="none" cap="none" strike="noStrike">
              <a:solidFill>
                <a:srgbClr val="000000"/>
              </a:solidFill>
              <a:latin typeface="Times New Roman"/>
              <a:ea typeface="Times New Roman"/>
              <a:cs typeface="Times New Roman"/>
              <a:sym typeface="Times New Roman"/>
            </a:endParaRPr>
          </a:p>
          <a:p>
            <a:pPr indent="-342900" lvl="1"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Item Name</a:t>
            </a:r>
            <a:endParaRPr b="0" i="0" sz="2400" u="none" cap="none" strike="noStrike">
              <a:solidFill>
                <a:srgbClr val="000000"/>
              </a:solidFill>
              <a:latin typeface="Times New Roman"/>
              <a:ea typeface="Times New Roman"/>
              <a:cs typeface="Times New Roman"/>
              <a:sym typeface="Times New Roman"/>
            </a:endParaRPr>
          </a:p>
          <a:p>
            <a:pPr indent="-342900" lvl="1"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Date Lost/Found</a:t>
            </a:r>
            <a:endParaRPr b="0" i="0" sz="2400" u="none" cap="none" strike="noStrike">
              <a:solidFill>
                <a:srgbClr val="000000"/>
              </a:solidFill>
              <a:latin typeface="Times New Roman"/>
              <a:ea typeface="Times New Roman"/>
              <a:cs typeface="Times New Roman"/>
              <a:sym typeface="Times New Roman"/>
            </a:endParaRPr>
          </a:p>
          <a:p>
            <a:pPr indent="-342900" lvl="1"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Location</a:t>
            </a:r>
            <a:endParaRPr b="0" i="0" sz="2400" u="none" cap="none" strike="noStrike">
              <a:solidFill>
                <a:srgbClr val="000000"/>
              </a:solidFill>
              <a:latin typeface="Times New Roman"/>
              <a:ea typeface="Times New Roman"/>
              <a:cs typeface="Times New Roman"/>
              <a:sym typeface="Times New Roman"/>
            </a:endParaRPr>
          </a:p>
          <a:p>
            <a:pPr indent="0" lvl="0" marL="12065" marR="5080" rtl="0" algn="just">
              <a:lnSpc>
                <a:spcPct val="100000"/>
              </a:lnSpc>
              <a:spcBef>
                <a:spcPts val="100"/>
              </a:spcBef>
              <a:spcAft>
                <a:spcPts val="0"/>
              </a:spcAft>
              <a:buClr>
                <a:srgbClr val="000000"/>
              </a:buClr>
              <a:buSzPts val="2800"/>
              <a:buFont typeface="Arial"/>
              <a:buNone/>
            </a:pPr>
            <a:r>
              <a:t/>
            </a:r>
            <a:endParaRPr b="0" i="0" sz="2800" u="none" cap="none" strike="noStrike">
              <a:solidFill>
                <a:srgbClr val="000000"/>
              </a:solidFill>
              <a:latin typeface="Times New Roman"/>
              <a:ea typeface="Times New Roman"/>
              <a:cs typeface="Times New Roman"/>
              <a:sym typeface="Times New Roman"/>
            </a:endParaRPr>
          </a:p>
        </p:txBody>
      </p:sp>
      <p:sp>
        <p:nvSpPr>
          <p:cNvPr id="184" name="Google Shape;184;p25"/>
          <p:cNvSpPr txBox="1"/>
          <p:nvPr>
            <p:ph idx="12" type="sldNum"/>
          </p:nvPr>
        </p:nvSpPr>
        <p:spPr>
          <a:xfrm>
            <a:off x="6553200" y="6583684"/>
            <a:ext cx="2133600" cy="274316"/>
          </a:xfrm>
          <a:prstGeom prst="rect">
            <a:avLst/>
          </a:prstGeom>
          <a:noFill/>
          <a:ln>
            <a:noFill/>
          </a:ln>
        </p:spPr>
        <p:txBody>
          <a:bodyPr anchorCtr="0" anchor="ctr" bIns="0" lIns="0" spcFirstLastPara="1" rIns="0" wrap="square" tIns="1900">
            <a:spAutoFit/>
          </a:bodyPr>
          <a:lstStyle/>
          <a:p>
            <a:pPr indent="0" lvl="0" marL="12700" rtl="0" algn="r">
              <a:lnSpc>
                <a:spcPct val="100000"/>
              </a:lnSpc>
              <a:spcBef>
                <a:spcPts val="15"/>
              </a:spcBef>
              <a:spcAft>
                <a:spcPts val="0"/>
              </a:spcAft>
              <a:buSzPts val="1200"/>
              <a:buNone/>
            </a:pPr>
            <a:fld id="{00000000-1234-1234-1234-123412341234}" type="slidenum">
              <a:rPr lang="en-US"/>
              <a:t>‹#›</a:t>
            </a:fld>
            <a:endParaRPr/>
          </a:p>
        </p:txBody>
      </p:sp>
      <p:sp>
        <p:nvSpPr>
          <p:cNvPr id="185" name="Google Shape;185;p25"/>
          <p:cNvSpPr txBox="1"/>
          <p:nvPr/>
        </p:nvSpPr>
        <p:spPr>
          <a:xfrm>
            <a:off x="1153725" y="1003429"/>
            <a:ext cx="5638800" cy="5055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3200"/>
              <a:buFont typeface="Arial"/>
              <a:buNone/>
            </a:pPr>
            <a:r>
              <a:rPr b="1" lang="en-US" sz="3200">
                <a:latin typeface="Times New Roman"/>
                <a:ea typeface="Times New Roman"/>
                <a:cs typeface="Times New Roman"/>
                <a:sym typeface="Times New Roman"/>
              </a:rPr>
              <a:t>5</a:t>
            </a:r>
            <a:r>
              <a:rPr b="1" i="0" lang="en-US" sz="3200" u="none" cap="none" strike="noStrike">
                <a:solidFill>
                  <a:srgbClr val="000000"/>
                </a:solidFill>
                <a:latin typeface="Times New Roman"/>
                <a:ea typeface="Times New Roman"/>
                <a:cs typeface="Times New Roman"/>
                <a:sym typeface="Times New Roman"/>
              </a:rPr>
              <a:t>.1EXTERNAL INTERFACES</a:t>
            </a:r>
            <a:endParaRPr b="1" i="0" sz="3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6"/>
          <p:cNvSpPr txBox="1"/>
          <p:nvPr>
            <p:ph type="title"/>
          </p:nvPr>
        </p:nvSpPr>
        <p:spPr>
          <a:xfrm>
            <a:off x="1878150" y="1062492"/>
            <a:ext cx="5900400" cy="505500"/>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100"/>
              </a:spcBef>
              <a:spcAft>
                <a:spcPts val="0"/>
              </a:spcAft>
              <a:buSzPts val="1400"/>
              <a:buNone/>
            </a:pPr>
            <a:r>
              <a:rPr b="1" lang="en-US"/>
              <a:t>5</a:t>
            </a:r>
            <a:r>
              <a:rPr b="1" lang="en-US"/>
              <a:t>.2 SYSTEM FEATURES</a:t>
            </a:r>
            <a:endParaRPr b="1"/>
          </a:p>
        </p:txBody>
      </p:sp>
      <p:sp>
        <p:nvSpPr>
          <p:cNvPr id="191" name="Google Shape;191;p26"/>
          <p:cNvSpPr txBox="1"/>
          <p:nvPr>
            <p:ph idx="12" type="sldNum"/>
          </p:nvPr>
        </p:nvSpPr>
        <p:spPr>
          <a:xfrm>
            <a:off x="6553200" y="6629400"/>
            <a:ext cx="2133600" cy="178955"/>
          </a:xfrm>
          <a:prstGeom prst="rect">
            <a:avLst/>
          </a:prstGeom>
          <a:noFill/>
          <a:ln>
            <a:noFill/>
          </a:ln>
        </p:spPr>
        <p:txBody>
          <a:bodyPr anchorCtr="0" anchor="ctr" bIns="0" lIns="0" spcFirstLastPara="1" rIns="0" wrap="square" tIns="1900">
            <a:spAutoFit/>
          </a:bodyPr>
          <a:lstStyle/>
          <a:p>
            <a:pPr indent="0" lvl="0" marL="12700" rtl="0" algn="r">
              <a:lnSpc>
                <a:spcPct val="100000"/>
              </a:lnSpc>
              <a:spcBef>
                <a:spcPts val="15"/>
              </a:spcBef>
              <a:spcAft>
                <a:spcPts val="0"/>
              </a:spcAft>
              <a:buSzPts val="1200"/>
              <a:buNone/>
            </a:pPr>
            <a:fld id="{00000000-1234-1234-1234-123412341234}" type="slidenum">
              <a:rPr lang="en-US"/>
              <a:t>‹#›</a:t>
            </a:fld>
            <a:endParaRPr/>
          </a:p>
        </p:txBody>
      </p:sp>
      <p:sp>
        <p:nvSpPr>
          <p:cNvPr id="192" name="Google Shape;192;p26"/>
          <p:cNvSpPr txBox="1"/>
          <p:nvPr/>
        </p:nvSpPr>
        <p:spPr>
          <a:xfrm>
            <a:off x="574061" y="1943805"/>
            <a:ext cx="7995900" cy="4309800"/>
          </a:xfrm>
          <a:prstGeom prst="rect">
            <a:avLst/>
          </a:prstGeom>
          <a:noFill/>
          <a:ln>
            <a:noFill/>
          </a:ln>
        </p:spPr>
        <p:txBody>
          <a:bodyPr anchorCtr="0" anchor="t" bIns="0" lIns="0" spcFirstLastPara="1" rIns="0" wrap="square" tIns="13325">
            <a:spAutoFit/>
          </a:bodyPr>
          <a:lstStyle/>
          <a:p>
            <a:pPr indent="-526415" lvl="0" marL="526415" marR="5080" rtl="0" algn="just">
              <a:lnSpc>
                <a:spcPct val="100000"/>
              </a:lnSpc>
              <a:spcBef>
                <a:spcPts val="0"/>
              </a:spcBef>
              <a:spcAft>
                <a:spcPts val="0"/>
              </a:spcAft>
              <a:buClr>
                <a:srgbClr val="000000"/>
              </a:buClr>
              <a:buSzPts val="2400"/>
              <a:buFont typeface="Times New Roman"/>
              <a:buAutoNum type="arabicParenR"/>
            </a:pPr>
            <a:r>
              <a:rPr b="0" i="0" lang="en-US" sz="2400" u="none" cap="none" strike="noStrike">
                <a:solidFill>
                  <a:srgbClr val="000000"/>
                </a:solidFill>
                <a:latin typeface="Times New Roman"/>
                <a:ea typeface="Times New Roman"/>
                <a:cs typeface="Times New Roman"/>
                <a:sym typeface="Times New Roman"/>
              </a:rPr>
              <a:t>The system will maintain information about items reported as lost and found, including Item ID, Item Name, Description, Date, and Location. It will allow creation, modification, and deletion of these records.</a:t>
            </a:r>
            <a:endParaRPr b="0" i="0" sz="2400" u="none" cap="none" strike="noStrike">
              <a:solidFill>
                <a:srgbClr val="000000"/>
              </a:solidFill>
              <a:latin typeface="Arial"/>
              <a:ea typeface="Arial"/>
              <a:cs typeface="Arial"/>
              <a:sym typeface="Arial"/>
            </a:endParaRPr>
          </a:p>
          <a:p>
            <a:pPr indent="-526415" lvl="0" marL="526415" marR="5080" rtl="0" algn="just">
              <a:lnSpc>
                <a:spcPct val="100000"/>
              </a:lnSpc>
              <a:spcBef>
                <a:spcPts val="605"/>
              </a:spcBef>
              <a:spcAft>
                <a:spcPts val="0"/>
              </a:spcAft>
              <a:buClr>
                <a:srgbClr val="000000"/>
              </a:buClr>
              <a:buSzPts val="2400"/>
              <a:buFont typeface="Times New Roman"/>
              <a:buAutoNum type="arabicParenR"/>
            </a:pPr>
            <a:r>
              <a:rPr b="0" i="0" lang="en-US" sz="2400" u="none" cap="none" strike="noStrike">
                <a:solidFill>
                  <a:srgbClr val="000000"/>
                </a:solidFill>
                <a:latin typeface="Times New Roman"/>
                <a:ea typeface="Times New Roman"/>
                <a:cs typeface="Times New Roman"/>
                <a:sym typeface="Times New Roman"/>
              </a:rPr>
              <a:t>The system will provide a search and matching facility to help users find potential matches between lost and found items.</a:t>
            </a:r>
            <a:endParaRPr b="0" i="0" sz="2400" u="none" cap="none" strike="noStrike">
              <a:solidFill>
                <a:srgbClr val="000000"/>
              </a:solidFill>
              <a:latin typeface="Times New Roman"/>
              <a:ea typeface="Times New Roman"/>
              <a:cs typeface="Times New Roman"/>
              <a:sym typeface="Times New Roman"/>
            </a:endParaRPr>
          </a:p>
          <a:p>
            <a:pPr indent="-526415" lvl="0" marL="526415" marR="5080" rtl="0" algn="just">
              <a:lnSpc>
                <a:spcPct val="100000"/>
              </a:lnSpc>
              <a:spcBef>
                <a:spcPts val="605"/>
              </a:spcBef>
              <a:spcAft>
                <a:spcPts val="0"/>
              </a:spcAft>
              <a:buClr>
                <a:srgbClr val="000000"/>
              </a:buClr>
              <a:buSzPts val="2400"/>
              <a:buFont typeface="Times New Roman"/>
              <a:buAutoNum type="arabicParenR"/>
            </a:pPr>
            <a:r>
              <a:rPr b="0" i="0" lang="en-US" sz="2400" u="none" cap="none" strike="noStrike">
                <a:solidFill>
                  <a:srgbClr val="000000"/>
                </a:solidFill>
                <a:latin typeface="Times New Roman"/>
                <a:ea typeface="Times New Roman"/>
                <a:cs typeface="Times New Roman"/>
                <a:sym typeface="Times New Roman"/>
              </a:rPr>
              <a:t>The system will maintain user accounts with roles(Administor, Finder/Reporter, General User) and allow role-based access to different modules.</a:t>
            </a:r>
            <a:endParaRPr b="0" i="0" sz="2400" u="none" cap="none" strike="noStrike">
              <a:solidFill>
                <a:srgbClr val="000000"/>
              </a:solidFill>
              <a:latin typeface="Times New Roman"/>
              <a:ea typeface="Times New Roman"/>
              <a:cs typeface="Times New Roman"/>
              <a:sym typeface="Times New Roman"/>
            </a:endParaRPr>
          </a:p>
          <a:p>
            <a:pPr indent="-375920" lvl="0" marL="526415" marR="5080" rtl="0" algn="just">
              <a:lnSpc>
                <a:spcPct val="100000"/>
              </a:lnSpc>
              <a:spcBef>
                <a:spcPts val="605"/>
              </a:spcBef>
              <a:spcAft>
                <a:spcPts val="0"/>
              </a:spcAft>
              <a:buClr>
                <a:srgbClr val="000000"/>
              </a:buClr>
              <a:buSzPts val="2175"/>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193" name="Google Shape;193;p26"/>
          <p:cNvSpPr/>
          <p:nvPr/>
        </p:nvSpPr>
        <p:spPr>
          <a:xfrm>
            <a:off x="152400" y="-170765"/>
            <a:ext cx="264816" cy="646331"/>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4" name="Google Shape;194;p26"/>
          <p:cNvSpPr/>
          <p:nvPr/>
        </p:nvSpPr>
        <p:spPr>
          <a:xfrm>
            <a:off x="152400" y="-170765"/>
            <a:ext cx="264816" cy="646331"/>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7"/>
          <p:cNvSpPr txBox="1"/>
          <p:nvPr/>
        </p:nvSpPr>
        <p:spPr>
          <a:xfrm>
            <a:off x="844261" y="2058017"/>
            <a:ext cx="7750200" cy="2305500"/>
          </a:xfrm>
          <a:prstGeom prst="rect">
            <a:avLst/>
          </a:prstGeom>
          <a:noFill/>
          <a:ln>
            <a:noFill/>
          </a:ln>
        </p:spPr>
        <p:txBody>
          <a:bodyPr anchorCtr="0" anchor="t" bIns="0" lIns="0" spcFirstLastPara="1" rIns="0" wrap="square" tIns="88250">
            <a:spAutoFit/>
          </a:bodyPr>
          <a:lstStyle/>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Validity Checks:</a:t>
            </a:r>
            <a:endParaRPr b="0" i="0" sz="2400" u="none" cap="none" strike="noStrike">
              <a:solidFill>
                <a:srgbClr val="000000"/>
              </a:solidFill>
              <a:latin typeface="Times New Roman"/>
              <a:ea typeface="Times New Roman"/>
              <a:cs typeface="Times New Roman"/>
              <a:sym typeface="Times New Roman"/>
            </a:endParaRPr>
          </a:p>
          <a:p>
            <a:pPr indent="-381000" lvl="0" marL="457200" marR="0" rtl="0" algn="just">
              <a:lnSpc>
                <a:spcPct val="100000"/>
              </a:lnSpc>
              <a:spcBef>
                <a:spcPts val="0"/>
              </a:spcBef>
              <a:spcAft>
                <a:spcPts val="0"/>
              </a:spcAft>
              <a:buClr>
                <a:srgbClr val="000000"/>
              </a:buClr>
              <a:buSzPts val="2400"/>
              <a:buFont typeface="Times New Roman"/>
              <a:buAutoNum type="arabicParenR"/>
            </a:pPr>
            <a:r>
              <a:rPr b="0" i="0" lang="en-US" sz="2400" u="none" cap="none" strike="noStrike">
                <a:solidFill>
                  <a:srgbClr val="000000"/>
                </a:solidFill>
                <a:latin typeface="Times New Roman"/>
                <a:ea typeface="Times New Roman"/>
                <a:cs typeface="Times New Roman"/>
                <a:sym typeface="Times New Roman"/>
              </a:rPr>
              <a:t>Only authorized users access system modules. </a:t>
            </a:r>
            <a:endParaRPr b="0" i="0" sz="2400" u="none" cap="none" strike="noStrike">
              <a:solidFill>
                <a:srgbClr val="000000"/>
              </a:solidFill>
              <a:latin typeface="Times New Roman"/>
              <a:ea typeface="Times New Roman"/>
              <a:cs typeface="Times New Roman"/>
              <a:sym typeface="Times New Roman"/>
            </a:endParaRPr>
          </a:p>
          <a:p>
            <a:pPr indent="-381000" lvl="0" marL="457200" marR="0" rtl="0" algn="just">
              <a:lnSpc>
                <a:spcPct val="100000"/>
              </a:lnSpc>
              <a:spcBef>
                <a:spcPts val="0"/>
              </a:spcBef>
              <a:spcAft>
                <a:spcPts val="0"/>
              </a:spcAft>
              <a:buClr>
                <a:srgbClr val="000000"/>
              </a:buClr>
              <a:buSzPts val="2400"/>
              <a:buFont typeface="Times New Roman"/>
              <a:buAutoNum type="arabicParenR"/>
            </a:pPr>
            <a:r>
              <a:rPr b="0" i="0" lang="en-US" sz="2400" u="none" cap="none" strike="noStrike">
                <a:solidFill>
                  <a:srgbClr val="000000"/>
                </a:solidFill>
                <a:latin typeface="Times New Roman"/>
                <a:ea typeface="Times New Roman"/>
                <a:cs typeface="Times New Roman"/>
                <a:sym typeface="Times New Roman"/>
              </a:rPr>
              <a:t>Each Item ID and User ID is unique.</a:t>
            </a:r>
            <a:endParaRPr b="0" i="0" sz="2400" u="none" cap="none" strike="noStrike">
              <a:solidFill>
                <a:srgbClr val="000000"/>
              </a:solidFill>
              <a:latin typeface="Times New Roman"/>
              <a:ea typeface="Times New Roman"/>
              <a:cs typeface="Times New Roman"/>
              <a:sym typeface="Times New Roman"/>
            </a:endParaRPr>
          </a:p>
          <a:p>
            <a:pPr indent="-381000" lvl="0" marL="457200" marR="0" rtl="0" algn="just">
              <a:lnSpc>
                <a:spcPct val="100000"/>
              </a:lnSpc>
              <a:spcBef>
                <a:spcPts val="0"/>
              </a:spcBef>
              <a:spcAft>
                <a:spcPts val="0"/>
              </a:spcAft>
              <a:buClr>
                <a:srgbClr val="000000"/>
              </a:buClr>
              <a:buSzPts val="2400"/>
              <a:buFont typeface="Times New Roman"/>
              <a:buAutoNum type="arabicParenR"/>
            </a:pPr>
            <a:r>
              <a:rPr b="0" i="0" lang="en-US" sz="2400" u="none" cap="none" strike="noStrike">
                <a:solidFill>
                  <a:srgbClr val="000000"/>
                </a:solidFill>
                <a:latin typeface="Times New Roman"/>
                <a:ea typeface="Times New Roman"/>
                <a:cs typeface="Times New Roman"/>
                <a:sym typeface="Times New Roman"/>
              </a:rPr>
              <a:t>Mandatory fields are not left blank.</a:t>
            </a:r>
            <a:endParaRPr b="0" i="0" sz="2400" u="none" cap="none" strike="noStrike">
              <a:solidFill>
                <a:srgbClr val="000000"/>
              </a:solidFill>
              <a:latin typeface="Times New Roman"/>
              <a:ea typeface="Times New Roman"/>
              <a:cs typeface="Times New Roman"/>
              <a:sym typeface="Times New Roman"/>
            </a:endParaRPr>
          </a:p>
          <a:p>
            <a:pPr indent="-381000" lvl="0" marL="457200" marR="0" rtl="0" algn="just">
              <a:lnSpc>
                <a:spcPct val="100000"/>
              </a:lnSpc>
              <a:spcBef>
                <a:spcPts val="0"/>
              </a:spcBef>
              <a:spcAft>
                <a:spcPts val="0"/>
              </a:spcAft>
              <a:buClr>
                <a:srgbClr val="000000"/>
              </a:buClr>
              <a:buSzPts val="2400"/>
              <a:buFont typeface="Times New Roman"/>
              <a:buAutoNum type="arabicParenR"/>
            </a:pPr>
            <a:r>
              <a:rPr b="0" i="0" lang="en-US" sz="2400" u="none" cap="none" strike="noStrike">
                <a:solidFill>
                  <a:srgbClr val="000000"/>
                </a:solidFill>
                <a:latin typeface="Times New Roman"/>
                <a:ea typeface="Times New Roman"/>
                <a:cs typeface="Times New Roman"/>
                <a:sym typeface="Times New Roman"/>
              </a:rPr>
              <a:t>Status for Items take valid values: Pending, Return</a:t>
            </a:r>
            <a:br>
              <a:rPr b="0" i="0" lang="en-US" sz="2400" u="none" cap="none" strike="noStrike">
                <a:solidFill>
                  <a:srgbClr val="000000"/>
                </a:solidFill>
                <a:latin typeface="Times New Roman"/>
                <a:ea typeface="Times New Roman"/>
                <a:cs typeface="Times New Roman"/>
                <a:sym typeface="Times New Roman"/>
              </a:rPr>
            </a:br>
            <a:r>
              <a:rPr b="0" i="0" lang="en-US" sz="2400" u="none" cap="none" strike="noStrike">
                <a:solidFill>
                  <a:srgbClr val="000000"/>
                </a:solidFill>
                <a:latin typeface="Times New Roman"/>
                <a:ea typeface="Times New Roman"/>
                <a:cs typeface="Times New Roman"/>
                <a:sym typeface="Times New Roman"/>
              </a:rPr>
              <a:t>and closed.</a:t>
            </a:r>
            <a:endParaRPr b="0" i="0" sz="2400" u="none" cap="none" strike="noStrike">
              <a:solidFill>
                <a:srgbClr val="000000"/>
              </a:solidFill>
              <a:latin typeface="Times New Roman"/>
              <a:ea typeface="Times New Roman"/>
              <a:cs typeface="Times New Roman"/>
              <a:sym typeface="Times New Roman"/>
            </a:endParaRPr>
          </a:p>
        </p:txBody>
      </p:sp>
      <p:sp>
        <p:nvSpPr>
          <p:cNvPr id="200" name="Google Shape;200;p27"/>
          <p:cNvSpPr txBox="1"/>
          <p:nvPr>
            <p:ph idx="12" type="sldNum"/>
          </p:nvPr>
        </p:nvSpPr>
        <p:spPr>
          <a:xfrm>
            <a:off x="6553200" y="6583684"/>
            <a:ext cx="2133600" cy="274316"/>
          </a:xfrm>
          <a:prstGeom prst="rect">
            <a:avLst/>
          </a:prstGeom>
          <a:noFill/>
          <a:ln>
            <a:noFill/>
          </a:ln>
        </p:spPr>
        <p:txBody>
          <a:bodyPr anchorCtr="0" anchor="ctr" bIns="0" lIns="0" spcFirstLastPara="1" rIns="0" wrap="square" tIns="1900">
            <a:spAutoFit/>
          </a:bodyPr>
          <a:lstStyle/>
          <a:p>
            <a:pPr indent="0" lvl="0" marL="12700" rtl="0" algn="r">
              <a:lnSpc>
                <a:spcPct val="100000"/>
              </a:lnSpc>
              <a:spcBef>
                <a:spcPts val="15"/>
              </a:spcBef>
              <a:spcAft>
                <a:spcPts val="0"/>
              </a:spcAft>
              <a:buSzPts val="1200"/>
              <a:buNone/>
            </a:pPr>
            <a:fld id="{00000000-1234-1234-1234-123412341234}" type="slidenum">
              <a:rPr lang="en-US"/>
              <a:t>‹#›</a:t>
            </a:fld>
            <a:endParaRPr/>
          </a:p>
        </p:txBody>
      </p:sp>
      <p:sp>
        <p:nvSpPr>
          <p:cNvPr id="201" name="Google Shape;201;p27"/>
          <p:cNvSpPr txBox="1"/>
          <p:nvPr/>
        </p:nvSpPr>
        <p:spPr>
          <a:xfrm>
            <a:off x="1854725" y="1041767"/>
            <a:ext cx="5900400" cy="5055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3200"/>
              <a:buFont typeface="Arial"/>
              <a:buNone/>
            </a:pPr>
            <a:r>
              <a:rPr b="1" lang="en-US" sz="3200">
                <a:latin typeface="Times New Roman"/>
                <a:ea typeface="Times New Roman"/>
                <a:cs typeface="Times New Roman"/>
                <a:sym typeface="Times New Roman"/>
              </a:rPr>
              <a:t>5</a:t>
            </a:r>
            <a:r>
              <a:rPr b="1" i="0" lang="en-US" sz="3200" u="none" cap="none" strike="noStrike">
                <a:solidFill>
                  <a:srgbClr val="000000"/>
                </a:solidFill>
                <a:latin typeface="Times New Roman"/>
                <a:ea typeface="Times New Roman"/>
                <a:cs typeface="Times New Roman"/>
                <a:sym typeface="Times New Roman"/>
              </a:rPr>
              <a:t>.2 SYSTEM FEATURES</a:t>
            </a:r>
            <a:endParaRPr b="1" i="0" sz="3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8"/>
          <p:cNvSpPr txBox="1"/>
          <p:nvPr>
            <p:ph type="title"/>
          </p:nvPr>
        </p:nvSpPr>
        <p:spPr>
          <a:xfrm>
            <a:off x="689050" y="1056575"/>
            <a:ext cx="8253600" cy="505500"/>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100"/>
              </a:spcBef>
              <a:spcAft>
                <a:spcPts val="0"/>
              </a:spcAft>
              <a:buSzPts val="1400"/>
              <a:buNone/>
            </a:pPr>
            <a:r>
              <a:rPr b="1" lang="en-US"/>
              <a:t>5</a:t>
            </a:r>
            <a:r>
              <a:rPr b="1" lang="en-US"/>
              <a:t>.3 ITEMS INFORMATION MAINTENANCE</a:t>
            </a:r>
            <a:endParaRPr b="1"/>
          </a:p>
        </p:txBody>
      </p:sp>
      <p:sp>
        <p:nvSpPr>
          <p:cNvPr id="207" name="Google Shape;207;p28"/>
          <p:cNvSpPr txBox="1"/>
          <p:nvPr>
            <p:ph idx="12" type="sldNum"/>
          </p:nvPr>
        </p:nvSpPr>
        <p:spPr>
          <a:xfrm>
            <a:off x="6553200" y="6629400"/>
            <a:ext cx="2133600" cy="178955"/>
          </a:xfrm>
          <a:prstGeom prst="rect">
            <a:avLst/>
          </a:prstGeom>
          <a:noFill/>
          <a:ln>
            <a:noFill/>
          </a:ln>
        </p:spPr>
        <p:txBody>
          <a:bodyPr anchorCtr="0" anchor="ctr" bIns="0" lIns="0" spcFirstLastPara="1" rIns="0" wrap="square" tIns="1900">
            <a:spAutoFit/>
          </a:bodyPr>
          <a:lstStyle/>
          <a:p>
            <a:pPr indent="0" lvl="0" marL="12700" rtl="0" algn="r">
              <a:lnSpc>
                <a:spcPct val="100000"/>
              </a:lnSpc>
              <a:spcBef>
                <a:spcPts val="15"/>
              </a:spcBef>
              <a:spcAft>
                <a:spcPts val="0"/>
              </a:spcAft>
              <a:buSzPts val="1200"/>
              <a:buNone/>
            </a:pPr>
            <a:fld id="{00000000-1234-1234-1234-123412341234}" type="slidenum">
              <a:rPr lang="en-US"/>
              <a:t>‹#›</a:t>
            </a:fld>
            <a:endParaRPr/>
          </a:p>
        </p:txBody>
      </p:sp>
      <p:sp>
        <p:nvSpPr>
          <p:cNvPr id="208" name="Google Shape;208;p28"/>
          <p:cNvSpPr txBox="1"/>
          <p:nvPr/>
        </p:nvSpPr>
        <p:spPr>
          <a:xfrm>
            <a:off x="389636" y="2106589"/>
            <a:ext cx="7894200" cy="3091200"/>
          </a:xfrm>
          <a:prstGeom prst="rect">
            <a:avLst/>
          </a:prstGeom>
          <a:noFill/>
          <a:ln>
            <a:noFill/>
          </a:ln>
        </p:spPr>
        <p:txBody>
          <a:bodyPr anchorCtr="0" anchor="t" bIns="0" lIns="0" spcFirstLastPara="1" rIns="0" wrap="square" tIns="58400">
            <a:spAutoFit/>
          </a:bodyPr>
          <a:lstStyle/>
          <a:p>
            <a:pPr indent="-381000" lvl="0" marL="457200" marR="5715" rtl="0" algn="just">
              <a:lnSpc>
                <a:spcPct val="100000"/>
              </a:lnSpc>
              <a:spcBef>
                <a:spcPts val="600"/>
              </a:spcBef>
              <a:spcAft>
                <a:spcPts val="0"/>
              </a:spcAft>
              <a:buClr>
                <a:srgbClr val="000000"/>
              </a:buClr>
              <a:buSzPts val="2400"/>
              <a:buFont typeface="Times New Roman"/>
              <a:buAutoNum type="arabicParenR"/>
            </a:pPr>
            <a:r>
              <a:rPr b="0" i="0" lang="en-US" sz="2400" u="none" cap="none" strike="noStrike">
                <a:solidFill>
                  <a:srgbClr val="000000"/>
                </a:solidFill>
                <a:latin typeface="Times New Roman"/>
                <a:ea typeface="Times New Roman"/>
                <a:cs typeface="Times New Roman"/>
                <a:sym typeface="Times New Roman"/>
              </a:rPr>
              <a:t>The system will maintain information about items that are reported as lost or found. The following information will be maintained: Item ID, Item Name, Description, Date, Location, and Status.</a:t>
            </a:r>
            <a:endParaRPr b="0" i="0" sz="2400" u="none" cap="none" strike="noStrike">
              <a:solidFill>
                <a:srgbClr val="000000"/>
              </a:solidFill>
              <a:latin typeface="Times New Roman"/>
              <a:ea typeface="Times New Roman"/>
              <a:cs typeface="Times New Roman"/>
              <a:sym typeface="Times New Roman"/>
            </a:endParaRPr>
          </a:p>
          <a:p>
            <a:pPr indent="0" lvl="0" marL="457200" marR="5715" rtl="0" algn="just">
              <a:lnSpc>
                <a:spcPct val="100000"/>
              </a:lnSpc>
              <a:spcBef>
                <a:spcPts val="600"/>
              </a:spcBef>
              <a:spcAft>
                <a:spcPts val="0"/>
              </a:spcAft>
              <a:buNone/>
            </a:pPr>
            <a:r>
              <a:t/>
            </a:r>
            <a:endParaRPr sz="2400">
              <a:latin typeface="Times New Roman"/>
              <a:ea typeface="Times New Roman"/>
              <a:cs typeface="Times New Roman"/>
              <a:sym typeface="Times New Roman"/>
            </a:endParaRPr>
          </a:p>
          <a:p>
            <a:pPr indent="-381000" lvl="0" marL="457200" marR="5715" rtl="0" algn="just">
              <a:lnSpc>
                <a:spcPct val="100000"/>
              </a:lnSpc>
              <a:spcBef>
                <a:spcPts val="0"/>
              </a:spcBef>
              <a:spcAft>
                <a:spcPts val="0"/>
              </a:spcAft>
              <a:buClr>
                <a:srgbClr val="000000"/>
              </a:buClr>
              <a:buSzPts val="2400"/>
              <a:buFont typeface="Times New Roman"/>
              <a:buAutoNum type="arabicParenR"/>
            </a:pPr>
            <a:r>
              <a:rPr b="0" i="0" lang="en-US" sz="2400" u="none" cap="none" strike="noStrike">
                <a:solidFill>
                  <a:srgbClr val="000000"/>
                </a:solidFill>
                <a:latin typeface="Times New Roman"/>
                <a:ea typeface="Times New Roman"/>
                <a:cs typeface="Times New Roman"/>
                <a:sym typeface="Times New Roman"/>
              </a:rPr>
              <a:t>The system will allow creation, modification, and deletion of records by the reporting user. The administrator will have the authority to verify and manage these records.</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9"/>
          <p:cNvSpPr txBox="1"/>
          <p:nvPr/>
        </p:nvSpPr>
        <p:spPr>
          <a:xfrm>
            <a:off x="397150" y="2089050"/>
            <a:ext cx="8534400" cy="3045000"/>
          </a:xfrm>
          <a:prstGeom prst="rect">
            <a:avLst/>
          </a:prstGeom>
          <a:noFill/>
          <a:ln>
            <a:noFill/>
          </a:ln>
        </p:spPr>
        <p:txBody>
          <a:bodyPr anchorCtr="0" anchor="t" bIns="0" lIns="0" spcFirstLastPara="1" rIns="0" wrap="square" tIns="88900">
            <a:spAutoFit/>
          </a:bodyPr>
          <a:lstStyle/>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Validity checks:</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400"/>
              <a:buFont typeface="Arial"/>
              <a:buNone/>
            </a:pPr>
            <a:r>
              <a:t/>
            </a:r>
            <a:endParaRPr sz="2400">
              <a:latin typeface="Times New Roman"/>
              <a:ea typeface="Times New Roman"/>
              <a:cs typeface="Times New Roman"/>
              <a:sym typeface="Times New Roman"/>
            </a:endParaRPr>
          </a:p>
          <a:p>
            <a:pPr indent="-381000" lvl="0" marL="457200" marR="0" rtl="0" algn="just">
              <a:lnSpc>
                <a:spcPct val="100000"/>
              </a:lnSpc>
              <a:spcBef>
                <a:spcPts val="0"/>
              </a:spcBef>
              <a:spcAft>
                <a:spcPts val="0"/>
              </a:spcAft>
              <a:buClr>
                <a:srgbClr val="000000"/>
              </a:buClr>
              <a:buSzPts val="2400"/>
              <a:buFont typeface="Times New Roman"/>
              <a:buAutoNum type="arabicParenR"/>
            </a:pPr>
            <a:r>
              <a:rPr b="0" i="0" lang="en-US" sz="2400" u="none" cap="none" strike="noStrike">
                <a:solidFill>
                  <a:srgbClr val="000000"/>
                </a:solidFill>
                <a:latin typeface="Times New Roman"/>
                <a:ea typeface="Times New Roman"/>
                <a:cs typeface="Times New Roman"/>
                <a:sym typeface="Times New Roman"/>
              </a:rPr>
              <a:t>Only authorized users (Finder/Reporter, Administrator) will </a:t>
            </a:r>
            <a:endParaRPr b="0" i="0" sz="2400" u="none" cap="none" strike="noStrike">
              <a:solidFill>
                <a:srgbClr val="000000"/>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be able to add or modify item information.</a:t>
            </a:r>
            <a:endParaRPr b="0" i="0" sz="2400" u="none" cap="none" strike="noStrike">
              <a:solidFill>
                <a:srgbClr val="000000"/>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None/>
            </a:pPr>
            <a:r>
              <a:t/>
            </a:r>
            <a:endParaRPr sz="2400">
              <a:latin typeface="Times New Roman"/>
              <a:ea typeface="Times New Roman"/>
              <a:cs typeface="Times New Roman"/>
              <a:sym typeface="Times New Roman"/>
            </a:endParaRPr>
          </a:p>
          <a:p>
            <a:pPr indent="-381000" lvl="0" marL="457200" marR="0" rtl="0" algn="just">
              <a:lnSpc>
                <a:spcPct val="100000"/>
              </a:lnSpc>
              <a:spcBef>
                <a:spcPts val="0"/>
              </a:spcBef>
              <a:spcAft>
                <a:spcPts val="0"/>
              </a:spcAft>
              <a:buClr>
                <a:srgbClr val="000000"/>
              </a:buClr>
              <a:buSzPts val="2400"/>
              <a:buFont typeface="Times New Roman"/>
              <a:buAutoNum type="arabicParenR"/>
            </a:pPr>
            <a:r>
              <a:rPr b="0" i="0" lang="en-US" sz="2400" u="none" cap="none" strike="noStrike">
                <a:solidFill>
                  <a:srgbClr val="000000"/>
                </a:solidFill>
                <a:latin typeface="Times New Roman"/>
                <a:ea typeface="Times New Roman"/>
                <a:cs typeface="Times New Roman"/>
                <a:sym typeface="Times New Roman"/>
              </a:rPr>
              <a:t>Item ID will be unique for each record.</a:t>
            </a:r>
            <a:endParaRPr b="0" i="0" sz="2400" u="none" cap="none" strike="noStrike">
              <a:solidFill>
                <a:srgbClr val="000000"/>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None/>
            </a:pPr>
            <a:r>
              <a:t/>
            </a:r>
            <a:endParaRPr sz="2400">
              <a:latin typeface="Times New Roman"/>
              <a:ea typeface="Times New Roman"/>
              <a:cs typeface="Times New Roman"/>
              <a:sym typeface="Times New Roman"/>
            </a:endParaRPr>
          </a:p>
          <a:p>
            <a:pPr indent="-381000" lvl="0" marL="457200" marR="0" rtl="0" algn="just">
              <a:lnSpc>
                <a:spcPct val="100000"/>
              </a:lnSpc>
              <a:spcBef>
                <a:spcPts val="0"/>
              </a:spcBef>
              <a:spcAft>
                <a:spcPts val="0"/>
              </a:spcAft>
              <a:buClr>
                <a:srgbClr val="000000"/>
              </a:buClr>
              <a:buSzPts val="2400"/>
              <a:buFont typeface="Times New Roman"/>
              <a:buAutoNum type="arabicParenR"/>
            </a:pPr>
            <a:r>
              <a:rPr b="0" i="0" lang="en-US" sz="2400" u="none" cap="none" strike="noStrike">
                <a:solidFill>
                  <a:srgbClr val="000000"/>
                </a:solidFill>
                <a:latin typeface="Times New Roman"/>
                <a:ea typeface="Times New Roman"/>
                <a:cs typeface="Times New Roman"/>
                <a:sym typeface="Times New Roman"/>
              </a:rPr>
              <a:t>Item Name,Date and Location cannot be left blank.</a:t>
            </a:r>
            <a:endParaRPr b="0" i="0" sz="2400" u="none" cap="none" strike="noStrike">
              <a:solidFill>
                <a:srgbClr val="000000"/>
              </a:solidFill>
              <a:latin typeface="Times New Roman"/>
              <a:ea typeface="Times New Roman"/>
              <a:cs typeface="Times New Roman"/>
              <a:sym typeface="Times New Roman"/>
            </a:endParaRPr>
          </a:p>
        </p:txBody>
      </p:sp>
      <p:sp>
        <p:nvSpPr>
          <p:cNvPr id="214" name="Google Shape;214;p29"/>
          <p:cNvSpPr txBox="1"/>
          <p:nvPr>
            <p:ph idx="12" type="sldNum"/>
          </p:nvPr>
        </p:nvSpPr>
        <p:spPr>
          <a:xfrm>
            <a:off x="6553200" y="6583684"/>
            <a:ext cx="2133600" cy="274316"/>
          </a:xfrm>
          <a:prstGeom prst="rect">
            <a:avLst/>
          </a:prstGeom>
          <a:noFill/>
          <a:ln>
            <a:noFill/>
          </a:ln>
        </p:spPr>
        <p:txBody>
          <a:bodyPr anchorCtr="0" anchor="ctr" bIns="0" lIns="0" spcFirstLastPara="1" rIns="0" wrap="square" tIns="1900">
            <a:spAutoFit/>
          </a:bodyPr>
          <a:lstStyle/>
          <a:p>
            <a:pPr indent="0" lvl="0" marL="12700" rtl="0" algn="r">
              <a:lnSpc>
                <a:spcPct val="100000"/>
              </a:lnSpc>
              <a:spcBef>
                <a:spcPts val="15"/>
              </a:spcBef>
              <a:spcAft>
                <a:spcPts val="0"/>
              </a:spcAft>
              <a:buSzPts val="1200"/>
              <a:buNone/>
            </a:pPr>
            <a:fld id="{00000000-1234-1234-1234-123412341234}" type="slidenum">
              <a:rPr lang="en-US"/>
              <a:t>‹#›</a:t>
            </a:fld>
            <a:endParaRPr/>
          </a:p>
        </p:txBody>
      </p:sp>
      <p:sp>
        <p:nvSpPr>
          <p:cNvPr id="215" name="Google Shape;215;p29"/>
          <p:cNvSpPr txBox="1"/>
          <p:nvPr/>
        </p:nvSpPr>
        <p:spPr>
          <a:xfrm>
            <a:off x="639525" y="1074950"/>
            <a:ext cx="8360100" cy="905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100"/>
              </a:spcBef>
              <a:spcAft>
                <a:spcPts val="0"/>
              </a:spcAft>
              <a:buClr>
                <a:schemeClr val="dk1"/>
              </a:buClr>
              <a:buSzPts val="1400"/>
              <a:buFont typeface="Arial"/>
              <a:buNone/>
            </a:pPr>
            <a:r>
              <a:rPr b="1" lang="en-US" sz="3200">
                <a:solidFill>
                  <a:schemeClr val="dk1"/>
                </a:solidFill>
                <a:latin typeface="Times New Roman"/>
                <a:ea typeface="Times New Roman"/>
                <a:cs typeface="Times New Roman"/>
                <a:sym typeface="Times New Roman"/>
              </a:rPr>
              <a:t>5</a:t>
            </a:r>
            <a:r>
              <a:rPr b="1" i="0" lang="en-US" sz="3200" u="none" cap="none" strike="noStrike">
                <a:solidFill>
                  <a:schemeClr val="dk1"/>
                </a:solidFill>
                <a:latin typeface="Times New Roman"/>
                <a:ea typeface="Times New Roman"/>
                <a:cs typeface="Times New Roman"/>
                <a:sym typeface="Times New Roman"/>
              </a:rPr>
              <a:t>.3 ITEMS INFORMATION MAINTENANCE</a:t>
            </a:r>
            <a:endParaRPr b="1" i="0" sz="3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600"/>
              <a:buFont typeface="Arial"/>
              <a:buNone/>
            </a:pPr>
            <a:r>
              <a:t/>
            </a:r>
            <a:endParaRPr b="1" i="0" sz="26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0"/>
          <p:cNvSpPr txBox="1"/>
          <p:nvPr>
            <p:ph type="title"/>
          </p:nvPr>
        </p:nvSpPr>
        <p:spPr>
          <a:xfrm>
            <a:off x="638150" y="974550"/>
            <a:ext cx="7506000" cy="997800"/>
          </a:xfrm>
          <a:prstGeom prst="rect">
            <a:avLst/>
          </a:prstGeom>
          <a:noFill/>
          <a:ln>
            <a:noFill/>
          </a:ln>
        </p:spPr>
        <p:txBody>
          <a:bodyPr anchorCtr="0" anchor="ctr" bIns="0" lIns="0" spcFirstLastPara="1" rIns="0" wrap="square" tIns="12700">
            <a:spAutoFit/>
          </a:bodyPr>
          <a:lstStyle/>
          <a:p>
            <a:pPr indent="0" lvl="0" marL="12700" marR="5080" rtl="0" algn="l">
              <a:lnSpc>
                <a:spcPct val="100000"/>
              </a:lnSpc>
              <a:spcBef>
                <a:spcPts val="100"/>
              </a:spcBef>
              <a:spcAft>
                <a:spcPts val="0"/>
              </a:spcAft>
              <a:buSzPts val="1400"/>
              <a:buNone/>
            </a:pPr>
            <a:r>
              <a:rPr b="1" lang="en-US"/>
              <a:t>5</a:t>
            </a:r>
            <a:r>
              <a:rPr b="1" lang="en-US"/>
              <a:t>.4 </a:t>
            </a:r>
            <a:r>
              <a:rPr b="1" lang="en-US"/>
              <a:t>USER ACCOUNT INFORMATION MAINTENANCE</a:t>
            </a:r>
            <a:endParaRPr b="1"/>
          </a:p>
        </p:txBody>
      </p:sp>
      <p:sp>
        <p:nvSpPr>
          <p:cNvPr id="221" name="Google Shape;221;p30"/>
          <p:cNvSpPr txBox="1"/>
          <p:nvPr>
            <p:ph idx="12" type="sldNum"/>
          </p:nvPr>
        </p:nvSpPr>
        <p:spPr>
          <a:xfrm>
            <a:off x="6553200" y="6629400"/>
            <a:ext cx="2133600" cy="178955"/>
          </a:xfrm>
          <a:prstGeom prst="rect">
            <a:avLst/>
          </a:prstGeom>
          <a:noFill/>
          <a:ln>
            <a:noFill/>
          </a:ln>
        </p:spPr>
        <p:txBody>
          <a:bodyPr anchorCtr="0" anchor="ctr" bIns="0" lIns="0" spcFirstLastPara="1" rIns="0" wrap="square" tIns="1900">
            <a:spAutoFit/>
          </a:bodyPr>
          <a:lstStyle/>
          <a:p>
            <a:pPr indent="0" lvl="0" marL="12700" rtl="0" algn="r">
              <a:lnSpc>
                <a:spcPct val="100000"/>
              </a:lnSpc>
              <a:spcBef>
                <a:spcPts val="15"/>
              </a:spcBef>
              <a:spcAft>
                <a:spcPts val="0"/>
              </a:spcAft>
              <a:buSzPts val="1200"/>
              <a:buNone/>
            </a:pPr>
            <a:fld id="{00000000-1234-1234-1234-123412341234}" type="slidenum">
              <a:rPr lang="en-US"/>
              <a:t>‹#›</a:t>
            </a:fld>
            <a:endParaRPr/>
          </a:p>
        </p:txBody>
      </p:sp>
      <p:sp>
        <p:nvSpPr>
          <p:cNvPr id="222" name="Google Shape;222;p30"/>
          <p:cNvSpPr txBox="1"/>
          <p:nvPr/>
        </p:nvSpPr>
        <p:spPr>
          <a:xfrm>
            <a:off x="323861" y="2196875"/>
            <a:ext cx="8496300" cy="4095000"/>
          </a:xfrm>
          <a:prstGeom prst="rect">
            <a:avLst/>
          </a:prstGeom>
          <a:noFill/>
          <a:ln>
            <a:noFill/>
          </a:ln>
        </p:spPr>
        <p:txBody>
          <a:bodyPr anchorCtr="0" anchor="t" bIns="0" lIns="0" spcFirstLastPara="1" rIns="0" wrap="square" tIns="104125">
            <a:spAutoFit/>
          </a:bodyPr>
          <a:lstStyle/>
          <a:p>
            <a:pPr indent="-381000" lvl="0" marL="457200" marR="45085" rtl="0" algn="just">
              <a:lnSpc>
                <a:spcPct val="80000"/>
              </a:lnSpc>
              <a:spcBef>
                <a:spcPts val="0"/>
              </a:spcBef>
              <a:spcAft>
                <a:spcPts val="0"/>
              </a:spcAft>
              <a:buClr>
                <a:srgbClr val="000000"/>
              </a:buClr>
              <a:buSzPts val="2400"/>
              <a:buFont typeface="Times New Roman"/>
              <a:buAutoNum type="arabicParenR"/>
            </a:pPr>
            <a:r>
              <a:rPr b="0" i="0" lang="en-US" sz="2400" u="none" cap="none" strike="noStrike">
                <a:solidFill>
                  <a:srgbClr val="000000"/>
                </a:solidFill>
                <a:latin typeface="Times New Roman"/>
                <a:ea typeface="Times New Roman"/>
                <a:cs typeface="Times New Roman"/>
                <a:sym typeface="Times New Roman"/>
              </a:rPr>
              <a:t>A system will maintain information about various users who will be able to access the system.The following information would be a maintained: User name, user ID, Role and Password.</a:t>
            </a:r>
            <a:endParaRPr b="0" i="0" sz="2400" u="none" cap="none" strike="noStrike">
              <a:solidFill>
                <a:srgbClr val="000000"/>
              </a:solidFill>
              <a:latin typeface="Times New Roman"/>
              <a:ea typeface="Times New Roman"/>
              <a:cs typeface="Times New Roman"/>
              <a:sym typeface="Times New Roman"/>
            </a:endParaRPr>
          </a:p>
          <a:p>
            <a:pPr indent="0" lvl="0" marL="0" marR="45085" rtl="0" algn="just">
              <a:lnSpc>
                <a:spcPct val="8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381000" lvl="0" marL="457200" marR="0" rtl="0" algn="just">
              <a:lnSpc>
                <a:spcPct val="100000"/>
              </a:lnSpc>
              <a:spcBef>
                <a:spcPts val="0"/>
              </a:spcBef>
              <a:spcAft>
                <a:spcPts val="0"/>
              </a:spcAft>
              <a:buClr>
                <a:schemeClr val="dk1"/>
              </a:buClr>
              <a:buSzPts val="2400"/>
              <a:buFont typeface="Times New Roman"/>
              <a:buAutoNum type="arabicParenR"/>
            </a:pPr>
            <a:r>
              <a:rPr b="0" i="0" lang="en-US" sz="2400" u="none" cap="none" strike="noStrike">
                <a:solidFill>
                  <a:schemeClr val="dk1"/>
                </a:solidFill>
                <a:latin typeface="Times New Roman"/>
                <a:ea typeface="Times New Roman"/>
                <a:cs typeface="Times New Roman"/>
                <a:sym typeface="Times New Roman"/>
              </a:rPr>
              <a:t>Validity checks:</a:t>
            </a:r>
            <a:endParaRPr b="0" i="0" sz="2400" u="none" cap="none" strike="noStrike">
              <a:solidFill>
                <a:schemeClr val="dk1"/>
              </a:solidFill>
              <a:latin typeface="Times New Roman"/>
              <a:ea typeface="Times New Roman"/>
              <a:cs typeface="Times New Roman"/>
              <a:sym typeface="Times New Roman"/>
            </a:endParaRPr>
          </a:p>
          <a:p>
            <a:pPr indent="-381000" lvl="0" marL="914400" marR="0" rtl="0" algn="just">
              <a:lnSpc>
                <a:spcPct val="10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Only authorized users (Finder/Reporter, Administrator) will be able to add or modify item information.</a:t>
            </a:r>
            <a:endParaRPr b="0" i="0" sz="2400" u="none" cap="none" strike="noStrike">
              <a:solidFill>
                <a:schemeClr val="dk1"/>
              </a:solidFill>
              <a:latin typeface="Times New Roman"/>
              <a:ea typeface="Times New Roman"/>
              <a:cs typeface="Times New Roman"/>
              <a:sym typeface="Times New Roman"/>
            </a:endParaRPr>
          </a:p>
          <a:p>
            <a:pPr indent="-381000" lvl="0" marL="914400" marR="0" rtl="0" algn="just">
              <a:lnSpc>
                <a:spcPct val="10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Item ID will be unique for each record.</a:t>
            </a:r>
            <a:endParaRPr b="0" i="0" sz="2400" u="none" cap="none" strike="noStrike">
              <a:solidFill>
                <a:schemeClr val="dk1"/>
              </a:solidFill>
              <a:latin typeface="Times New Roman"/>
              <a:ea typeface="Times New Roman"/>
              <a:cs typeface="Times New Roman"/>
              <a:sym typeface="Times New Roman"/>
            </a:endParaRPr>
          </a:p>
          <a:p>
            <a:pPr indent="-381000" lvl="0" marL="914400" marR="0" rtl="0" algn="just">
              <a:lnSpc>
                <a:spcPct val="10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Item Name,Date and Location cannot be left blank.</a:t>
            </a:r>
            <a:endParaRPr b="0" i="0" sz="2400" u="none" cap="none" strike="noStrike">
              <a:solidFill>
                <a:schemeClr val="dk1"/>
              </a:solidFill>
              <a:latin typeface="Times New Roman"/>
              <a:ea typeface="Times New Roman"/>
              <a:cs typeface="Times New Roman"/>
              <a:sym typeface="Times New Roman"/>
            </a:endParaRPr>
          </a:p>
          <a:p>
            <a:pPr indent="0" lvl="0" marL="457200" marR="45085" rtl="0" algn="just">
              <a:lnSpc>
                <a:spcPct val="8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0" lvl="0" marL="457200" marR="45085" rtl="0" algn="just">
              <a:lnSpc>
                <a:spcPct val="8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22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1"/>
          <p:cNvSpPr txBox="1"/>
          <p:nvPr>
            <p:ph type="title"/>
          </p:nvPr>
        </p:nvSpPr>
        <p:spPr>
          <a:xfrm>
            <a:off x="501100" y="883125"/>
            <a:ext cx="8185800" cy="504600"/>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95"/>
              </a:spcBef>
              <a:spcAft>
                <a:spcPts val="0"/>
              </a:spcAft>
              <a:buSzPts val="1400"/>
              <a:buNone/>
            </a:pPr>
            <a:r>
              <a:rPr b="1" lang="en-US"/>
              <a:t>5</a:t>
            </a:r>
            <a:r>
              <a:rPr b="1" lang="en-US"/>
              <a:t>.5 SOFTWARE SYSTEM ATTRIBUTES</a:t>
            </a:r>
            <a:endParaRPr b="1"/>
          </a:p>
        </p:txBody>
      </p:sp>
      <p:sp>
        <p:nvSpPr>
          <p:cNvPr id="228" name="Google Shape;228;p31"/>
          <p:cNvSpPr txBox="1"/>
          <p:nvPr>
            <p:ph idx="12" type="sldNum"/>
          </p:nvPr>
        </p:nvSpPr>
        <p:spPr>
          <a:xfrm>
            <a:off x="6553200" y="6629400"/>
            <a:ext cx="2133600" cy="178955"/>
          </a:xfrm>
          <a:prstGeom prst="rect">
            <a:avLst/>
          </a:prstGeom>
          <a:noFill/>
          <a:ln>
            <a:noFill/>
          </a:ln>
        </p:spPr>
        <p:txBody>
          <a:bodyPr anchorCtr="0" anchor="ctr" bIns="0" lIns="0" spcFirstLastPara="1" rIns="0" wrap="square" tIns="1900">
            <a:spAutoFit/>
          </a:bodyPr>
          <a:lstStyle/>
          <a:p>
            <a:pPr indent="0" lvl="0" marL="12700" rtl="0" algn="r">
              <a:lnSpc>
                <a:spcPct val="100000"/>
              </a:lnSpc>
              <a:spcBef>
                <a:spcPts val="15"/>
              </a:spcBef>
              <a:spcAft>
                <a:spcPts val="0"/>
              </a:spcAft>
              <a:buSzPts val="1200"/>
              <a:buNone/>
            </a:pPr>
            <a:fld id="{00000000-1234-1234-1234-123412341234}" type="slidenum">
              <a:rPr lang="en-US"/>
              <a:t>‹#›</a:t>
            </a:fld>
            <a:endParaRPr/>
          </a:p>
        </p:txBody>
      </p:sp>
      <p:sp>
        <p:nvSpPr>
          <p:cNvPr id="229" name="Google Shape;229;p31"/>
          <p:cNvSpPr txBox="1"/>
          <p:nvPr/>
        </p:nvSpPr>
        <p:spPr>
          <a:xfrm>
            <a:off x="501100" y="1458300"/>
            <a:ext cx="8382000" cy="6221100"/>
          </a:xfrm>
          <a:prstGeom prst="rect">
            <a:avLst/>
          </a:prstGeom>
          <a:noFill/>
          <a:ln>
            <a:noFill/>
          </a:ln>
        </p:spPr>
        <p:txBody>
          <a:bodyPr anchorCtr="0" anchor="t" bIns="0" lIns="0" spcFirstLastPara="1" rIns="0" wrap="square" tIns="61575">
            <a:spAutoFit/>
          </a:bodyPr>
          <a:lstStyle/>
          <a:p>
            <a:pPr indent="0" lvl="0" marL="0" marR="240030" rtl="0" algn="just">
              <a:lnSpc>
                <a:spcPct val="108000"/>
              </a:lnSpc>
              <a:spcBef>
                <a:spcPts val="655"/>
              </a:spcBef>
              <a:spcAft>
                <a:spcPts val="0"/>
              </a:spcAft>
              <a:buClr>
                <a:srgbClr val="000000"/>
              </a:buClr>
              <a:buSzPts val="2400"/>
              <a:buFont typeface="Arial"/>
              <a:buNone/>
            </a:pPr>
            <a:r>
              <a:rPr b="1" i="0" lang="en-US" sz="2400" u="none" cap="none" strike="noStrike">
                <a:solidFill>
                  <a:srgbClr val="000000"/>
                </a:solidFill>
                <a:latin typeface="Times New Roman"/>
                <a:ea typeface="Times New Roman"/>
                <a:cs typeface="Times New Roman"/>
                <a:sym typeface="Times New Roman"/>
              </a:rPr>
              <a:t>Security: </a:t>
            </a:r>
            <a:r>
              <a:rPr b="0" i="0" lang="en-US" sz="2400" u="none" cap="none" strike="noStrike">
                <a:solidFill>
                  <a:srgbClr val="000000"/>
                </a:solidFill>
                <a:latin typeface="Times New Roman"/>
                <a:ea typeface="Times New Roman"/>
                <a:cs typeface="Times New Roman"/>
                <a:sym typeface="Times New Roman"/>
              </a:rPr>
              <a:t>The application will be password protected.Users must provide correct login credentials to access the system. Role-based access will restrict modules to authorized users only.</a:t>
            </a:r>
            <a:endParaRPr b="0" i="0" sz="2400" u="none" cap="none" strike="noStrike">
              <a:solidFill>
                <a:srgbClr val="000000"/>
              </a:solidFill>
              <a:latin typeface="Times New Roman"/>
              <a:ea typeface="Times New Roman"/>
              <a:cs typeface="Times New Roman"/>
              <a:sym typeface="Times New Roman"/>
            </a:endParaRPr>
          </a:p>
          <a:p>
            <a:pPr indent="0" lvl="0" marL="0" marR="240030" rtl="0" algn="just">
              <a:lnSpc>
                <a:spcPct val="108000"/>
              </a:lnSpc>
              <a:spcBef>
                <a:spcPts val="655"/>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240030" rtl="0" algn="just">
              <a:lnSpc>
                <a:spcPct val="108000"/>
              </a:lnSpc>
              <a:spcBef>
                <a:spcPts val="655"/>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Maintainability</a:t>
            </a:r>
            <a:r>
              <a:rPr b="0" i="0" lang="en-US" sz="2400" u="none" cap="none" strike="noStrike">
                <a:solidFill>
                  <a:schemeClr val="dk1"/>
                </a:solidFill>
                <a:latin typeface="Times New Roman"/>
                <a:ea typeface="Times New Roman"/>
                <a:cs typeface="Times New Roman"/>
                <a:sym typeface="Times New Roman"/>
              </a:rPr>
              <a:t>: The application will be designed in a modular and maintainable manner, making it easy to incorporate new requirements or enhance existing modules (e.g., adding new search filters or notification features).</a:t>
            </a:r>
            <a:endParaRPr b="0" i="0" sz="2400" u="none" cap="none" strike="noStrike">
              <a:solidFill>
                <a:schemeClr val="dk1"/>
              </a:solidFill>
              <a:latin typeface="Times New Roman"/>
              <a:ea typeface="Times New Roman"/>
              <a:cs typeface="Times New Roman"/>
              <a:sym typeface="Times New Roman"/>
            </a:endParaRPr>
          </a:p>
          <a:p>
            <a:pPr indent="0" lvl="0" marL="0" marR="240030" rtl="0" algn="just">
              <a:lnSpc>
                <a:spcPct val="108000"/>
              </a:lnSpc>
              <a:spcBef>
                <a:spcPts val="655"/>
              </a:spcBef>
              <a:spcAft>
                <a:spcPts val="0"/>
              </a:spcAft>
              <a:buClr>
                <a:srgbClr val="000000"/>
              </a:buClr>
              <a:buSzPts val="2400"/>
              <a:buFont typeface="Arial"/>
              <a:buNone/>
            </a:pPr>
            <a:br>
              <a:rPr b="0" i="0" lang="en-US" sz="2400" u="none" cap="none" strike="noStrike">
                <a:solidFill>
                  <a:schemeClr val="dk1"/>
                </a:solidFill>
                <a:latin typeface="Times New Roman"/>
                <a:ea typeface="Times New Roman"/>
                <a:cs typeface="Times New Roman"/>
                <a:sym typeface="Times New Roman"/>
              </a:rPr>
            </a:br>
            <a:r>
              <a:rPr b="1" i="0" lang="en-US" sz="2400" u="none" cap="none" strike="noStrike">
                <a:solidFill>
                  <a:schemeClr val="dk1"/>
                </a:solidFill>
                <a:latin typeface="Times New Roman"/>
                <a:ea typeface="Times New Roman"/>
                <a:cs typeface="Times New Roman"/>
                <a:sym typeface="Times New Roman"/>
              </a:rPr>
              <a:t>Portability</a:t>
            </a:r>
            <a:r>
              <a:rPr b="0" i="0" lang="en-US" sz="2400" u="none" cap="none" strike="noStrike">
                <a:solidFill>
                  <a:schemeClr val="dk1"/>
                </a:solidFill>
                <a:latin typeface="Times New Roman"/>
                <a:ea typeface="Times New Roman"/>
                <a:cs typeface="Times New Roman"/>
                <a:sym typeface="Times New Roman"/>
              </a:rPr>
              <a:t>: The application will be easily portable and can run on different platforms (desktop, laptop, or mobile devices) with a standard web browser and internet connection.</a:t>
            </a:r>
            <a:br>
              <a:rPr b="0" i="0" lang="en-US" sz="2400" u="none" cap="none" strike="noStrike">
                <a:solidFill>
                  <a:schemeClr val="dk1"/>
                </a:solidFill>
                <a:latin typeface="Times New Roman"/>
                <a:ea typeface="Times New Roman"/>
                <a:cs typeface="Times New Roman"/>
                <a:sym typeface="Times New Roman"/>
              </a:rPr>
            </a:br>
            <a:endParaRPr b="0" i="0" sz="2400" u="none" cap="none" strike="noStrike">
              <a:solidFill>
                <a:schemeClr val="dk1"/>
              </a:solidFill>
              <a:latin typeface="Times New Roman"/>
              <a:ea typeface="Times New Roman"/>
              <a:cs typeface="Times New Roman"/>
              <a:sym typeface="Times New Roman"/>
            </a:endParaRPr>
          </a:p>
          <a:p>
            <a:pPr indent="0" lvl="0" marL="0" marR="240030" rtl="0" algn="just">
              <a:lnSpc>
                <a:spcPct val="108000"/>
              </a:lnSpc>
              <a:spcBef>
                <a:spcPts val="655"/>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240030" rtl="0" algn="just">
              <a:lnSpc>
                <a:spcPct val="108000"/>
              </a:lnSpc>
              <a:spcBef>
                <a:spcPts val="655"/>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2"/>
          <p:cNvSpPr txBox="1"/>
          <p:nvPr>
            <p:ph type="title"/>
          </p:nvPr>
        </p:nvSpPr>
        <p:spPr>
          <a:xfrm>
            <a:off x="721825" y="894400"/>
            <a:ext cx="7868100" cy="504600"/>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95"/>
              </a:spcBef>
              <a:spcAft>
                <a:spcPts val="0"/>
              </a:spcAft>
              <a:buSzPts val="1400"/>
              <a:buNone/>
            </a:pPr>
            <a:r>
              <a:rPr b="1" lang="en-US"/>
              <a:t>5</a:t>
            </a:r>
            <a:r>
              <a:rPr b="1" lang="en-US"/>
              <a:t>.6 LOGICAL DB REQUIREMENTS</a:t>
            </a:r>
            <a:endParaRPr b="1"/>
          </a:p>
        </p:txBody>
      </p:sp>
      <p:sp>
        <p:nvSpPr>
          <p:cNvPr id="235" name="Google Shape;235;p32"/>
          <p:cNvSpPr txBox="1"/>
          <p:nvPr>
            <p:ph idx="1" type="body"/>
          </p:nvPr>
        </p:nvSpPr>
        <p:spPr>
          <a:xfrm>
            <a:off x="457200" y="1680275"/>
            <a:ext cx="8229600" cy="4797000"/>
          </a:xfrm>
          <a:prstGeom prst="rect">
            <a:avLst/>
          </a:prstGeom>
          <a:noFill/>
          <a:ln>
            <a:noFill/>
          </a:ln>
        </p:spPr>
        <p:txBody>
          <a:bodyPr anchorCtr="0" anchor="t" bIns="0" lIns="0" spcFirstLastPara="1" rIns="0" wrap="square" tIns="64125">
            <a:spAutoFit/>
          </a:bodyPr>
          <a:lstStyle/>
          <a:p>
            <a:pPr indent="0" lvl="0" marL="0" marR="466725" rtl="0" algn="just">
              <a:lnSpc>
                <a:spcPct val="116000"/>
              </a:lnSpc>
              <a:spcBef>
                <a:spcPts val="505"/>
              </a:spcBef>
              <a:spcAft>
                <a:spcPts val="0"/>
              </a:spcAft>
              <a:buSzPts val="2200"/>
              <a:buNone/>
            </a:pPr>
            <a:r>
              <a:rPr lang="en-US" sz="2400">
                <a:solidFill>
                  <a:srgbClr val="000000"/>
                </a:solidFill>
                <a:latin typeface="Times New Roman"/>
                <a:ea typeface="Times New Roman"/>
                <a:cs typeface="Times New Roman"/>
                <a:sym typeface="Times New Roman"/>
              </a:rPr>
              <a:t>The following information will be placed in DB:</a:t>
            </a:r>
            <a:endParaRPr sz="2400"/>
          </a:p>
          <a:p>
            <a:pPr indent="-381000" lvl="0" marL="457200" marR="685800" rtl="0" algn="just">
              <a:lnSpc>
                <a:spcPct val="116000"/>
              </a:lnSpc>
              <a:spcBef>
                <a:spcPts val="605"/>
              </a:spcBef>
              <a:spcAft>
                <a:spcPts val="0"/>
              </a:spcAft>
              <a:buClr>
                <a:srgbClr val="000000"/>
              </a:buClr>
              <a:buSzPts val="2400"/>
              <a:buChar char="●"/>
            </a:pPr>
            <a:r>
              <a:rPr b="1" lang="en-US" sz="2400">
                <a:solidFill>
                  <a:srgbClr val="000000"/>
                </a:solidFill>
              </a:rPr>
              <a:t>Item Information</a:t>
            </a:r>
            <a:r>
              <a:rPr lang="en-US" sz="2400">
                <a:solidFill>
                  <a:srgbClr val="000000"/>
                </a:solidFill>
              </a:rPr>
              <a:t>: Item ID, Item Name, Description, Date Lost/Found, Location and Status.</a:t>
            </a:r>
            <a:endParaRPr sz="2400">
              <a:solidFill>
                <a:srgbClr val="000000"/>
              </a:solidFill>
            </a:endParaRPr>
          </a:p>
          <a:p>
            <a:pPr indent="-381000" lvl="0" marL="457200" marR="685800" rtl="0" algn="just">
              <a:lnSpc>
                <a:spcPct val="116000"/>
              </a:lnSpc>
              <a:spcBef>
                <a:spcPts val="0"/>
              </a:spcBef>
              <a:spcAft>
                <a:spcPts val="0"/>
              </a:spcAft>
              <a:buSzPts val="2400"/>
              <a:buChar char="●"/>
            </a:pPr>
            <a:r>
              <a:rPr b="1" lang="en-US" sz="2400">
                <a:solidFill>
                  <a:srgbClr val="000000"/>
                </a:solidFill>
              </a:rPr>
              <a:t>User Account </a:t>
            </a:r>
            <a:r>
              <a:rPr b="1" lang="en-US" sz="2400"/>
              <a:t>Information:</a:t>
            </a:r>
            <a:r>
              <a:rPr lang="en-US" sz="2400"/>
              <a:t> User ID, User Name, Password, Role.</a:t>
            </a:r>
            <a:endParaRPr sz="2400"/>
          </a:p>
          <a:p>
            <a:pPr indent="-381000" lvl="0" marL="457200" marR="685800" rtl="0" algn="just">
              <a:lnSpc>
                <a:spcPct val="116000"/>
              </a:lnSpc>
              <a:spcBef>
                <a:spcPts val="0"/>
              </a:spcBef>
              <a:spcAft>
                <a:spcPts val="0"/>
              </a:spcAft>
              <a:buSzPts val="2400"/>
              <a:buChar char="●"/>
            </a:pPr>
            <a:r>
              <a:rPr b="1" lang="en-US" sz="2400"/>
              <a:t>Lost Report Information</a:t>
            </a:r>
            <a:r>
              <a:rPr lang="en-US" sz="2400"/>
              <a:t>: Report ID, Item ID, Reporter ID, Date of Report.</a:t>
            </a:r>
            <a:endParaRPr sz="2400"/>
          </a:p>
          <a:p>
            <a:pPr indent="-381000" lvl="0" marL="457200" marR="685800" rtl="0" algn="just">
              <a:lnSpc>
                <a:spcPct val="116000"/>
              </a:lnSpc>
              <a:spcBef>
                <a:spcPts val="0"/>
              </a:spcBef>
              <a:spcAft>
                <a:spcPts val="0"/>
              </a:spcAft>
              <a:buSzPts val="2400"/>
              <a:buChar char="●"/>
            </a:pPr>
            <a:r>
              <a:rPr b="1" lang="en-US" sz="2400"/>
              <a:t>Found Report Information</a:t>
            </a:r>
            <a:r>
              <a:rPr lang="en-US" sz="2400"/>
              <a:t>: Report ID, Item ID, Finder ID, Date of Report.</a:t>
            </a:r>
            <a:endParaRPr sz="2400"/>
          </a:p>
          <a:p>
            <a:pPr indent="-381000" lvl="0" marL="457200" marR="685800" rtl="0" algn="just">
              <a:lnSpc>
                <a:spcPct val="116000"/>
              </a:lnSpc>
              <a:spcBef>
                <a:spcPts val="0"/>
              </a:spcBef>
              <a:spcAft>
                <a:spcPts val="0"/>
              </a:spcAft>
              <a:buSzPts val="2400"/>
              <a:buChar char="●"/>
            </a:pPr>
            <a:r>
              <a:rPr b="1" lang="en-US" sz="2400"/>
              <a:t>Match Information</a:t>
            </a:r>
            <a:r>
              <a:rPr lang="en-US" sz="2400"/>
              <a:t>: Lost Item ID, Found Item ID, Match Status (Pending, Returned, Closed).</a:t>
            </a:r>
            <a:endParaRPr sz="2400"/>
          </a:p>
        </p:txBody>
      </p:sp>
      <p:sp>
        <p:nvSpPr>
          <p:cNvPr id="236" name="Google Shape;236;p32"/>
          <p:cNvSpPr txBox="1"/>
          <p:nvPr>
            <p:ph idx="12" type="sldNum"/>
          </p:nvPr>
        </p:nvSpPr>
        <p:spPr>
          <a:xfrm>
            <a:off x="6553200" y="6629400"/>
            <a:ext cx="2133600" cy="178955"/>
          </a:xfrm>
          <a:prstGeom prst="rect">
            <a:avLst/>
          </a:prstGeom>
          <a:noFill/>
          <a:ln>
            <a:noFill/>
          </a:ln>
        </p:spPr>
        <p:txBody>
          <a:bodyPr anchorCtr="0" anchor="ctr" bIns="0" lIns="0" spcFirstLastPara="1" rIns="0" wrap="square" tIns="1900">
            <a:spAutoFit/>
          </a:bodyPr>
          <a:lstStyle/>
          <a:p>
            <a:pPr indent="0" lvl="0" marL="12700" rtl="0" algn="r">
              <a:lnSpc>
                <a:spcPct val="100000"/>
              </a:lnSpc>
              <a:spcBef>
                <a:spcPts val="15"/>
              </a:spcBef>
              <a:spcAft>
                <a:spcPts val="0"/>
              </a:spcAft>
              <a:buSzPts val="1200"/>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3"/>
          <p:cNvSpPr txBox="1"/>
          <p:nvPr>
            <p:ph type="title"/>
          </p:nvPr>
        </p:nvSpPr>
        <p:spPr>
          <a:xfrm>
            <a:off x="2732418" y="798718"/>
            <a:ext cx="3225560" cy="517434"/>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95"/>
              </a:spcBef>
              <a:spcAft>
                <a:spcPts val="0"/>
              </a:spcAft>
              <a:buSzPts val="1400"/>
              <a:buNone/>
            </a:pPr>
            <a:r>
              <a:rPr b="1" lang="en-US"/>
              <a:t>Context Diagram</a:t>
            </a:r>
            <a:endParaRPr/>
          </a:p>
        </p:txBody>
      </p:sp>
      <p:sp>
        <p:nvSpPr>
          <p:cNvPr id="242" name="Google Shape;242;p33"/>
          <p:cNvSpPr txBox="1"/>
          <p:nvPr>
            <p:ph idx="12" type="sldNum"/>
          </p:nvPr>
        </p:nvSpPr>
        <p:spPr>
          <a:xfrm>
            <a:off x="6553200" y="6629400"/>
            <a:ext cx="2133600" cy="178955"/>
          </a:xfrm>
          <a:prstGeom prst="rect">
            <a:avLst/>
          </a:prstGeom>
          <a:noFill/>
          <a:ln>
            <a:noFill/>
          </a:ln>
        </p:spPr>
        <p:txBody>
          <a:bodyPr anchorCtr="0" anchor="ctr" bIns="0" lIns="0" spcFirstLastPara="1" rIns="0" wrap="square" tIns="1900">
            <a:spAutoFit/>
          </a:bodyPr>
          <a:lstStyle/>
          <a:p>
            <a:pPr indent="0" lvl="0" marL="12700" rtl="0" algn="r">
              <a:lnSpc>
                <a:spcPct val="100000"/>
              </a:lnSpc>
              <a:spcBef>
                <a:spcPts val="15"/>
              </a:spcBef>
              <a:spcAft>
                <a:spcPts val="0"/>
              </a:spcAft>
              <a:buSzPts val="1200"/>
              <a:buNone/>
            </a:pPr>
            <a:fld id="{00000000-1234-1234-1234-123412341234}" type="slidenum">
              <a:rPr lang="en-US"/>
              <a:t>‹#›</a:t>
            </a:fld>
            <a:endParaRPr/>
          </a:p>
        </p:txBody>
      </p:sp>
      <p:pic>
        <p:nvPicPr>
          <p:cNvPr id="243" name="Google Shape;243;p33"/>
          <p:cNvPicPr preferRelativeResize="0"/>
          <p:nvPr/>
        </p:nvPicPr>
        <p:blipFill rotWithShape="1">
          <a:blip r:embed="rId3">
            <a:alphaModFix/>
          </a:blip>
          <a:srcRect b="0" l="0" r="0" t="0"/>
          <a:stretch/>
        </p:blipFill>
        <p:spPr>
          <a:xfrm>
            <a:off x="648206" y="1441690"/>
            <a:ext cx="7730919" cy="506217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7"/>
          <p:cNvSpPr txBox="1"/>
          <p:nvPr>
            <p:ph type="title"/>
          </p:nvPr>
        </p:nvSpPr>
        <p:spPr>
          <a:xfrm>
            <a:off x="2423795" y="932535"/>
            <a:ext cx="6477000" cy="504600"/>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95"/>
              </a:spcBef>
              <a:spcAft>
                <a:spcPts val="0"/>
              </a:spcAft>
              <a:buSzPts val="1400"/>
              <a:buNone/>
            </a:pPr>
            <a:r>
              <a:rPr b="1" lang="en-US"/>
              <a:t>  Problem Statement</a:t>
            </a:r>
            <a:endParaRPr b="1"/>
          </a:p>
        </p:txBody>
      </p:sp>
      <p:sp>
        <p:nvSpPr>
          <p:cNvPr id="59" name="Google Shape;59;p7"/>
          <p:cNvSpPr txBox="1"/>
          <p:nvPr>
            <p:ph idx="12" type="sldNum"/>
          </p:nvPr>
        </p:nvSpPr>
        <p:spPr>
          <a:xfrm>
            <a:off x="6553200" y="6629400"/>
            <a:ext cx="2133600" cy="178955"/>
          </a:xfrm>
          <a:prstGeom prst="rect">
            <a:avLst/>
          </a:prstGeom>
          <a:noFill/>
          <a:ln>
            <a:noFill/>
          </a:ln>
        </p:spPr>
        <p:txBody>
          <a:bodyPr anchorCtr="0" anchor="ctr" bIns="0" lIns="0" spcFirstLastPara="1" rIns="0" wrap="square" tIns="1900">
            <a:spAutoFit/>
          </a:bodyPr>
          <a:lstStyle/>
          <a:p>
            <a:pPr indent="0" lvl="0" marL="12700" rtl="0" algn="r">
              <a:lnSpc>
                <a:spcPct val="100000"/>
              </a:lnSpc>
              <a:spcBef>
                <a:spcPts val="15"/>
              </a:spcBef>
              <a:spcAft>
                <a:spcPts val="0"/>
              </a:spcAft>
              <a:buSzPts val="1200"/>
              <a:buNone/>
            </a:pPr>
            <a:fld id="{00000000-1234-1234-1234-123412341234}" type="slidenum">
              <a:rPr lang="en-US"/>
              <a:t>‹#›</a:t>
            </a:fld>
            <a:endParaRPr/>
          </a:p>
        </p:txBody>
      </p:sp>
      <p:sp>
        <p:nvSpPr>
          <p:cNvPr id="60" name="Google Shape;60;p7"/>
          <p:cNvSpPr txBox="1"/>
          <p:nvPr/>
        </p:nvSpPr>
        <p:spPr>
          <a:xfrm>
            <a:off x="6785584" y="4249654"/>
            <a:ext cx="1172700" cy="492600"/>
          </a:xfrm>
          <a:prstGeom prst="rect">
            <a:avLst/>
          </a:prstGeom>
          <a:noFill/>
          <a:ln>
            <a:noFill/>
          </a:ln>
        </p:spPr>
        <p:txBody>
          <a:bodyPr anchorCtr="0" anchor="t" bIns="0" lIns="0" spcFirstLastPara="1" rIns="0" wrap="square" tIns="0">
            <a:spAutoFit/>
          </a:bodyPr>
          <a:lstStyle/>
          <a:p>
            <a:pPr indent="0" lvl="0" marL="0" marR="0" rtl="0" algn="l">
              <a:lnSpc>
                <a:spcPct val="113000"/>
              </a:lnSpc>
              <a:spcBef>
                <a:spcPts val="0"/>
              </a:spcBef>
              <a:spcAft>
                <a:spcPts val="0"/>
              </a:spcAft>
              <a:buClr>
                <a:srgbClr val="000000"/>
              </a:buClr>
              <a:buSzPts val="3200"/>
              <a:buFont typeface="Arial"/>
              <a:buNone/>
            </a:pPr>
            <a:r>
              <a:t/>
            </a:r>
            <a:endParaRPr b="0" i="0" sz="3200" u="none" cap="none" strike="noStrike">
              <a:solidFill>
                <a:srgbClr val="000000"/>
              </a:solidFill>
              <a:latin typeface="Trebuchet MS"/>
              <a:ea typeface="Trebuchet MS"/>
              <a:cs typeface="Trebuchet MS"/>
              <a:sym typeface="Trebuchet MS"/>
            </a:endParaRPr>
          </a:p>
        </p:txBody>
      </p:sp>
      <p:sp>
        <p:nvSpPr>
          <p:cNvPr id="61" name="Google Shape;61;p7"/>
          <p:cNvSpPr txBox="1"/>
          <p:nvPr/>
        </p:nvSpPr>
        <p:spPr>
          <a:xfrm>
            <a:off x="46645" y="1705950"/>
            <a:ext cx="8854200" cy="5253300"/>
          </a:xfrm>
          <a:prstGeom prst="rect">
            <a:avLst/>
          </a:prstGeom>
          <a:noFill/>
          <a:ln>
            <a:noFill/>
          </a:ln>
        </p:spPr>
        <p:txBody>
          <a:bodyPr anchorCtr="0" anchor="t" bIns="0" lIns="0" spcFirstLastPara="1" rIns="0" wrap="square" tIns="13325">
            <a:noAutofit/>
          </a:bodyPr>
          <a:lstStyle/>
          <a:p>
            <a:pPr indent="0" lvl="0" marL="0" marR="0" rtl="0" algn="just">
              <a:lnSpc>
                <a:spcPct val="100000"/>
              </a:lnSpc>
              <a:spcBef>
                <a:spcPts val="605"/>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In large organizations like universities, the manual process of reporting, tracking, and returning lost items is highly inefficient. This leads to:</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605"/>
              </a:spcBef>
              <a:spcAft>
                <a:spcPts val="0"/>
              </a:spcAft>
              <a:buClr>
                <a:schemeClr val="dk1"/>
              </a:buClr>
              <a:buSzPts val="1100"/>
              <a:buFont typeface="Arial"/>
              <a:buNone/>
            </a:pPr>
            <a:r>
              <a:rPr b="1" i="0" lang="en-US" sz="2400" u="none" cap="none" strike="noStrike">
                <a:solidFill>
                  <a:schemeClr val="dk1"/>
                </a:solidFill>
                <a:latin typeface="Times New Roman"/>
                <a:ea typeface="Times New Roman"/>
                <a:cs typeface="Times New Roman"/>
                <a:sym typeface="Times New Roman"/>
              </a:rPr>
              <a:t>Ineffective Matching:</a:t>
            </a:r>
            <a:r>
              <a:rPr b="0" i="0" lang="en-US" sz="2400" u="none" cap="none" strike="noStrike">
                <a:solidFill>
                  <a:schemeClr val="dk1"/>
                </a:solidFill>
                <a:latin typeface="Times New Roman"/>
                <a:ea typeface="Times New Roman"/>
                <a:cs typeface="Times New Roman"/>
                <a:sym typeface="Times New Roman"/>
              </a:rPr>
              <a:t> Lost and found records are managed separately, making it difficult to reconnect items with their rightful owners.</a:t>
            </a:r>
            <a:endParaRPr b="0" i="0" sz="24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605"/>
              </a:spcBef>
              <a:spcAft>
                <a:spcPts val="0"/>
              </a:spcAft>
              <a:buClr>
                <a:schemeClr val="dk1"/>
              </a:buClr>
              <a:buSzPts val="1100"/>
              <a:buFont typeface="Arial"/>
              <a:buNone/>
            </a:pPr>
            <a:r>
              <a:rPr b="1" i="0" lang="en-US" sz="2400" u="none" cap="none" strike="noStrike">
                <a:solidFill>
                  <a:schemeClr val="dk1"/>
                </a:solidFill>
                <a:latin typeface="Times New Roman"/>
                <a:ea typeface="Times New Roman"/>
                <a:cs typeface="Times New Roman"/>
                <a:sym typeface="Times New Roman"/>
              </a:rPr>
              <a:t>Time-Consuming Processes:</a:t>
            </a:r>
            <a:r>
              <a:rPr b="0" i="0" lang="en-US" sz="2400" u="none" cap="none" strike="noStrike">
                <a:solidFill>
                  <a:schemeClr val="dk1"/>
                </a:solidFill>
                <a:latin typeface="Times New Roman"/>
                <a:ea typeface="Times New Roman"/>
                <a:cs typeface="Times New Roman"/>
                <a:sym typeface="Times New Roman"/>
              </a:rPr>
              <a:t> Manual logbooks and informal communication cause delays and increase administrative workload.</a:t>
            </a:r>
            <a:br>
              <a:rPr b="0" i="0" lang="en-US" sz="2400" u="none" cap="none" strike="noStrike">
                <a:solidFill>
                  <a:schemeClr val="dk1"/>
                </a:solidFill>
                <a:latin typeface="Times New Roman"/>
                <a:ea typeface="Times New Roman"/>
                <a:cs typeface="Times New Roman"/>
                <a:sym typeface="Times New Roman"/>
              </a:rPr>
            </a:br>
            <a:r>
              <a:rPr b="1" i="0" lang="en-US" sz="2400" u="none" cap="none" strike="noStrike">
                <a:solidFill>
                  <a:schemeClr val="dk1"/>
                </a:solidFill>
                <a:latin typeface="Times New Roman"/>
                <a:ea typeface="Times New Roman"/>
                <a:cs typeface="Times New Roman"/>
                <a:sym typeface="Times New Roman"/>
              </a:rPr>
              <a:t>Lack of Centralized Tracking:</a:t>
            </a:r>
            <a:r>
              <a:rPr b="0" i="0" lang="en-US" sz="2400" u="none" cap="none" strike="noStrike">
                <a:solidFill>
                  <a:schemeClr val="dk1"/>
                </a:solidFill>
                <a:latin typeface="Times New Roman"/>
                <a:ea typeface="Times New Roman"/>
                <a:cs typeface="Times New Roman"/>
                <a:sym typeface="Times New Roman"/>
              </a:rPr>
              <a:t> Absence of a unified system leads to confusion, data loss, and low recovery rates of belongings.</a:t>
            </a:r>
            <a:endParaRPr b="0" i="0" sz="24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605"/>
              </a:spcBef>
              <a:spcAft>
                <a:spcPts val="0"/>
              </a:spcAft>
              <a:buClr>
                <a:srgbClr val="000000"/>
              </a:buClr>
              <a:buSzPts val="2600"/>
              <a:buFont typeface="Arial"/>
              <a:buNone/>
            </a:pPr>
            <a:r>
              <a:t/>
            </a:r>
            <a:endParaRPr b="0" i="0" sz="26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605"/>
              </a:spcBef>
              <a:spcAft>
                <a:spcPts val="0"/>
              </a:spcAft>
              <a:buClr>
                <a:srgbClr val="000000"/>
              </a:buClr>
              <a:buSzPts val="2600"/>
              <a:buFont typeface="Arial"/>
              <a:buNone/>
            </a:pPr>
            <a:r>
              <a:t/>
            </a:r>
            <a:endParaRPr b="0" i="0" sz="2600" u="none" cap="none" strike="noStrike">
              <a:solidFill>
                <a:srgbClr val="000000"/>
              </a:solidFill>
              <a:latin typeface="Times New Roman"/>
              <a:ea typeface="Times New Roman"/>
              <a:cs typeface="Times New Roman"/>
              <a:sym typeface="Times New Roman"/>
            </a:endParaRPr>
          </a:p>
          <a:p>
            <a:pPr indent="0" lvl="0" marL="0" marR="0" rtl="0" algn="l">
              <a:lnSpc>
                <a:spcPct val="115000"/>
              </a:lnSpc>
              <a:spcBef>
                <a:spcPts val="1000"/>
              </a:spcBef>
              <a:spcAft>
                <a:spcPts val="0"/>
              </a:spcAft>
              <a:buClr>
                <a:srgbClr val="000000"/>
              </a:buClr>
              <a:buSzPts val="1200"/>
              <a:buFont typeface="Arial"/>
              <a:buNone/>
            </a:pPr>
            <a:r>
              <a:t/>
            </a:r>
            <a:endParaRPr b="0" i="0" sz="1200" u="none" cap="none" strike="noStrike">
              <a:solidFill>
                <a:srgbClr val="F8FAFF"/>
              </a:solidFill>
              <a:highlight>
                <a:srgbClr val="292A2D"/>
              </a:highlight>
              <a:latin typeface="Roboto"/>
              <a:ea typeface="Roboto"/>
              <a:cs typeface="Roboto"/>
              <a:sym typeface="Roboto"/>
            </a:endParaRPr>
          </a:p>
          <a:p>
            <a:pPr indent="0" lvl="0" marL="0" marR="0" rtl="0" algn="just">
              <a:lnSpc>
                <a:spcPct val="100000"/>
              </a:lnSpc>
              <a:spcBef>
                <a:spcPts val="605"/>
              </a:spcBef>
              <a:spcAft>
                <a:spcPts val="0"/>
              </a:spcAft>
              <a:buClr>
                <a:srgbClr val="000000"/>
              </a:buClr>
              <a:buSzPts val="2600"/>
              <a:buFont typeface="Arial"/>
              <a:buNone/>
            </a:pPr>
            <a:r>
              <a:t/>
            </a:r>
            <a:endParaRPr b="1" i="0" sz="2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4"/>
          <p:cNvSpPr txBox="1"/>
          <p:nvPr>
            <p:ph type="title"/>
          </p:nvPr>
        </p:nvSpPr>
        <p:spPr>
          <a:xfrm>
            <a:off x="3178114" y="815651"/>
            <a:ext cx="2540479" cy="521444"/>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95"/>
              </a:spcBef>
              <a:spcAft>
                <a:spcPts val="0"/>
              </a:spcAft>
              <a:buSzPts val="1400"/>
              <a:buNone/>
            </a:pPr>
            <a:r>
              <a:rPr b="1" lang="en-US"/>
              <a:t>Level-1 DFD</a:t>
            </a:r>
            <a:endParaRPr/>
          </a:p>
        </p:txBody>
      </p:sp>
      <p:sp>
        <p:nvSpPr>
          <p:cNvPr id="249" name="Google Shape;249;p34"/>
          <p:cNvSpPr txBox="1"/>
          <p:nvPr>
            <p:ph idx="12" type="sldNum"/>
          </p:nvPr>
        </p:nvSpPr>
        <p:spPr>
          <a:xfrm>
            <a:off x="6553200" y="6629400"/>
            <a:ext cx="2133600" cy="178955"/>
          </a:xfrm>
          <a:prstGeom prst="rect">
            <a:avLst/>
          </a:prstGeom>
          <a:noFill/>
          <a:ln>
            <a:noFill/>
          </a:ln>
        </p:spPr>
        <p:txBody>
          <a:bodyPr anchorCtr="0" anchor="ctr" bIns="0" lIns="0" spcFirstLastPara="1" rIns="0" wrap="square" tIns="1900">
            <a:spAutoFit/>
          </a:bodyPr>
          <a:lstStyle/>
          <a:p>
            <a:pPr indent="0" lvl="0" marL="12700" rtl="0" algn="r">
              <a:lnSpc>
                <a:spcPct val="100000"/>
              </a:lnSpc>
              <a:spcBef>
                <a:spcPts val="15"/>
              </a:spcBef>
              <a:spcAft>
                <a:spcPts val="0"/>
              </a:spcAft>
              <a:buSzPts val="1200"/>
              <a:buNone/>
            </a:pPr>
            <a:fld id="{00000000-1234-1234-1234-123412341234}" type="slidenum">
              <a:rPr lang="en-US"/>
              <a:t>‹#›</a:t>
            </a:fld>
            <a:endParaRPr/>
          </a:p>
        </p:txBody>
      </p:sp>
      <p:pic>
        <p:nvPicPr>
          <p:cNvPr id="250" name="Google Shape;250;p34"/>
          <p:cNvPicPr preferRelativeResize="0"/>
          <p:nvPr/>
        </p:nvPicPr>
        <p:blipFill rotWithShape="1">
          <a:blip r:embed="rId3">
            <a:alphaModFix/>
          </a:blip>
          <a:srcRect b="0" l="0" r="0" t="0"/>
          <a:stretch/>
        </p:blipFill>
        <p:spPr>
          <a:xfrm>
            <a:off x="851139" y="1463615"/>
            <a:ext cx="7194431" cy="498905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5"/>
          <p:cNvSpPr txBox="1"/>
          <p:nvPr>
            <p:ph type="title"/>
          </p:nvPr>
        </p:nvSpPr>
        <p:spPr>
          <a:xfrm>
            <a:off x="3055189" y="881378"/>
            <a:ext cx="2638245" cy="517449"/>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95"/>
              </a:spcBef>
              <a:spcAft>
                <a:spcPts val="0"/>
              </a:spcAft>
              <a:buSzPts val="1400"/>
              <a:buNone/>
            </a:pPr>
            <a:r>
              <a:rPr b="1" lang="en-US"/>
              <a:t>Level-2 DFD</a:t>
            </a:r>
            <a:endParaRPr/>
          </a:p>
        </p:txBody>
      </p:sp>
      <p:sp>
        <p:nvSpPr>
          <p:cNvPr id="256" name="Google Shape;256;p35"/>
          <p:cNvSpPr txBox="1"/>
          <p:nvPr>
            <p:ph idx="12" type="sldNum"/>
          </p:nvPr>
        </p:nvSpPr>
        <p:spPr>
          <a:xfrm>
            <a:off x="6553200" y="6629400"/>
            <a:ext cx="2133600" cy="178955"/>
          </a:xfrm>
          <a:prstGeom prst="rect">
            <a:avLst/>
          </a:prstGeom>
          <a:noFill/>
          <a:ln>
            <a:noFill/>
          </a:ln>
        </p:spPr>
        <p:txBody>
          <a:bodyPr anchorCtr="0" anchor="ctr" bIns="0" lIns="0" spcFirstLastPara="1" rIns="0" wrap="square" tIns="1900">
            <a:spAutoFit/>
          </a:bodyPr>
          <a:lstStyle/>
          <a:p>
            <a:pPr indent="0" lvl="0" marL="12700" rtl="0" algn="r">
              <a:lnSpc>
                <a:spcPct val="100000"/>
              </a:lnSpc>
              <a:spcBef>
                <a:spcPts val="15"/>
              </a:spcBef>
              <a:spcAft>
                <a:spcPts val="0"/>
              </a:spcAft>
              <a:buSzPts val="1200"/>
              <a:buNone/>
            </a:pPr>
            <a:fld id="{00000000-1234-1234-1234-123412341234}" type="slidenum">
              <a:rPr lang="en-US"/>
              <a:t>‹#›</a:t>
            </a:fld>
            <a:endParaRPr/>
          </a:p>
        </p:txBody>
      </p:sp>
      <p:pic>
        <p:nvPicPr>
          <p:cNvPr id="257" name="Google Shape;257;p35"/>
          <p:cNvPicPr preferRelativeResize="0"/>
          <p:nvPr/>
        </p:nvPicPr>
        <p:blipFill rotWithShape="1">
          <a:blip r:embed="rId3">
            <a:alphaModFix/>
          </a:blip>
          <a:srcRect b="0" l="0" r="0" t="0"/>
          <a:stretch/>
        </p:blipFill>
        <p:spPr>
          <a:xfrm>
            <a:off x="891396" y="1639019"/>
            <a:ext cx="7545238" cy="466976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6"/>
          <p:cNvSpPr txBox="1"/>
          <p:nvPr>
            <p:ph idx="12" type="sldNum"/>
          </p:nvPr>
        </p:nvSpPr>
        <p:spPr>
          <a:xfrm>
            <a:off x="6553200" y="6629400"/>
            <a:ext cx="2133600" cy="178955"/>
          </a:xfrm>
          <a:prstGeom prst="rect">
            <a:avLst/>
          </a:prstGeom>
          <a:noFill/>
          <a:ln>
            <a:noFill/>
          </a:ln>
        </p:spPr>
        <p:txBody>
          <a:bodyPr anchorCtr="0" anchor="ctr" bIns="0" lIns="0" spcFirstLastPara="1" rIns="0" wrap="square" tIns="1900">
            <a:spAutoFit/>
          </a:bodyPr>
          <a:lstStyle/>
          <a:p>
            <a:pPr indent="0" lvl="0" marL="12700" rtl="0" algn="r">
              <a:lnSpc>
                <a:spcPct val="100000"/>
              </a:lnSpc>
              <a:spcBef>
                <a:spcPts val="15"/>
              </a:spcBef>
              <a:spcAft>
                <a:spcPts val="0"/>
              </a:spcAft>
              <a:buSzPts val="1200"/>
              <a:buNone/>
            </a:pPr>
            <a:fld id="{00000000-1234-1234-1234-123412341234}" type="slidenum">
              <a:rPr lang="en-US"/>
              <a:t>‹#›</a:t>
            </a:fld>
            <a:endParaRPr/>
          </a:p>
        </p:txBody>
      </p:sp>
      <p:pic>
        <p:nvPicPr>
          <p:cNvPr id="263" name="Google Shape;263;p36"/>
          <p:cNvPicPr preferRelativeResize="0"/>
          <p:nvPr/>
        </p:nvPicPr>
        <p:blipFill rotWithShape="1">
          <a:blip r:embed="rId3">
            <a:alphaModFix/>
          </a:blip>
          <a:srcRect b="0" l="0" r="0" t="0"/>
          <a:stretch/>
        </p:blipFill>
        <p:spPr>
          <a:xfrm>
            <a:off x="434197" y="1104181"/>
            <a:ext cx="8252603" cy="530812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7"/>
          <p:cNvSpPr txBox="1"/>
          <p:nvPr>
            <p:ph idx="12" type="sldNum"/>
          </p:nvPr>
        </p:nvSpPr>
        <p:spPr>
          <a:xfrm>
            <a:off x="6553200" y="6629400"/>
            <a:ext cx="2133600" cy="178955"/>
          </a:xfrm>
          <a:prstGeom prst="rect">
            <a:avLst/>
          </a:prstGeom>
          <a:noFill/>
          <a:ln>
            <a:noFill/>
          </a:ln>
        </p:spPr>
        <p:txBody>
          <a:bodyPr anchorCtr="0" anchor="ctr" bIns="0" lIns="0" spcFirstLastPara="1" rIns="0" wrap="square" tIns="1900">
            <a:spAutoFit/>
          </a:bodyPr>
          <a:lstStyle/>
          <a:p>
            <a:pPr indent="0" lvl="0" marL="12700" rtl="0" algn="r">
              <a:lnSpc>
                <a:spcPct val="100000"/>
              </a:lnSpc>
              <a:spcBef>
                <a:spcPts val="15"/>
              </a:spcBef>
              <a:spcAft>
                <a:spcPts val="0"/>
              </a:spcAft>
              <a:buSzPts val="1200"/>
              <a:buNone/>
            </a:pPr>
            <a:fld id="{00000000-1234-1234-1234-123412341234}" type="slidenum">
              <a:rPr lang="en-US"/>
              <a:t>‹#›</a:t>
            </a:fld>
            <a:endParaRPr/>
          </a:p>
        </p:txBody>
      </p:sp>
      <p:pic>
        <p:nvPicPr>
          <p:cNvPr id="269" name="Google Shape;269;p37"/>
          <p:cNvPicPr preferRelativeResize="0"/>
          <p:nvPr/>
        </p:nvPicPr>
        <p:blipFill rotWithShape="1">
          <a:blip r:embed="rId3">
            <a:alphaModFix/>
          </a:blip>
          <a:srcRect b="0" l="0" r="0" t="0"/>
          <a:stretch/>
        </p:blipFill>
        <p:spPr>
          <a:xfrm>
            <a:off x="208796" y="1191150"/>
            <a:ext cx="8618904" cy="508888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8"/>
          <p:cNvSpPr txBox="1"/>
          <p:nvPr>
            <p:ph idx="12" type="sldNum"/>
          </p:nvPr>
        </p:nvSpPr>
        <p:spPr>
          <a:xfrm>
            <a:off x="6553200" y="6629400"/>
            <a:ext cx="2133600" cy="178955"/>
          </a:xfrm>
          <a:prstGeom prst="rect">
            <a:avLst/>
          </a:prstGeom>
          <a:noFill/>
          <a:ln>
            <a:noFill/>
          </a:ln>
        </p:spPr>
        <p:txBody>
          <a:bodyPr anchorCtr="0" anchor="ctr" bIns="0" lIns="0" spcFirstLastPara="1" rIns="0" wrap="square" tIns="1900">
            <a:spAutoFit/>
          </a:bodyPr>
          <a:lstStyle/>
          <a:p>
            <a:pPr indent="0" lvl="0" marL="12700" rtl="0" algn="r">
              <a:lnSpc>
                <a:spcPct val="100000"/>
              </a:lnSpc>
              <a:spcBef>
                <a:spcPts val="15"/>
              </a:spcBef>
              <a:spcAft>
                <a:spcPts val="0"/>
              </a:spcAft>
              <a:buSzPts val="1200"/>
              <a:buNone/>
            </a:pPr>
            <a:fld id="{00000000-1234-1234-1234-123412341234}" type="slidenum">
              <a:rPr lang="en-US"/>
              <a:t>‹#›</a:t>
            </a:fld>
            <a:endParaRPr/>
          </a:p>
        </p:txBody>
      </p:sp>
      <p:pic>
        <p:nvPicPr>
          <p:cNvPr id="275" name="Google Shape;275;p38"/>
          <p:cNvPicPr preferRelativeResize="0"/>
          <p:nvPr/>
        </p:nvPicPr>
        <p:blipFill rotWithShape="1">
          <a:blip r:embed="rId3">
            <a:alphaModFix/>
          </a:blip>
          <a:srcRect b="0" l="0" r="0" t="0"/>
          <a:stretch/>
        </p:blipFill>
        <p:spPr>
          <a:xfrm>
            <a:off x="572219" y="1169193"/>
            <a:ext cx="8114581" cy="5082082"/>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9"/>
          <p:cNvSpPr txBox="1"/>
          <p:nvPr>
            <p:ph idx="12" type="sldNum"/>
          </p:nvPr>
        </p:nvSpPr>
        <p:spPr>
          <a:xfrm>
            <a:off x="6553200" y="6629400"/>
            <a:ext cx="2133600" cy="178955"/>
          </a:xfrm>
          <a:prstGeom prst="rect">
            <a:avLst/>
          </a:prstGeom>
          <a:noFill/>
          <a:ln>
            <a:noFill/>
          </a:ln>
        </p:spPr>
        <p:txBody>
          <a:bodyPr anchorCtr="0" anchor="ctr" bIns="0" lIns="0" spcFirstLastPara="1" rIns="0" wrap="square" tIns="1900">
            <a:spAutoFit/>
          </a:bodyPr>
          <a:lstStyle/>
          <a:p>
            <a:pPr indent="0" lvl="0" marL="12700" rtl="0" algn="r">
              <a:lnSpc>
                <a:spcPct val="100000"/>
              </a:lnSpc>
              <a:spcBef>
                <a:spcPts val="15"/>
              </a:spcBef>
              <a:spcAft>
                <a:spcPts val="0"/>
              </a:spcAft>
              <a:buSzPts val="1200"/>
              <a:buNone/>
            </a:pPr>
            <a:fld id="{00000000-1234-1234-1234-123412341234}" type="slidenum">
              <a:rPr lang="en-US"/>
              <a:t>‹#›</a:t>
            </a:fld>
            <a:endParaRPr/>
          </a:p>
        </p:txBody>
      </p:sp>
      <p:pic>
        <p:nvPicPr>
          <p:cNvPr id="281" name="Google Shape;281;p39"/>
          <p:cNvPicPr preferRelativeResize="0"/>
          <p:nvPr/>
        </p:nvPicPr>
        <p:blipFill rotWithShape="1">
          <a:blip r:embed="rId3">
            <a:alphaModFix/>
          </a:blip>
          <a:srcRect b="0" l="0" r="0" t="0"/>
          <a:stretch/>
        </p:blipFill>
        <p:spPr>
          <a:xfrm>
            <a:off x="437072" y="1106021"/>
            <a:ext cx="8249728" cy="531203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0"/>
          <p:cNvSpPr txBox="1"/>
          <p:nvPr>
            <p:ph idx="12" type="sldNum"/>
          </p:nvPr>
        </p:nvSpPr>
        <p:spPr>
          <a:xfrm>
            <a:off x="6553200" y="6629400"/>
            <a:ext cx="2133600" cy="178955"/>
          </a:xfrm>
          <a:prstGeom prst="rect">
            <a:avLst/>
          </a:prstGeom>
          <a:noFill/>
          <a:ln>
            <a:noFill/>
          </a:ln>
        </p:spPr>
        <p:txBody>
          <a:bodyPr anchorCtr="0" anchor="ctr" bIns="0" lIns="0" spcFirstLastPara="1" rIns="0" wrap="square" tIns="1900">
            <a:spAutoFit/>
          </a:bodyPr>
          <a:lstStyle/>
          <a:p>
            <a:pPr indent="0" lvl="0" marL="12700" rtl="0" algn="r">
              <a:lnSpc>
                <a:spcPct val="100000"/>
              </a:lnSpc>
              <a:spcBef>
                <a:spcPts val="15"/>
              </a:spcBef>
              <a:spcAft>
                <a:spcPts val="0"/>
              </a:spcAft>
              <a:buSzPts val="1200"/>
              <a:buNone/>
            </a:pPr>
            <a:fld id="{00000000-1234-1234-1234-123412341234}" type="slidenum">
              <a:rPr lang="en-US"/>
              <a:t>‹#›</a:t>
            </a:fld>
            <a:endParaRPr/>
          </a:p>
        </p:txBody>
      </p:sp>
      <p:pic>
        <p:nvPicPr>
          <p:cNvPr id="287" name="Google Shape;287;p40"/>
          <p:cNvPicPr preferRelativeResize="0"/>
          <p:nvPr/>
        </p:nvPicPr>
        <p:blipFill rotWithShape="1">
          <a:blip r:embed="rId3">
            <a:alphaModFix/>
          </a:blip>
          <a:srcRect b="0" l="0" r="0" t="0"/>
          <a:stretch/>
        </p:blipFill>
        <p:spPr>
          <a:xfrm>
            <a:off x="342182" y="1089585"/>
            <a:ext cx="8344618" cy="528071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1"/>
          <p:cNvSpPr txBox="1"/>
          <p:nvPr>
            <p:ph idx="12" type="sldNum"/>
          </p:nvPr>
        </p:nvSpPr>
        <p:spPr>
          <a:xfrm>
            <a:off x="6553200" y="6629400"/>
            <a:ext cx="2133600" cy="178955"/>
          </a:xfrm>
          <a:prstGeom prst="rect">
            <a:avLst/>
          </a:prstGeom>
          <a:noFill/>
          <a:ln>
            <a:noFill/>
          </a:ln>
        </p:spPr>
        <p:txBody>
          <a:bodyPr anchorCtr="0" anchor="ctr" bIns="0" lIns="0" spcFirstLastPara="1" rIns="0" wrap="square" tIns="1900">
            <a:spAutoFit/>
          </a:bodyPr>
          <a:lstStyle/>
          <a:p>
            <a:pPr indent="0" lvl="0" marL="12700" rtl="0" algn="r">
              <a:lnSpc>
                <a:spcPct val="100000"/>
              </a:lnSpc>
              <a:spcBef>
                <a:spcPts val="15"/>
              </a:spcBef>
              <a:spcAft>
                <a:spcPts val="0"/>
              </a:spcAft>
              <a:buSzPts val="1200"/>
              <a:buNone/>
            </a:pPr>
            <a:fld id="{00000000-1234-1234-1234-123412341234}" type="slidenum">
              <a:rPr lang="en-US"/>
              <a:t>‹#›</a:t>
            </a:fld>
            <a:endParaRPr/>
          </a:p>
        </p:txBody>
      </p:sp>
      <p:sp>
        <p:nvSpPr>
          <p:cNvPr id="293" name="Google Shape;293;p41"/>
          <p:cNvSpPr/>
          <p:nvPr/>
        </p:nvSpPr>
        <p:spPr>
          <a:xfrm>
            <a:off x="2060850" y="2753550"/>
            <a:ext cx="5022300" cy="1350900"/>
          </a:xfrm>
          <a:prstGeom prst="rect">
            <a:avLst/>
          </a:prstGeom>
          <a:solidFill>
            <a:srgbClr val="C9DAF8"/>
          </a:solidFill>
          <a:ln cap="flat" cmpd="sng" w="9525">
            <a:solidFill>
              <a:srgbClr val="FF33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94" name="Google Shape;294;p41"/>
          <p:cNvSpPr txBox="1"/>
          <p:nvPr/>
        </p:nvSpPr>
        <p:spPr>
          <a:xfrm>
            <a:off x="2467800" y="2996100"/>
            <a:ext cx="4208400" cy="865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chemeClr val="dk2"/>
                </a:solidFill>
                <a:latin typeface="Caveat"/>
                <a:ea typeface="Caveat"/>
                <a:cs typeface="Caveat"/>
                <a:sym typeface="Caveat"/>
              </a:rPr>
              <a:t>Use Case</a:t>
            </a:r>
            <a:endParaRPr b="1" i="0" sz="4000" u="none" cap="none" strike="noStrike">
              <a:solidFill>
                <a:schemeClr val="dk2"/>
              </a:solidFill>
              <a:latin typeface="Caveat"/>
              <a:ea typeface="Caveat"/>
              <a:cs typeface="Caveat"/>
              <a:sym typeface="Cave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2"/>
          <p:cNvSpPr txBox="1"/>
          <p:nvPr>
            <p:ph idx="12" type="sldNum"/>
          </p:nvPr>
        </p:nvSpPr>
        <p:spPr>
          <a:xfrm>
            <a:off x="6553200" y="6629400"/>
            <a:ext cx="2133600" cy="178955"/>
          </a:xfrm>
          <a:prstGeom prst="rect">
            <a:avLst/>
          </a:prstGeom>
          <a:noFill/>
          <a:ln>
            <a:noFill/>
          </a:ln>
        </p:spPr>
        <p:txBody>
          <a:bodyPr anchorCtr="0" anchor="ctr" bIns="0" lIns="0" spcFirstLastPara="1" rIns="0" wrap="square" tIns="1900">
            <a:spAutoFit/>
          </a:bodyPr>
          <a:lstStyle/>
          <a:p>
            <a:pPr indent="0" lvl="0" marL="12700" rtl="0" algn="r">
              <a:lnSpc>
                <a:spcPct val="100000"/>
              </a:lnSpc>
              <a:spcBef>
                <a:spcPts val="15"/>
              </a:spcBef>
              <a:spcAft>
                <a:spcPts val="0"/>
              </a:spcAft>
              <a:buSzPts val="1200"/>
              <a:buNone/>
            </a:pPr>
            <a:fld id="{00000000-1234-1234-1234-123412341234}" type="slidenum">
              <a:rPr lang="en-US"/>
              <a:t>‹#›</a:t>
            </a:fld>
            <a:endParaRPr/>
          </a:p>
        </p:txBody>
      </p:sp>
      <p:sp>
        <p:nvSpPr>
          <p:cNvPr id="300" name="Google Shape;300;p42"/>
          <p:cNvSpPr txBox="1"/>
          <p:nvPr>
            <p:ph type="title"/>
          </p:nvPr>
        </p:nvSpPr>
        <p:spPr>
          <a:xfrm>
            <a:off x="2211238" y="883399"/>
            <a:ext cx="4341962" cy="517434"/>
          </a:xfrm>
          <a:prstGeom prst="rect">
            <a:avLst/>
          </a:prstGeom>
          <a:noFill/>
          <a:ln>
            <a:noFill/>
          </a:ln>
        </p:spPr>
        <p:txBody>
          <a:bodyPr anchorCtr="0" anchor="ctr" bIns="0" lIns="0" spcFirstLastPara="1" rIns="0" wrap="square" tIns="12050">
            <a:spAutoFit/>
          </a:bodyPr>
          <a:lstStyle/>
          <a:p>
            <a:pPr indent="0" lvl="0" marL="12700" marR="5080" rtl="0" algn="l">
              <a:lnSpc>
                <a:spcPct val="100000"/>
              </a:lnSpc>
              <a:spcBef>
                <a:spcPts val="100"/>
              </a:spcBef>
              <a:spcAft>
                <a:spcPts val="0"/>
              </a:spcAft>
              <a:buSzPts val="1400"/>
              <a:buNone/>
            </a:pPr>
            <a:r>
              <a:rPr b="1" lang="en-US">
                <a:latin typeface="Times New Roman"/>
                <a:ea typeface="Times New Roman"/>
                <a:cs typeface="Times New Roman"/>
                <a:sym typeface="Times New Roman"/>
              </a:rPr>
              <a:t>USE CASE DIAGRAM</a:t>
            </a:r>
            <a:endParaRPr/>
          </a:p>
        </p:txBody>
      </p:sp>
      <p:pic>
        <p:nvPicPr>
          <p:cNvPr id="301" name="Google Shape;301;p42" title="user.jpg"/>
          <p:cNvPicPr preferRelativeResize="0"/>
          <p:nvPr/>
        </p:nvPicPr>
        <p:blipFill rotWithShape="1">
          <a:blip r:embed="rId3">
            <a:alphaModFix/>
          </a:blip>
          <a:srcRect b="0" l="0" r="0" t="0"/>
          <a:stretch/>
        </p:blipFill>
        <p:spPr>
          <a:xfrm>
            <a:off x="230038" y="1506747"/>
            <a:ext cx="8839201" cy="491082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3"/>
          <p:cNvSpPr txBox="1"/>
          <p:nvPr>
            <p:ph idx="12" type="sldNum"/>
          </p:nvPr>
        </p:nvSpPr>
        <p:spPr>
          <a:xfrm>
            <a:off x="6553200" y="6629400"/>
            <a:ext cx="2133600" cy="178955"/>
          </a:xfrm>
          <a:prstGeom prst="rect">
            <a:avLst/>
          </a:prstGeom>
          <a:noFill/>
          <a:ln>
            <a:noFill/>
          </a:ln>
        </p:spPr>
        <p:txBody>
          <a:bodyPr anchorCtr="0" anchor="ctr" bIns="0" lIns="0" spcFirstLastPara="1" rIns="0" wrap="square" tIns="1900">
            <a:spAutoFit/>
          </a:bodyPr>
          <a:lstStyle/>
          <a:p>
            <a:pPr indent="0" lvl="0" marL="12700" rtl="0" algn="r">
              <a:lnSpc>
                <a:spcPct val="100000"/>
              </a:lnSpc>
              <a:spcBef>
                <a:spcPts val="15"/>
              </a:spcBef>
              <a:spcAft>
                <a:spcPts val="0"/>
              </a:spcAft>
              <a:buSzPts val="1200"/>
              <a:buNone/>
            </a:pPr>
            <a:fld id="{00000000-1234-1234-1234-123412341234}" type="slidenum">
              <a:rPr lang="en-US"/>
              <a:t>‹#›</a:t>
            </a:fld>
            <a:endParaRPr/>
          </a:p>
        </p:txBody>
      </p:sp>
      <p:pic>
        <p:nvPicPr>
          <p:cNvPr id="307" name="Google Shape;307;p43" title="Use_Case_admin.jpg"/>
          <p:cNvPicPr preferRelativeResize="0"/>
          <p:nvPr/>
        </p:nvPicPr>
        <p:blipFill>
          <a:blip r:embed="rId3">
            <a:alphaModFix/>
          </a:blip>
          <a:stretch>
            <a:fillRect/>
          </a:stretch>
        </p:blipFill>
        <p:spPr>
          <a:xfrm>
            <a:off x="152400" y="903950"/>
            <a:ext cx="8839201" cy="51042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8"/>
          <p:cNvSpPr txBox="1"/>
          <p:nvPr>
            <p:ph type="title"/>
          </p:nvPr>
        </p:nvSpPr>
        <p:spPr>
          <a:xfrm>
            <a:off x="778002" y="1849132"/>
            <a:ext cx="6477000" cy="1009892"/>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95"/>
              </a:spcBef>
              <a:spcAft>
                <a:spcPts val="0"/>
              </a:spcAft>
              <a:buSzPts val="1400"/>
              <a:buNone/>
            </a:pPr>
            <a:r>
              <a:rPr b="1" lang="en-US"/>
              <a:t>SOFTWARE REQUIREMENT SPECIFICATION</a:t>
            </a:r>
            <a:endParaRPr b="1"/>
          </a:p>
        </p:txBody>
      </p:sp>
      <p:sp>
        <p:nvSpPr>
          <p:cNvPr id="67" name="Google Shape;67;p8"/>
          <p:cNvSpPr txBox="1"/>
          <p:nvPr>
            <p:ph idx="12" type="sldNum"/>
          </p:nvPr>
        </p:nvSpPr>
        <p:spPr>
          <a:xfrm>
            <a:off x="6553200" y="6629400"/>
            <a:ext cx="2133600" cy="178955"/>
          </a:xfrm>
          <a:prstGeom prst="rect">
            <a:avLst/>
          </a:prstGeom>
          <a:noFill/>
          <a:ln>
            <a:noFill/>
          </a:ln>
        </p:spPr>
        <p:txBody>
          <a:bodyPr anchorCtr="0" anchor="ctr" bIns="0" lIns="0" spcFirstLastPara="1" rIns="0" wrap="square" tIns="1900">
            <a:spAutoFit/>
          </a:bodyPr>
          <a:lstStyle/>
          <a:p>
            <a:pPr indent="0" lvl="0" marL="12700" rtl="0" algn="r">
              <a:lnSpc>
                <a:spcPct val="100000"/>
              </a:lnSpc>
              <a:spcBef>
                <a:spcPts val="15"/>
              </a:spcBef>
              <a:spcAft>
                <a:spcPts val="0"/>
              </a:spcAft>
              <a:buSzPts val="1200"/>
              <a:buNone/>
            </a:pPr>
            <a:fld id="{00000000-1234-1234-1234-123412341234}" type="slidenum">
              <a:rPr lang="en-US"/>
              <a:t>‹#›</a:t>
            </a:fld>
            <a:endParaRPr/>
          </a:p>
        </p:txBody>
      </p:sp>
      <p:pic>
        <p:nvPicPr>
          <p:cNvPr id="68" name="Google Shape;68;p8"/>
          <p:cNvPicPr preferRelativeResize="0"/>
          <p:nvPr/>
        </p:nvPicPr>
        <p:blipFill rotWithShape="1">
          <a:blip r:embed="rId3">
            <a:alphaModFix/>
          </a:blip>
          <a:srcRect b="0" l="0" r="0" t="0"/>
          <a:stretch/>
        </p:blipFill>
        <p:spPr>
          <a:xfrm>
            <a:off x="5715000" y="3200400"/>
            <a:ext cx="3057144" cy="305714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4"/>
          <p:cNvSpPr txBox="1"/>
          <p:nvPr>
            <p:ph type="title"/>
          </p:nvPr>
        </p:nvSpPr>
        <p:spPr>
          <a:xfrm>
            <a:off x="914400" y="1831122"/>
            <a:ext cx="6477000" cy="838200"/>
          </a:xfrm>
          <a:prstGeom prst="rect">
            <a:avLst/>
          </a:prstGeom>
          <a:noFill/>
          <a:ln>
            <a:noFill/>
          </a:ln>
        </p:spPr>
        <p:txBody>
          <a:bodyPr anchorCtr="0" anchor="ctr" bIns="0" lIns="0" spcFirstLastPara="1" rIns="0" wrap="square" tIns="12050">
            <a:spAutoFit/>
          </a:bodyPr>
          <a:lstStyle/>
          <a:p>
            <a:pPr indent="0" lvl="0" marL="12700" rtl="0" algn="ctr">
              <a:lnSpc>
                <a:spcPct val="100000"/>
              </a:lnSpc>
              <a:spcBef>
                <a:spcPts val="95"/>
              </a:spcBef>
              <a:spcAft>
                <a:spcPts val="0"/>
              </a:spcAft>
              <a:buSzPts val="1400"/>
              <a:buNone/>
            </a:pPr>
            <a:r>
              <a:rPr lang="en-US">
                <a:latin typeface="Times New Roman"/>
                <a:ea typeface="Times New Roman"/>
                <a:cs typeface="Times New Roman"/>
                <a:sym typeface="Times New Roman"/>
              </a:rPr>
              <a:t>USER CASE DIAGRAM</a:t>
            </a:r>
            <a:endParaRPr>
              <a:latin typeface="Times New Roman"/>
              <a:ea typeface="Times New Roman"/>
              <a:cs typeface="Times New Roman"/>
              <a:sym typeface="Times New Roman"/>
            </a:endParaRPr>
          </a:p>
        </p:txBody>
      </p:sp>
      <p:sp>
        <p:nvSpPr>
          <p:cNvPr id="313" name="Google Shape;313;p44"/>
          <p:cNvSpPr txBox="1"/>
          <p:nvPr>
            <p:ph idx="12" type="sldNum"/>
          </p:nvPr>
        </p:nvSpPr>
        <p:spPr>
          <a:xfrm>
            <a:off x="6553200" y="6629400"/>
            <a:ext cx="2133600" cy="178955"/>
          </a:xfrm>
          <a:prstGeom prst="rect">
            <a:avLst/>
          </a:prstGeom>
          <a:noFill/>
          <a:ln>
            <a:noFill/>
          </a:ln>
        </p:spPr>
        <p:txBody>
          <a:bodyPr anchorCtr="0" anchor="ctr" bIns="0" lIns="0" spcFirstLastPara="1" rIns="0" wrap="square" tIns="1900">
            <a:spAutoFit/>
          </a:bodyPr>
          <a:lstStyle/>
          <a:p>
            <a:pPr indent="0" lvl="0" marL="12700" rtl="0" algn="r">
              <a:lnSpc>
                <a:spcPct val="100000"/>
              </a:lnSpc>
              <a:spcBef>
                <a:spcPts val="15"/>
              </a:spcBef>
              <a:spcAft>
                <a:spcPts val="0"/>
              </a:spcAft>
              <a:buSzPts val="1200"/>
              <a:buNone/>
            </a:pPr>
            <a:fld id="{00000000-1234-1234-1234-123412341234}" type="slidenum">
              <a:rPr lang="en-US"/>
              <a:t>‹#›</a:t>
            </a:fld>
            <a:endParaRPr/>
          </a:p>
        </p:txBody>
      </p:sp>
      <p:pic>
        <p:nvPicPr>
          <p:cNvPr id="314" name="Google Shape;314;p44"/>
          <p:cNvPicPr preferRelativeResize="0"/>
          <p:nvPr/>
        </p:nvPicPr>
        <p:blipFill rotWithShape="1">
          <a:blip r:embed="rId3">
            <a:alphaModFix/>
          </a:blip>
          <a:srcRect b="0" l="0" r="0" t="0"/>
          <a:stretch/>
        </p:blipFill>
        <p:spPr>
          <a:xfrm>
            <a:off x="5791200" y="4267200"/>
            <a:ext cx="1943100" cy="19431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5"/>
          <p:cNvSpPr txBox="1"/>
          <p:nvPr>
            <p:ph idx="12" type="sldNum"/>
          </p:nvPr>
        </p:nvSpPr>
        <p:spPr>
          <a:xfrm>
            <a:off x="6553200" y="6629400"/>
            <a:ext cx="2133600" cy="178955"/>
          </a:xfrm>
          <a:prstGeom prst="rect">
            <a:avLst/>
          </a:prstGeom>
          <a:noFill/>
          <a:ln>
            <a:noFill/>
          </a:ln>
        </p:spPr>
        <p:txBody>
          <a:bodyPr anchorCtr="0" anchor="ctr" bIns="0" lIns="0" spcFirstLastPara="1" rIns="0" wrap="square" tIns="1900">
            <a:spAutoFit/>
          </a:bodyPr>
          <a:lstStyle/>
          <a:p>
            <a:pPr indent="0" lvl="0" marL="12700" rtl="0" algn="r">
              <a:lnSpc>
                <a:spcPct val="100000"/>
              </a:lnSpc>
              <a:spcBef>
                <a:spcPts val="15"/>
              </a:spcBef>
              <a:spcAft>
                <a:spcPts val="0"/>
              </a:spcAft>
              <a:buSzPts val="1200"/>
              <a:buNone/>
            </a:pPr>
            <a:fld id="{00000000-1234-1234-1234-123412341234}" type="slidenum">
              <a:rPr lang="en-US"/>
              <a:t>‹#›</a:t>
            </a:fld>
            <a:endParaRPr/>
          </a:p>
        </p:txBody>
      </p:sp>
      <p:pic>
        <p:nvPicPr>
          <p:cNvPr id="320" name="Google Shape;320;p45" title="Use_Case_admin (2).jpg"/>
          <p:cNvPicPr preferRelativeResize="0"/>
          <p:nvPr/>
        </p:nvPicPr>
        <p:blipFill>
          <a:blip r:embed="rId3">
            <a:alphaModFix/>
          </a:blip>
          <a:stretch>
            <a:fillRect/>
          </a:stretch>
        </p:blipFill>
        <p:spPr>
          <a:xfrm>
            <a:off x="0" y="873900"/>
            <a:ext cx="8939196" cy="560257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6"/>
          <p:cNvSpPr txBox="1"/>
          <p:nvPr>
            <p:ph type="title"/>
          </p:nvPr>
        </p:nvSpPr>
        <p:spPr>
          <a:xfrm>
            <a:off x="3276337" y="890745"/>
            <a:ext cx="2714445" cy="517449"/>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95"/>
              </a:spcBef>
              <a:spcAft>
                <a:spcPts val="0"/>
              </a:spcAft>
              <a:buSzPts val="1400"/>
              <a:buNone/>
            </a:pPr>
            <a:r>
              <a:rPr b="1" lang="en-US"/>
              <a:t>ER DIAGRAM</a:t>
            </a:r>
            <a:endParaRPr/>
          </a:p>
        </p:txBody>
      </p:sp>
      <p:sp>
        <p:nvSpPr>
          <p:cNvPr id="326" name="Google Shape;326;p46"/>
          <p:cNvSpPr txBox="1"/>
          <p:nvPr>
            <p:ph idx="12" type="sldNum"/>
          </p:nvPr>
        </p:nvSpPr>
        <p:spPr>
          <a:xfrm>
            <a:off x="6553200" y="6629400"/>
            <a:ext cx="2133600" cy="178955"/>
          </a:xfrm>
          <a:prstGeom prst="rect">
            <a:avLst/>
          </a:prstGeom>
          <a:noFill/>
          <a:ln>
            <a:noFill/>
          </a:ln>
        </p:spPr>
        <p:txBody>
          <a:bodyPr anchorCtr="0" anchor="ctr" bIns="0" lIns="0" spcFirstLastPara="1" rIns="0" wrap="square" tIns="1900">
            <a:spAutoFit/>
          </a:bodyPr>
          <a:lstStyle/>
          <a:p>
            <a:pPr indent="0" lvl="0" marL="12700" rtl="0" algn="r">
              <a:lnSpc>
                <a:spcPct val="100000"/>
              </a:lnSpc>
              <a:spcBef>
                <a:spcPts val="15"/>
              </a:spcBef>
              <a:spcAft>
                <a:spcPts val="0"/>
              </a:spcAft>
              <a:buSzPts val="1200"/>
              <a:buNone/>
            </a:pPr>
            <a:fld id="{00000000-1234-1234-1234-123412341234}" type="slidenum">
              <a:rPr lang="en-US"/>
              <a:t>‹#›</a:t>
            </a:fld>
            <a:endParaRPr/>
          </a:p>
        </p:txBody>
      </p:sp>
      <p:pic>
        <p:nvPicPr>
          <p:cNvPr id="327" name="Google Shape;327;p46"/>
          <p:cNvPicPr preferRelativeResize="0"/>
          <p:nvPr/>
        </p:nvPicPr>
        <p:blipFill rotWithShape="1">
          <a:blip r:embed="rId3">
            <a:alphaModFix/>
          </a:blip>
          <a:srcRect b="0" l="0" r="0" t="0"/>
          <a:stretch/>
        </p:blipFill>
        <p:spPr>
          <a:xfrm>
            <a:off x="102003" y="1540651"/>
            <a:ext cx="8939993" cy="4940662"/>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pic>
        <p:nvPicPr>
          <p:cNvPr id="332" name="Google Shape;332;p47"/>
          <p:cNvPicPr preferRelativeResize="0"/>
          <p:nvPr/>
        </p:nvPicPr>
        <p:blipFill rotWithShape="1">
          <a:blip r:embed="rId3">
            <a:alphaModFix/>
          </a:blip>
          <a:srcRect b="0" l="0" r="0" t="0"/>
          <a:stretch/>
        </p:blipFill>
        <p:spPr>
          <a:xfrm>
            <a:off x="912115" y="1219581"/>
            <a:ext cx="7774684" cy="4418839"/>
          </a:xfrm>
          <a:prstGeom prst="rect">
            <a:avLst/>
          </a:prstGeom>
          <a:noFill/>
          <a:ln>
            <a:noFill/>
          </a:ln>
        </p:spPr>
      </p:pic>
      <p:sp>
        <p:nvSpPr>
          <p:cNvPr id="333" name="Google Shape;333;p47"/>
          <p:cNvSpPr txBox="1"/>
          <p:nvPr>
            <p:ph idx="12" type="sldNum"/>
          </p:nvPr>
        </p:nvSpPr>
        <p:spPr>
          <a:xfrm>
            <a:off x="6553200" y="6583684"/>
            <a:ext cx="2133600" cy="274316"/>
          </a:xfrm>
          <a:prstGeom prst="rect">
            <a:avLst/>
          </a:prstGeom>
          <a:noFill/>
          <a:ln>
            <a:noFill/>
          </a:ln>
        </p:spPr>
        <p:txBody>
          <a:bodyPr anchorCtr="0" anchor="ctr" bIns="0" lIns="0" spcFirstLastPara="1" rIns="0" wrap="square" tIns="1900">
            <a:spAutoFit/>
          </a:bodyPr>
          <a:lstStyle/>
          <a:p>
            <a:pPr indent="0" lvl="0" marL="12700" rtl="0" algn="r">
              <a:lnSpc>
                <a:spcPct val="100000"/>
              </a:lnSpc>
              <a:spcBef>
                <a:spcPts val="15"/>
              </a:spcBef>
              <a:spcAft>
                <a:spcPts val="0"/>
              </a:spcAft>
              <a:buSzPts val="1200"/>
              <a:buNone/>
            </a:pPr>
            <a:fld id="{00000000-1234-1234-1234-123412341234}" type="slidenum">
              <a:rPr lang="en-US"/>
              <a:t>‹#›</a:t>
            </a:fld>
            <a:endParaRPr/>
          </a:p>
        </p:txBody>
      </p:sp>
      <p:pic>
        <p:nvPicPr>
          <p:cNvPr descr="Thank you text font calligraphy hand written lettering script black color object thank you welcome business congratulation thanksgiving communication message word label thankyou phrase happiness retro (provided by Getty Images)" id="334" name="Google Shape;334;p47"/>
          <p:cNvPicPr preferRelativeResize="0"/>
          <p:nvPr/>
        </p:nvPicPr>
        <p:blipFill rotWithShape="1">
          <a:blip r:embed="rId4">
            <a:alphaModFix/>
          </a:blip>
          <a:srcRect b="0" l="0" r="0" t="0"/>
          <a:stretch/>
        </p:blipFill>
        <p:spPr>
          <a:xfrm>
            <a:off x="0" y="863125"/>
            <a:ext cx="8886359" cy="5284975"/>
          </a:xfrm>
          <a:prstGeom prst="rect">
            <a:avLst/>
          </a:prstGeom>
          <a:noFill/>
          <a:ln>
            <a:noFill/>
          </a:ln>
        </p:spPr>
      </p:pic>
      <p:pic>
        <p:nvPicPr>
          <p:cNvPr descr="Thank you handwritten inscription, vector lettering design. (provided by Getty Images)" id="335" name="Google Shape;335;p47"/>
          <p:cNvPicPr preferRelativeResize="0"/>
          <p:nvPr/>
        </p:nvPicPr>
        <p:blipFill rotWithShape="1">
          <a:blip r:embed="rId5">
            <a:alphaModFix/>
          </a:blip>
          <a:srcRect b="0" l="0" r="0" t="0"/>
          <a:stretch/>
        </p:blipFill>
        <p:spPr>
          <a:xfrm>
            <a:off x="280550" y="956875"/>
            <a:ext cx="8312724" cy="52849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9"/>
          <p:cNvSpPr txBox="1"/>
          <p:nvPr>
            <p:ph type="title"/>
          </p:nvPr>
        </p:nvSpPr>
        <p:spPr>
          <a:xfrm>
            <a:off x="1144850" y="996875"/>
            <a:ext cx="6477000" cy="504600"/>
          </a:xfrm>
          <a:prstGeom prst="rect">
            <a:avLst/>
          </a:prstGeom>
          <a:noFill/>
          <a:ln>
            <a:noFill/>
          </a:ln>
        </p:spPr>
        <p:txBody>
          <a:bodyPr anchorCtr="0" anchor="ctr" bIns="0" lIns="0" spcFirstLastPara="1" rIns="0" wrap="square" tIns="12050">
            <a:spAutoFit/>
          </a:bodyPr>
          <a:lstStyle/>
          <a:p>
            <a:pPr indent="0" lvl="0" marL="12700" rtl="0" algn="ctr">
              <a:lnSpc>
                <a:spcPct val="100000"/>
              </a:lnSpc>
              <a:spcBef>
                <a:spcPts val="95"/>
              </a:spcBef>
              <a:spcAft>
                <a:spcPts val="0"/>
              </a:spcAft>
              <a:buSzPts val="1400"/>
              <a:buNone/>
            </a:pPr>
            <a:r>
              <a:rPr b="1" lang="en-US"/>
              <a:t>1.1 PURPOSE</a:t>
            </a:r>
            <a:endParaRPr b="1"/>
          </a:p>
        </p:txBody>
      </p:sp>
      <p:sp>
        <p:nvSpPr>
          <p:cNvPr id="74" name="Google Shape;74;p9"/>
          <p:cNvSpPr txBox="1"/>
          <p:nvPr>
            <p:ph idx="1" type="body"/>
          </p:nvPr>
        </p:nvSpPr>
        <p:spPr>
          <a:xfrm>
            <a:off x="176900" y="1828825"/>
            <a:ext cx="8412900" cy="4195500"/>
          </a:xfrm>
          <a:prstGeom prst="rect">
            <a:avLst/>
          </a:prstGeom>
          <a:noFill/>
          <a:ln>
            <a:noFill/>
          </a:ln>
        </p:spPr>
        <p:txBody>
          <a:bodyPr anchorCtr="0" anchor="t" bIns="0" lIns="0" spcFirstLastPara="1" rIns="0" wrap="square" tIns="57525">
            <a:spAutoFit/>
          </a:bodyPr>
          <a:lstStyle/>
          <a:p>
            <a:pPr indent="0" lvl="0" marL="0" rtl="0" algn="just">
              <a:lnSpc>
                <a:spcPct val="115000"/>
              </a:lnSpc>
              <a:spcBef>
                <a:spcPts val="1200"/>
              </a:spcBef>
              <a:spcAft>
                <a:spcPts val="0"/>
              </a:spcAft>
              <a:buClr>
                <a:schemeClr val="dk1"/>
              </a:buClr>
              <a:buSzPts val="1100"/>
              <a:buFont typeface="Arial"/>
              <a:buNone/>
            </a:pPr>
            <a:r>
              <a:rPr lang="en-US" sz="2400"/>
              <a:t>The purpose of this project is to create a </a:t>
            </a:r>
            <a:r>
              <a:rPr b="1" lang="en-US" sz="2400"/>
              <a:t>Lost and Found Management System</a:t>
            </a:r>
            <a:r>
              <a:rPr lang="en-US" sz="2400"/>
              <a:t> that makes it </a:t>
            </a:r>
            <a:r>
              <a:rPr b="1" lang="en-US" sz="2400"/>
              <a:t>easier for people to report lost items and register found ones.</a:t>
            </a:r>
            <a:r>
              <a:rPr lang="en-US" sz="2400"/>
              <a:t> Instead of depending on manual logbooks or word-of-mouth, this system provides a single, organized platform where everything can be tracked in one place.</a:t>
            </a:r>
            <a:endParaRPr sz="2400"/>
          </a:p>
          <a:p>
            <a:pPr indent="0" lvl="0" marL="0" rtl="0" algn="just">
              <a:lnSpc>
                <a:spcPct val="115000"/>
              </a:lnSpc>
              <a:spcBef>
                <a:spcPts val="1200"/>
              </a:spcBef>
              <a:spcAft>
                <a:spcPts val="0"/>
              </a:spcAft>
              <a:buClr>
                <a:schemeClr val="dk1"/>
              </a:buClr>
              <a:buSzPts val="1100"/>
              <a:buFont typeface="Arial"/>
              <a:buNone/>
            </a:pPr>
            <a:r>
              <a:rPr lang="en-US" sz="2400"/>
              <a:t>By reducing confusion and delays, the system helps ensure that lost belongings are returned to their rightful owners quickly and efficiently.</a:t>
            </a:r>
            <a:endParaRPr sz="2400"/>
          </a:p>
          <a:p>
            <a:pPr indent="0" lvl="0" marL="0" marR="5080" rtl="0" algn="just">
              <a:lnSpc>
                <a:spcPct val="100000"/>
              </a:lnSpc>
              <a:spcBef>
                <a:spcPts val="1200"/>
              </a:spcBef>
              <a:spcAft>
                <a:spcPts val="0"/>
              </a:spcAft>
              <a:buSzPts val="2200"/>
              <a:buNone/>
            </a:pPr>
            <a:r>
              <a:t/>
            </a:r>
            <a:endParaRPr sz="2800"/>
          </a:p>
        </p:txBody>
      </p:sp>
      <p:sp>
        <p:nvSpPr>
          <p:cNvPr id="75" name="Google Shape;75;p9"/>
          <p:cNvSpPr txBox="1"/>
          <p:nvPr>
            <p:ph idx="12" type="sldNum"/>
          </p:nvPr>
        </p:nvSpPr>
        <p:spPr>
          <a:xfrm>
            <a:off x="6553200" y="6629400"/>
            <a:ext cx="2133600" cy="178955"/>
          </a:xfrm>
          <a:prstGeom prst="rect">
            <a:avLst/>
          </a:prstGeom>
          <a:noFill/>
          <a:ln>
            <a:noFill/>
          </a:ln>
        </p:spPr>
        <p:txBody>
          <a:bodyPr anchorCtr="0" anchor="ctr" bIns="0" lIns="0" spcFirstLastPara="1" rIns="0" wrap="square" tIns="1900">
            <a:spAutoFit/>
          </a:bodyPr>
          <a:lstStyle/>
          <a:p>
            <a:pPr indent="0" lvl="0" marL="12700" rtl="0" algn="r">
              <a:lnSpc>
                <a:spcPct val="100000"/>
              </a:lnSpc>
              <a:spcBef>
                <a:spcPts val="15"/>
              </a:spcBef>
              <a:spcAft>
                <a:spcPts val="0"/>
              </a:spcAft>
              <a:buSzPts val="1200"/>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0"/>
          <p:cNvSpPr txBox="1"/>
          <p:nvPr>
            <p:ph type="title"/>
          </p:nvPr>
        </p:nvSpPr>
        <p:spPr>
          <a:xfrm>
            <a:off x="2556100" y="1033800"/>
            <a:ext cx="6477000" cy="504600"/>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95"/>
              </a:spcBef>
              <a:spcAft>
                <a:spcPts val="0"/>
              </a:spcAft>
              <a:buSzPts val="1400"/>
              <a:buNone/>
            </a:pPr>
            <a:r>
              <a:rPr b="1" lang="en-US"/>
              <a:t>1.INTRODUCTION</a:t>
            </a:r>
            <a:endParaRPr b="1"/>
          </a:p>
        </p:txBody>
      </p:sp>
      <p:sp>
        <p:nvSpPr>
          <p:cNvPr id="81" name="Google Shape;81;p10"/>
          <p:cNvSpPr txBox="1"/>
          <p:nvPr>
            <p:ph idx="1" type="body"/>
          </p:nvPr>
        </p:nvSpPr>
        <p:spPr>
          <a:xfrm>
            <a:off x="365375" y="1834875"/>
            <a:ext cx="8365800" cy="47085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440"/>
              </a:spcBef>
              <a:spcAft>
                <a:spcPts val="0"/>
              </a:spcAft>
              <a:buSzPts val="2200"/>
              <a:buNone/>
            </a:pPr>
            <a:r>
              <a:rPr lang="en-US" sz="2400"/>
              <a:t>The Lost and Found Website is an online platform designed to help users report, search, and recover lost or found items in an efficient and organized manner. It allows individuals to post details such as item description, date, location, and photos, while also enabling others to browse or search for matching reports. The system aims to bridge the gap between people who lose belongings and those who find them, making the recovery process faster, more reliable, and user-friendly, while also providing administrators with tools to monitor and manage reports effectively.</a:t>
            </a:r>
            <a:endParaRPr sz="2400"/>
          </a:p>
          <a:p>
            <a:pPr indent="-228600" lvl="0" marL="457200" rtl="0" algn="l">
              <a:lnSpc>
                <a:spcPct val="100000"/>
              </a:lnSpc>
              <a:spcBef>
                <a:spcPts val="440"/>
              </a:spcBef>
              <a:spcAft>
                <a:spcPts val="0"/>
              </a:spcAft>
              <a:buClr>
                <a:schemeClr val="dk1"/>
              </a:buClr>
              <a:buSzPts val="22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1"/>
          <p:cNvSpPr txBox="1"/>
          <p:nvPr>
            <p:ph type="title"/>
          </p:nvPr>
        </p:nvSpPr>
        <p:spPr>
          <a:xfrm>
            <a:off x="3114150" y="969500"/>
            <a:ext cx="2320800" cy="504600"/>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95"/>
              </a:spcBef>
              <a:spcAft>
                <a:spcPts val="0"/>
              </a:spcAft>
              <a:buSzPts val="1400"/>
              <a:buNone/>
            </a:pPr>
            <a:r>
              <a:rPr b="1" lang="en-US"/>
              <a:t>1.2 SCOPE</a:t>
            </a:r>
            <a:endParaRPr b="1"/>
          </a:p>
        </p:txBody>
      </p:sp>
      <p:sp>
        <p:nvSpPr>
          <p:cNvPr id="87" name="Google Shape;87;p11"/>
          <p:cNvSpPr txBox="1"/>
          <p:nvPr>
            <p:ph idx="12" type="sldNum"/>
          </p:nvPr>
        </p:nvSpPr>
        <p:spPr>
          <a:xfrm>
            <a:off x="6553200" y="6629400"/>
            <a:ext cx="2133600" cy="178955"/>
          </a:xfrm>
          <a:prstGeom prst="rect">
            <a:avLst/>
          </a:prstGeom>
          <a:noFill/>
          <a:ln>
            <a:noFill/>
          </a:ln>
        </p:spPr>
        <p:txBody>
          <a:bodyPr anchorCtr="0" anchor="ctr" bIns="0" lIns="0" spcFirstLastPara="1" rIns="0" wrap="square" tIns="1900">
            <a:spAutoFit/>
          </a:bodyPr>
          <a:lstStyle/>
          <a:p>
            <a:pPr indent="0" lvl="0" marL="12700" rtl="0" algn="r">
              <a:lnSpc>
                <a:spcPct val="100000"/>
              </a:lnSpc>
              <a:spcBef>
                <a:spcPts val="15"/>
              </a:spcBef>
              <a:spcAft>
                <a:spcPts val="0"/>
              </a:spcAft>
              <a:buSzPts val="1200"/>
              <a:buNone/>
            </a:pPr>
            <a:fld id="{00000000-1234-1234-1234-123412341234}" type="slidenum">
              <a:rPr lang="en-US"/>
              <a:t>‹#›</a:t>
            </a:fld>
            <a:endParaRPr/>
          </a:p>
        </p:txBody>
      </p:sp>
      <p:sp>
        <p:nvSpPr>
          <p:cNvPr id="88" name="Google Shape;88;p11"/>
          <p:cNvSpPr txBox="1"/>
          <p:nvPr/>
        </p:nvSpPr>
        <p:spPr>
          <a:xfrm>
            <a:off x="164100" y="1569625"/>
            <a:ext cx="8815800" cy="4978500"/>
          </a:xfrm>
          <a:prstGeom prst="rect">
            <a:avLst/>
          </a:prstGeom>
          <a:noFill/>
          <a:ln>
            <a:noFill/>
          </a:ln>
        </p:spPr>
        <p:txBody>
          <a:bodyPr anchorCtr="0" anchor="t" bIns="0" lIns="0" spcFirstLastPara="1" rIns="0" wrap="square" tIns="61575">
            <a:spAutoFit/>
          </a:bodyPr>
          <a:lstStyle/>
          <a:p>
            <a:pPr indent="0" lvl="0" marL="0" marR="0" rtl="0" algn="just">
              <a:lnSpc>
                <a:spcPct val="115000"/>
              </a:lnSpc>
              <a:spcBef>
                <a:spcPts val="1200"/>
              </a:spcBef>
              <a:spcAft>
                <a:spcPts val="0"/>
              </a:spcAft>
              <a:buClr>
                <a:srgbClr val="000000"/>
              </a:buClr>
              <a:buSzPts val="1100"/>
              <a:buFont typeface="Arial"/>
              <a:buNone/>
            </a:pPr>
            <a:r>
              <a:rPr b="0" i="0" lang="en-US" sz="2400" u="none" cap="none" strike="noStrike">
                <a:solidFill>
                  <a:srgbClr val="000000"/>
                </a:solidFill>
                <a:latin typeface="Times New Roman"/>
                <a:ea typeface="Times New Roman"/>
                <a:cs typeface="Times New Roman"/>
                <a:sym typeface="Times New Roman"/>
              </a:rPr>
              <a:t>The Lost and Found Management System provides a centralized platform where users can report lost items, register found items, and claim belongings. Admins will verify records, manage duplicates, and track claims to ensure accuracy. The system will also maintain history for transparency and faster recovery.</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15000"/>
              </a:lnSpc>
              <a:spcBef>
                <a:spcPts val="1200"/>
              </a:spcBef>
              <a:spcAft>
                <a:spcPts val="0"/>
              </a:spcAft>
              <a:buClr>
                <a:schemeClr val="dk1"/>
              </a:buClr>
              <a:buSzPts val="1100"/>
              <a:buFont typeface="Arial"/>
              <a:buNone/>
            </a:pPr>
            <a:r>
              <a:rPr b="0" i="0" lang="en-US" sz="2400" u="none" cap="none" strike="noStrike">
                <a:solidFill>
                  <a:srgbClr val="000000"/>
                </a:solidFill>
                <a:latin typeface="Times New Roman"/>
                <a:ea typeface="Times New Roman"/>
                <a:cs typeface="Times New Roman"/>
                <a:sym typeface="Times New Roman"/>
              </a:rPr>
              <a:t>This project is intended for use in organizations such as </a:t>
            </a:r>
            <a:r>
              <a:rPr b="0" i="0" lang="en-US" sz="2400" u="none" cap="none" strike="noStrike">
                <a:solidFill>
                  <a:schemeClr val="dk1"/>
                </a:solidFill>
                <a:latin typeface="Times New Roman"/>
                <a:ea typeface="Times New Roman"/>
                <a:cs typeface="Times New Roman"/>
                <a:sym typeface="Times New Roman"/>
              </a:rPr>
              <a:t>universities, offices, and campuses, where large numbers of people make manual tracking difficult. By digitizing the process, the system reduces dependency on physical logbooks, minimizes errors, and saves time for both users and administrators.</a:t>
            </a:r>
            <a:endParaRPr b="0" i="0" sz="2400" u="none" cap="none" strike="noStrike">
              <a:solidFill>
                <a:srgbClr val="000000"/>
              </a:solidFill>
              <a:latin typeface="Times New Roman"/>
              <a:ea typeface="Times New Roman"/>
              <a:cs typeface="Times New Roman"/>
              <a:sym typeface="Times New Roman"/>
            </a:endParaRPr>
          </a:p>
          <a:p>
            <a:pPr indent="-283844" lvl="0" marL="295910" marR="678180" rtl="0" algn="just">
              <a:lnSpc>
                <a:spcPct val="90000"/>
              </a:lnSpc>
              <a:spcBef>
                <a:spcPts val="1200"/>
              </a:spcBef>
              <a:spcAft>
                <a:spcPts val="0"/>
              </a:spcAft>
              <a:buClr>
                <a:srgbClr val="000000"/>
              </a:buClr>
              <a:buSzPts val="2600"/>
              <a:buFont typeface="Arial"/>
              <a:buNone/>
            </a:pPr>
            <a:r>
              <a:t/>
            </a:r>
            <a:endParaRPr b="0" i="0" sz="2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2"/>
          <p:cNvSpPr txBox="1"/>
          <p:nvPr>
            <p:ph type="title"/>
          </p:nvPr>
        </p:nvSpPr>
        <p:spPr>
          <a:xfrm>
            <a:off x="1333500" y="919150"/>
            <a:ext cx="6477000" cy="504600"/>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95"/>
              </a:spcBef>
              <a:spcAft>
                <a:spcPts val="0"/>
              </a:spcAft>
              <a:buSzPts val="1400"/>
              <a:buNone/>
            </a:pPr>
            <a:r>
              <a:rPr b="1" lang="en-US"/>
              <a:t>2. OVERALL DESCRIPTION</a:t>
            </a:r>
            <a:endParaRPr b="1"/>
          </a:p>
        </p:txBody>
      </p:sp>
      <p:sp>
        <p:nvSpPr>
          <p:cNvPr id="94" name="Google Shape;94;p12"/>
          <p:cNvSpPr txBox="1"/>
          <p:nvPr>
            <p:ph idx="12" type="sldNum"/>
          </p:nvPr>
        </p:nvSpPr>
        <p:spPr>
          <a:xfrm>
            <a:off x="6553200" y="6629400"/>
            <a:ext cx="2133600" cy="178955"/>
          </a:xfrm>
          <a:prstGeom prst="rect">
            <a:avLst/>
          </a:prstGeom>
          <a:noFill/>
          <a:ln>
            <a:noFill/>
          </a:ln>
        </p:spPr>
        <p:txBody>
          <a:bodyPr anchorCtr="0" anchor="ctr" bIns="0" lIns="0" spcFirstLastPara="1" rIns="0" wrap="square" tIns="1900">
            <a:spAutoFit/>
          </a:bodyPr>
          <a:lstStyle/>
          <a:p>
            <a:pPr indent="0" lvl="0" marL="12700" rtl="0" algn="r">
              <a:lnSpc>
                <a:spcPct val="100000"/>
              </a:lnSpc>
              <a:spcBef>
                <a:spcPts val="15"/>
              </a:spcBef>
              <a:spcAft>
                <a:spcPts val="0"/>
              </a:spcAft>
              <a:buSzPts val="1200"/>
              <a:buNone/>
            </a:pPr>
            <a:fld id="{00000000-1234-1234-1234-123412341234}" type="slidenum">
              <a:rPr lang="en-US"/>
              <a:t>‹#›</a:t>
            </a:fld>
            <a:endParaRPr/>
          </a:p>
        </p:txBody>
      </p:sp>
      <p:sp>
        <p:nvSpPr>
          <p:cNvPr id="95" name="Google Shape;95;p12"/>
          <p:cNvSpPr txBox="1"/>
          <p:nvPr/>
        </p:nvSpPr>
        <p:spPr>
          <a:xfrm>
            <a:off x="0" y="1709675"/>
            <a:ext cx="8999700" cy="4633800"/>
          </a:xfrm>
          <a:prstGeom prst="rect">
            <a:avLst/>
          </a:prstGeom>
          <a:noFill/>
          <a:ln>
            <a:noFill/>
          </a:ln>
        </p:spPr>
        <p:txBody>
          <a:bodyPr anchorCtr="0" anchor="t" bIns="0" lIns="0" spcFirstLastPara="1" rIns="0" wrap="square" tIns="61575">
            <a:spAutoFit/>
          </a:bodyPr>
          <a:lstStyle/>
          <a:p>
            <a:pPr indent="-283844" lvl="0" marL="295910" marR="5080" rtl="0" algn="just">
              <a:lnSpc>
                <a:spcPct val="90000"/>
              </a:lnSpc>
              <a:spcBef>
                <a:spcPts val="0"/>
              </a:spcBef>
              <a:spcAft>
                <a:spcPts val="0"/>
              </a:spcAft>
              <a:buClr>
                <a:srgbClr val="000000"/>
              </a:buClr>
              <a:buSzPts val="2600"/>
              <a:buFont typeface="Arial"/>
              <a:buNone/>
            </a:pPr>
            <a:r>
              <a:rPr b="0" i="0" lang="en-US" sz="2600" u="none" cap="none" strike="noStrike">
                <a:solidFill>
                  <a:srgbClr val="000000"/>
                </a:solidFill>
                <a:latin typeface="Arial"/>
                <a:ea typeface="Arial"/>
                <a:cs typeface="Arial"/>
                <a:sym typeface="Arial"/>
              </a:rPr>
              <a:t>   </a:t>
            </a:r>
            <a:r>
              <a:rPr b="0" i="0" lang="en-US" sz="2400" u="none" cap="none" strike="noStrike">
                <a:solidFill>
                  <a:srgbClr val="000000"/>
                </a:solidFill>
                <a:latin typeface="Times New Roman"/>
                <a:ea typeface="Times New Roman"/>
                <a:cs typeface="Times New Roman"/>
                <a:sym typeface="Times New Roman"/>
              </a:rPr>
              <a:t>The Lost and Found Management System provides a digital platform to  </a:t>
            </a:r>
            <a:r>
              <a:rPr b="1" i="0" lang="en-US" sz="2400" u="none" cap="none" strike="noStrike">
                <a:solidFill>
                  <a:srgbClr val="000000"/>
                </a:solidFill>
                <a:latin typeface="Times New Roman"/>
                <a:ea typeface="Times New Roman"/>
                <a:cs typeface="Times New Roman"/>
                <a:sym typeface="Times New Roman"/>
              </a:rPr>
              <a:t>report lost items, register found items, and manage claims. Admins verify records, remove duplicates, and track item history to ensure accuracy and transparency.</a:t>
            </a:r>
            <a:r>
              <a:rPr b="0" i="0" lang="en-US" sz="2400" u="none" cap="none" strike="noStrike">
                <a:solidFill>
                  <a:srgbClr val="000000"/>
                </a:solidFill>
                <a:latin typeface="Times New Roman"/>
                <a:ea typeface="Times New Roman"/>
                <a:cs typeface="Times New Roman"/>
                <a:sym typeface="Times New Roman"/>
              </a:rPr>
              <a:t> By replacing manual logbooks with an organized system, it reduces errors, saves time, and improves the chances of reuniting belongings with their rightful owners.</a:t>
            </a:r>
            <a:endParaRPr b="0" i="0" sz="2400" u="none" cap="none" strike="noStrike">
              <a:solidFill>
                <a:srgbClr val="000000"/>
              </a:solidFill>
              <a:latin typeface="Times New Roman"/>
              <a:ea typeface="Times New Roman"/>
              <a:cs typeface="Times New Roman"/>
              <a:sym typeface="Times New Roman"/>
            </a:endParaRPr>
          </a:p>
          <a:p>
            <a:pPr indent="-283844" lvl="0" marL="295910" marR="5080" rtl="0" algn="just">
              <a:lnSpc>
                <a:spcPct val="9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283844" lvl="0" marL="295910" marR="5080" rtl="0" algn="just">
              <a:lnSpc>
                <a:spcPct val="9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   The system is designed to be</a:t>
            </a:r>
            <a:r>
              <a:rPr b="1" i="0" lang="en-US" sz="2400" u="none" cap="none" strike="noStrike">
                <a:solidFill>
                  <a:srgbClr val="000000"/>
                </a:solidFill>
                <a:latin typeface="Times New Roman"/>
                <a:ea typeface="Times New Roman"/>
                <a:cs typeface="Times New Roman"/>
                <a:sym typeface="Times New Roman"/>
              </a:rPr>
              <a:t> user-friendly, secure ,and  efficient</a:t>
            </a:r>
            <a:r>
              <a:rPr b="0" i="0" lang="en-US" sz="2400" u="none" cap="none" strike="noStrike">
                <a:solidFill>
                  <a:srgbClr val="000000"/>
                </a:solidFill>
                <a:latin typeface="Times New Roman"/>
                <a:ea typeface="Times New Roman"/>
                <a:cs typeface="Times New Roman"/>
                <a:sym typeface="Times New Roman"/>
              </a:rPr>
              <a:t>, making it suitable for large organizations such as universities, offices, and campuses. It ensures proper record-keeping, minimizes administrative workload, and provides quick access to information whenever required.</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15000"/>
              </a:lnSpc>
              <a:spcBef>
                <a:spcPts val="1200"/>
              </a:spcBef>
              <a:spcAft>
                <a:spcPts val="1200"/>
              </a:spcAft>
              <a:buClr>
                <a:srgbClr val="000000"/>
              </a:buClr>
              <a:buSzPts val="1100"/>
              <a:buFont typeface="Arial"/>
              <a:buNone/>
            </a:pPr>
            <a:r>
              <a:rPr b="0" i="0" lang="en-US" sz="2600" u="none" cap="none" strike="noStrike">
                <a:solidFill>
                  <a:srgbClr val="000000"/>
                </a:solidFill>
                <a:latin typeface="Arial"/>
                <a:ea typeface="Arial"/>
                <a:cs typeface="Arial"/>
                <a:sym typeface="Arial"/>
              </a:rPr>
              <a:t> </a:t>
            </a:r>
            <a:endParaRPr b="0" i="0" sz="26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3"/>
          <p:cNvSpPr txBox="1"/>
          <p:nvPr>
            <p:ph type="title"/>
          </p:nvPr>
        </p:nvSpPr>
        <p:spPr>
          <a:xfrm>
            <a:off x="1856575" y="1048300"/>
            <a:ext cx="6477000" cy="504600"/>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95"/>
              </a:spcBef>
              <a:spcAft>
                <a:spcPts val="0"/>
              </a:spcAft>
              <a:buSzPts val="1400"/>
              <a:buNone/>
            </a:pPr>
            <a:r>
              <a:rPr b="1" lang="en-US"/>
              <a:t>2</a:t>
            </a:r>
            <a:r>
              <a:rPr b="1" lang="en-US"/>
              <a:t>.1 USER INTERFACES</a:t>
            </a:r>
            <a:endParaRPr b="1"/>
          </a:p>
        </p:txBody>
      </p:sp>
      <p:sp>
        <p:nvSpPr>
          <p:cNvPr id="101" name="Google Shape;101;p13"/>
          <p:cNvSpPr txBox="1"/>
          <p:nvPr>
            <p:ph idx="12" type="sldNum"/>
          </p:nvPr>
        </p:nvSpPr>
        <p:spPr>
          <a:xfrm>
            <a:off x="6553200" y="6629400"/>
            <a:ext cx="2133600" cy="178955"/>
          </a:xfrm>
          <a:prstGeom prst="rect">
            <a:avLst/>
          </a:prstGeom>
          <a:noFill/>
          <a:ln>
            <a:noFill/>
          </a:ln>
        </p:spPr>
        <p:txBody>
          <a:bodyPr anchorCtr="0" anchor="ctr" bIns="0" lIns="0" spcFirstLastPara="1" rIns="0" wrap="square" tIns="1900">
            <a:spAutoFit/>
          </a:bodyPr>
          <a:lstStyle/>
          <a:p>
            <a:pPr indent="0" lvl="0" marL="12700" rtl="0" algn="r">
              <a:lnSpc>
                <a:spcPct val="100000"/>
              </a:lnSpc>
              <a:spcBef>
                <a:spcPts val="15"/>
              </a:spcBef>
              <a:spcAft>
                <a:spcPts val="0"/>
              </a:spcAft>
              <a:buSzPts val="1200"/>
              <a:buNone/>
            </a:pPr>
            <a:fld id="{00000000-1234-1234-1234-123412341234}" type="slidenum">
              <a:rPr lang="en-US"/>
              <a:t>‹#›</a:t>
            </a:fld>
            <a:endParaRPr/>
          </a:p>
        </p:txBody>
      </p:sp>
      <p:sp>
        <p:nvSpPr>
          <p:cNvPr id="102" name="Google Shape;102;p13"/>
          <p:cNvSpPr txBox="1"/>
          <p:nvPr/>
        </p:nvSpPr>
        <p:spPr>
          <a:xfrm>
            <a:off x="457945" y="1972500"/>
            <a:ext cx="7663200" cy="2599500"/>
          </a:xfrm>
          <a:prstGeom prst="rect">
            <a:avLst/>
          </a:prstGeom>
          <a:noFill/>
          <a:ln>
            <a:noFill/>
          </a:ln>
        </p:spPr>
        <p:txBody>
          <a:bodyPr anchorCtr="0" anchor="t" bIns="0" lIns="0" spcFirstLastPara="1" rIns="0" wrap="square" tIns="13325">
            <a:spAutoFit/>
          </a:bodyPr>
          <a:lstStyle/>
          <a:p>
            <a:pPr indent="-381000" lvl="0" marL="457200" marR="5080" rtl="0" algn="just">
              <a:lnSpc>
                <a:spcPct val="100000"/>
              </a:lnSpc>
              <a:spcBef>
                <a:spcPts val="0"/>
              </a:spcBef>
              <a:spcAft>
                <a:spcPts val="0"/>
              </a:spcAft>
              <a:buClr>
                <a:srgbClr val="000000"/>
              </a:buClr>
              <a:buSzPts val="2400"/>
              <a:buFont typeface="Times New Roman"/>
              <a:buAutoNum type="arabicPeriod"/>
            </a:pPr>
            <a:r>
              <a:rPr b="0" i="0" lang="en-US" sz="2400" u="none" cap="none" strike="noStrike">
                <a:solidFill>
                  <a:srgbClr val="000000"/>
                </a:solidFill>
                <a:latin typeface="Times New Roman"/>
                <a:ea typeface="Times New Roman"/>
                <a:cs typeface="Times New Roman"/>
                <a:sym typeface="Times New Roman"/>
              </a:rPr>
              <a:t>Login screen for entering the username, password, type of user (Administrator, Data entry operator, student, teacher) will be provided. Access will be based upon the role of user.</a:t>
            </a:r>
            <a:endParaRPr b="0" i="0" sz="2400" u="none" cap="none" strike="noStrike">
              <a:solidFill>
                <a:srgbClr val="000000"/>
              </a:solidFill>
              <a:latin typeface="Times New Roman"/>
              <a:ea typeface="Times New Roman"/>
              <a:cs typeface="Times New Roman"/>
              <a:sym typeface="Times New Roman"/>
            </a:endParaRPr>
          </a:p>
          <a:p>
            <a:pPr indent="-381000" lvl="0" marL="457200" marR="67945" rtl="0" algn="just">
              <a:lnSpc>
                <a:spcPct val="100000"/>
              </a:lnSpc>
              <a:spcBef>
                <a:spcPts val="0"/>
              </a:spcBef>
              <a:spcAft>
                <a:spcPts val="0"/>
              </a:spcAft>
              <a:buClr>
                <a:srgbClr val="000000"/>
              </a:buClr>
              <a:buSzPts val="2400"/>
              <a:buFont typeface="Times New Roman"/>
              <a:buAutoNum type="arabicPeriod"/>
            </a:pPr>
            <a:r>
              <a:rPr b="0" i="0" lang="en-US" sz="2400" u="none" cap="none" strike="noStrike">
                <a:solidFill>
                  <a:srgbClr val="000000"/>
                </a:solidFill>
                <a:latin typeface="Times New Roman"/>
                <a:ea typeface="Times New Roman"/>
                <a:cs typeface="Times New Roman"/>
                <a:sym typeface="Times New Roman"/>
              </a:rPr>
              <a:t>A screen to search and view lost and found items will be available.</a:t>
            </a:r>
            <a:endParaRPr b="0" i="0" sz="2400" u="none" cap="none" strike="noStrike">
              <a:solidFill>
                <a:srgbClr val="000000"/>
              </a:solidFill>
              <a:latin typeface="Times New Roman"/>
              <a:ea typeface="Times New Roman"/>
              <a:cs typeface="Times New Roman"/>
              <a:sym typeface="Times New Roman"/>
            </a:endParaRPr>
          </a:p>
          <a:p>
            <a:pPr indent="-381000" lvl="0" marL="457200" marR="67945" rtl="0" algn="just">
              <a:lnSpc>
                <a:spcPct val="100000"/>
              </a:lnSpc>
              <a:spcBef>
                <a:spcPts val="0"/>
              </a:spcBef>
              <a:spcAft>
                <a:spcPts val="0"/>
              </a:spcAft>
              <a:buClr>
                <a:srgbClr val="000000"/>
              </a:buClr>
              <a:buSzPts val="2400"/>
              <a:buFont typeface="Times New Roman"/>
              <a:buAutoNum type="arabicPeriod"/>
            </a:pPr>
            <a:r>
              <a:rPr b="0" i="0" lang="en-US" sz="2400" u="none" cap="none" strike="noStrike">
                <a:solidFill>
                  <a:srgbClr val="000000"/>
                </a:solidFill>
                <a:latin typeface="Times New Roman"/>
                <a:ea typeface="Times New Roman"/>
                <a:cs typeface="Times New Roman"/>
                <a:sym typeface="Times New Roman"/>
              </a:rPr>
              <a:t>A screen to report lost or found item will be there.</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me2">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