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8F9AF-A88E-44D2-A627-6E1595594C41}" v="121" dt="2024-09-18T17:39:15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i singh" userId="40560c622362517c" providerId="Windows Live" clId="Web-{4158F9AF-A88E-44D2-A627-6E1595594C41}"/>
    <pc:docChg chg="addSld modSld">
      <pc:chgData name="shruti singh" userId="40560c622362517c" providerId="Windows Live" clId="Web-{4158F9AF-A88E-44D2-A627-6E1595594C41}" dt="2024-09-18T17:39:15.508" v="120" actId="20577"/>
      <pc:docMkLst>
        <pc:docMk/>
      </pc:docMkLst>
      <pc:sldChg chg="delSp modSp mod setBg modClrScheme chgLayout">
        <pc:chgData name="shruti singh" userId="40560c622362517c" providerId="Windows Live" clId="Web-{4158F9AF-A88E-44D2-A627-6E1595594C41}" dt="2024-09-18T17:39:15.508" v="120" actId="20577"/>
        <pc:sldMkLst>
          <pc:docMk/>
          <pc:sldMk cId="109857222" sldId="256"/>
        </pc:sldMkLst>
        <pc:spChg chg="mod ord">
          <ac:chgData name="shruti singh" userId="40560c622362517c" providerId="Windows Live" clId="Web-{4158F9AF-A88E-44D2-A627-6E1595594C41}" dt="2024-09-18T17:39:15.508" v="120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shruti singh" userId="40560c622362517c" providerId="Windows Live" clId="Web-{4158F9AF-A88E-44D2-A627-6E1595594C41}" dt="2024-09-18T17:28:44.252" v="16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modClrScheme chgLayout">
        <pc:chgData name="shruti singh" userId="40560c622362517c" providerId="Windows Live" clId="Web-{4158F9AF-A88E-44D2-A627-6E1595594C41}" dt="2024-09-18T17:30:26.847" v="47" actId="14100"/>
        <pc:sldMkLst>
          <pc:docMk/>
          <pc:sldMk cId="1802126172" sldId="257"/>
        </pc:sldMkLst>
        <pc:spChg chg="add mod ord">
          <ac:chgData name="shruti singh" userId="40560c622362517c" providerId="Windows Live" clId="Web-{4158F9AF-A88E-44D2-A627-6E1595594C41}" dt="2024-09-18T17:30:26.847" v="47" actId="14100"/>
          <ac:spMkLst>
            <pc:docMk/>
            <pc:sldMk cId="1802126172" sldId="257"/>
            <ac:spMk id="2" creationId="{8C30BCA8-719A-CECD-3DA1-C4F2A855970E}"/>
          </ac:spMkLst>
        </pc:spChg>
        <pc:spChg chg="add del mod">
          <ac:chgData name="shruti singh" userId="40560c622362517c" providerId="Windows Live" clId="Web-{4158F9AF-A88E-44D2-A627-6E1595594C41}" dt="2024-09-18T17:30:05.472" v="43"/>
          <ac:spMkLst>
            <pc:docMk/>
            <pc:sldMk cId="1802126172" sldId="257"/>
            <ac:spMk id="3" creationId="{4139F6D3-654A-3033-93E4-8DCFE6BF0919}"/>
          </ac:spMkLst>
        </pc:spChg>
      </pc:sldChg>
      <pc:sldChg chg="addSp modSp new mod modClrScheme chgLayout">
        <pc:chgData name="shruti singh" userId="40560c622362517c" providerId="Windows Live" clId="Web-{4158F9AF-A88E-44D2-A627-6E1595594C41}" dt="2024-09-18T17:32:32.598" v="67" actId="20577"/>
        <pc:sldMkLst>
          <pc:docMk/>
          <pc:sldMk cId="3701380256" sldId="258"/>
        </pc:sldMkLst>
        <pc:spChg chg="add mod">
          <ac:chgData name="shruti singh" userId="40560c622362517c" providerId="Windows Live" clId="Web-{4158F9AF-A88E-44D2-A627-6E1595594C41}" dt="2024-09-18T17:31:37.097" v="58" actId="20577"/>
          <ac:spMkLst>
            <pc:docMk/>
            <pc:sldMk cId="3701380256" sldId="258"/>
            <ac:spMk id="2" creationId="{C3717CDC-5FE6-0430-9971-E76AA352E205}"/>
          </ac:spMkLst>
        </pc:spChg>
        <pc:spChg chg="add mod">
          <ac:chgData name="shruti singh" userId="40560c622362517c" providerId="Windows Live" clId="Web-{4158F9AF-A88E-44D2-A627-6E1595594C41}" dt="2024-09-18T17:32:32.598" v="67" actId="20577"/>
          <ac:spMkLst>
            <pc:docMk/>
            <pc:sldMk cId="3701380256" sldId="258"/>
            <ac:spMk id="3" creationId="{A4CD0C9B-C1EB-CD8D-F838-560B570F3349}"/>
          </ac:spMkLst>
        </pc:spChg>
      </pc:sldChg>
      <pc:sldChg chg="addSp modSp new mod modClrScheme chgLayout">
        <pc:chgData name="shruti singh" userId="40560c622362517c" providerId="Windows Live" clId="Web-{4158F9AF-A88E-44D2-A627-6E1595594C41}" dt="2024-09-18T17:34:18.833" v="86" actId="20577"/>
        <pc:sldMkLst>
          <pc:docMk/>
          <pc:sldMk cId="2941519708" sldId="259"/>
        </pc:sldMkLst>
        <pc:spChg chg="add mod">
          <ac:chgData name="shruti singh" userId="40560c622362517c" providerId="Windows Live" clId="Web-{4158F9AF-A88E-44D2-A627-6E1595594C41}" dt="2024-09-18T17:33:22.770" v="74" actId="1076"/>
          <ac:spMkLst>
            <pc:docMk/>
            <pc:sldMk cId="2941519708" sldId="259"/>
            <ac:spMk id="2" creationId="{1A630B62-141C-AA2D-C84E-90DD735DDC8E}"/>
          </ac:spMkLst>
        </pc:spChg>
        <pc:spChg chg="add mod">
          <ac:chgData name="shruti singh" userId="40560c622362517c" providerId="Windows Live" clId="Web-{4158F9AF-A88E-44D2-A627-6E1595594C41}" dt="2024-09-18T17:34:18.833" v="86" actId="20577"/>
          <ac:spMkLst>
            <pc:docMk/>
            <pc:sldMk cId="2941519708" sldId="259"/>
            <ac:spMk id="3" creationId="{04BE2F95-8944-087C-771D-1839180FB239}"/>
          </ac:spMkLst>
        </pc:spChg>
      </pc:sldChg>
      <pc:sldChg chg="modSp new">
        <pc:chgData name="shruti singh" userId="40560c622362517c" providerId="Windows Live" clId="Web-{4158F9AF-A88E-44D2-A627-6E1595594C41}" dt="2024-09-18T17:35:23.365" v="90" actId="20577"/>
        <pc:sldMkLst>
          <pc:docMk/>
          <pc:sldMk cId="1814181261" sldId="260"/>
        </pc:sldMkLst>
        <pc:spChg chg="mod">
          <ac:chgData name="shruti singh" userId="40560c622362517c" providerId="Windows Live" clId="Web-{4158F9AF-A88E-44D2-A627-6E1595594C41}" dt="2024-09-18T17:34:56.552" v="88" actId="20577"/>
          <ac:spMkLst>
            <pc:docMk/>
            <pc:sldMk cId="1814181261" sldId="260"/>
            <ac:spMk id="2" creationId="{F95F0DB3-61CD-F78E-4F93-C0DFF31D7AAB}"/>
          </ac:spMkLst>
        </pc:spChg>
        <pc:spChg chg="mod">
          <ac:chgData name="shruti singh" userId="40560c622362517c" providerId="Windows Live" clId="Web-{4158F9AF-A88E-44D2-A627-6E1595594C41}" dt="2024-09-18T17:35:23.365" v="90" actId="20577"/>
          <ac:spMkLst>
            <pc:docMk/>
            <pc:sldMk cId="1814181261" sldId="260"/>
            <ac:spMk id="3" creationId="{5D682C1F-8D24-F516-7E8A-BA7892B3B331}"/>
          </ac:spMkLst>
        </pc:spChg>
      </pc:sldChg>
      <pc:sldChg chg="modSp new">
        <pc:chgData name="shruti singh" userId="40560c622362517c" providerId="Windows Live" clId="Web-{4158F9AF-A88E-44D2-A627-6E1595594C41}" dt="2024-09-18T17:36:16.131" v="94" actId="20577"/>
        <pc:sldMkLst>
          <pc:docMk/>
          <pc:sldMk cId="2103202657" sldId="261"/>
        </pc:sldMkLst>
        <pc:spChg chg="mod">
          <ac:chgData name="shruti singh" userId="40560c622362517c" providerId="Windows Live" clId="Web-{4158F9AF-A88E-44D2-A627-6E1595594C41}" dt="2024-09-18T17:35:51.740" v="92" actId="20577"/>
          <ac:spMkLst>
            <pc:docMk/>
            <pc:sldMk cId="2103202657" sldId="261"/>
            <ac:spMk id="2" creationId="{E9871CA2-0D73-AA2F-4340-2086D1BA8F70}"/>
          </ac:spMkLst>
        </pc:spChg>
        <pc:spChg chg="mod">
          <ac:chgData name="shruti singh" userId="40560c622362517c" providerId="Windows Live" clId="Web-{4158F9AF-A88E-44D2-A627-6E1595594C41}" dt="2024-09-18T17:36:16.131" v="94" actId="20577"/>
          <ac:spMkLst>
            <pc:docMk/>
            <pc:sldMk cId="2103202657" sldId="261"/>
            <ac:spMk id="3" creationId="{72781207-2224-5120-55B3-5DA57FDAE714}"/>
          </ac:spMkLst>
        </pc:spChg>
      </pc:sldChg>
      <pc:sldChg chg="modSp new">
        <pc:chgData name="shruti singh" userId="40560c622362517c" providerId="Windows Live" clId="Web-{4158F9AF-A88E-44D2-A627-6E1595594C41}" dt="2024-09-18T17:38:00.804" v="105" actId="20577"/>
        <pc:sldMkLst>
          <pc:docMk/>
          <pc:sldMk cId="3420485188" sldId="262"/>
        </pc:sldMkLst>
        <pc:spChg chg="mod">
          <ac:chgData name="shruti singh" userId="40560c622362517c" providerId="Windows Live" clId="Web-{4158F9AF-A88E-44D2-A627-6E1595594C41}" dt="2024-09-18T17:36:44.053" v="96" actId="20577"/>
          <ac:spMkLst>
            <pc:docMk/>
            <pc:sldMk cId="3420485188" sldId="262"/>
            <ac:spMk id="2" creationId="{69E9FBD6-E985-494A-AC12-3EFD83AC1CD8}"/>
          </ac:spMkLst>
        </pc:spChg>
        <pc:spChg chg="mod">
          <ac:chgData name="shruti singh" userId="40560c622362517c" providerId="Windows Live" clId="Web-{4158F9AF-A88E-44D2-A627-6E1595594C41}" dt="2024-09-18T17:38:00.804" v="105" actId="20577"/>
          <ac:spMkLst>
            <pc:docMk/>
            <pc:sldMk cId="3420485188" sldId="262"/>
            <ac:spMk id="3" creationId="{4CAC714B-A407-D4CB-3748-6D24BFF93A9A}"/>
          </ac:spMkLst>
        </pc:spChg>
      </pc:sldChg>
      <pc:sldChg chg="modSp new">
        <pc:chgData name="shruti singh" userId="40560c622362517c" providerId="Windows Live" clId="Web-{4158F9AF-A88E-44D2-A627-6E1595594C41}" dt="2024-09-18T17:38:37.148" v="116" actId="20577"/>
        <pc:sldMkLst>
          <pc:docMk/>
          <pc:sldMk cId="3783505359" sldId="263"/>
        </pc:sldMkLst>
        <pc:spChg chg="mod">
          <ac:chgData name="shruti singh" userId="40560c622362517c" providerId="Windows Live" clId="Web-{4158F9AF-A88E-44D2-A627-6E1595594C41}" dt="2024-09-18T17:38:07.944" v="108" actId="20577"/>
          <ac:spMkLst>
            <pc:docMk/>
            <pc:sldMk cId="3783505359" sldId="263"/>
            <ac:spMk id="2" creationId="{E9B7CADB-075E-1D1C-842A-0C4F9BA38B74}"/>
          </ac:spMkLst>
        </pc:spChg>
        <pc:spChg chg="mod">
          <ac:chgData name="shruti singh" userId="40560c622362517c" providerId="Windows Live" clId="Web-{4158F9AF-A88E-44D2-A627-6E1595594C41}" dt="2024-09-18T17:38:37.148" v="116" actId="20577"/>
          <ac:spMkLst>
            <pc:docMk/>
            <pc:sldMk cId="3783505359" sldId="263"/>
            <ac:spMk id="3" creationId="{F7C3643A-EBCF-174B-68CD-D6B50A0329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199736" y="1381155"/>
            <a:ext cx="9144000" cy="4386052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                 </a:t>
            </a: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 Name – Ruhani Gupta</a:t>
            </a:r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 b="1" err="1">
                <a:solidFill>
                  <a:schemeClr val="bg1"/>
                </a:solidFill>
                <a:ea typeface="+mj-lt"/>
                <a:cs typeface="+mj-lt"/>
              </a:rPr>
              <a:t>Reg.No</a:t>
            </a: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.- 221FA14096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                  Sec – 'B' BI</a:t>
            </a:r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BCA8-719A-CECD-3DA1-C4F2A855970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041584" y="1237382"/>
            <a:ext cx="9144000" cy="4184769"/>
          </a:xfrm>
        </p:spPr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LINEAR PLOT REGRESSION BETWEEN RV1 AND 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2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CDC-5FE6-0430-9971-E76AA352E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INTRODUCTION TO LINEAR REGRESSION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D0C9B-C1EB-CD8D-F838-560B570F3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5774"/>
            <a:ext cx="9632830" cy="31078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A statistical method used to model the relationship between a dependent variable and one or more independent variables.</a:t>
            </a:r>
            <a:endParaRPr lang="en-US" dirty="0"/>
          </a:p>
          <a:p>
            <a:pPr algn="l"/>
            <a:r>
              <a:rPr lang="en-US" dirty="0">
                <a:ea typeface="+mn-lt"/>
                <a:cs typeface="+mn-lt"/>
              </a:rPr>
              <a:t>•The objective is to find the best-fit line that minimizes the distance between the predicted and actual values.</a:t>
            </a:r>
            <a:endParaRPr lang="en-US" dirty="0"/>
          </a:p>
          <a:p>
            <a:pPr algn="l"/>
            <a:r>
              <a:rPr lang="en-US" dirty="0">
                <a:ea typeface="+mn-lt"/>
                <a:cs typeface="+mn-lt"/>
              </a:rPr>
              <a:t>•In this case, the relationship between rv1 (independent) and T1 (dependent) will be explored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8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0B62-141C-AA2D-C84E-90DD735DD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609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UNDERSTANDING THE DATASET</a:t>
            </a:r>
            <a:endParaRPr lang="en-US" dirty="0"/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E2F95-8944-087C-771D-1839180FB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302150" cy="23746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•</a:t>
            </a:r>
            <a:endParaRPr lang="en-US" dirty="0"/>
          </a:p>
          <a:p>
            <a:pPr algn="l"/>
            <a:r>
              <a:rPr lang="en-US" dirty="0">
                <a:ea typeface="+mn-lt"/>
                <a:cs typeface="+mn-lt"/>
              </a:rPr>
              <a:t>Columns in focus:</a:t>
            </a:r>
            <a:endParaRPr lang="en-US" dirty="0"/>
          </a:p>
          <a:p>
            <a:pPr algn="l"/>
            <a:r>
              <a:rPr lang="en-US" dirty="0">
                <a:ea typeface="+mn-lt"/>
                <a:cs typeface="+mn-lt"/>
              </a:rPr>
              <a:t>•rv1: Independent variable (X)</a:t>
            </a:r>
            <a:endParaRPr lang="en-US" dirty="0"/>
          </a:p>
          <a:p>
            <a:pPr algn="l"/>
            <a:r>
              <a:rPr lang="en-US" dirty="0">
                <a:ea typeface="+mn-lt"/>
                <a:cs typeface="+mn-lt"/>
              </a:rPr>
              <a:t>•T1: Dependent variable (y)</a:t>
            </a:r>
            <a:endParaRPr lang="en-US" dirty="0"/>
          </a:p>
          <a:p>
            <a:pPr algn="l"/>
            <a:r>
              <a:rPr lang="en-US" dirty="0">
                <a:ea typeface="+mn-lt"/>
                <a:cs typeface="+mn-lt"/>
              </a:rPr>
              <a:t>•We're interested in finding how rv1 affects T1.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1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0DB3-61CD-F78E-4F93-C0DFF31D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PYTHON CODE BREAKDOWN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82C1F-8D24-F516-7E8A-BA7892B3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import </a:t>
            </a:r>
            <a:r>
              <a:rPr lang="en-US" dirty="0" err="1">
                <a:ea typeface="+mn-lt"/>
                <a:cs typeface="+mn-lt"/>
              </a:rPr>
              <a:t>matplotlib.pyplot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plt</a:t>
            </a:r>
            <a:endParaRPr lang="en-US" dirty="0" err="1"/>
          </a:p>
          <a:p>
            <a:r>
              <a:rPr lang="en-US">
                <a:ea typeface="+mn-lt"/>
                <a:cs typeface="+mn-lt"/>
              </a:rPr>
              <a:t>import </a:t>
            </a:r>
            <a:r>
              <a:rPr lang="en-US" err="1">
                <a:ea typeface="+mn-lt"/>
                <a:cs typeface="+mn-lt"/>
              </a:rPr>
              <a:t>numpy</a:t>
            </a:r>
            <a:r>
              <a:rPr lang="en-US">
                <a:ea typeface="+mn-lt"/>
                <a:cs typeface="+mn-lt"/>
              </a:rPr>
              <a:t> as np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from </a:t>
            </a:r>
            <a:r>
              <a:rPr lang="en-US" dirty="0" err="1">
                <a:ea typeface="+mn-lt"/>
                <a:cs typeface="+mn-lt"/>
              </a:rPr>
              <a:t>sklearn.linear_model</a:t>
            </a:r>
            <a:r>
              <a:rPr lang="en-US" dirty="0">
                <a:ea typeface="+mn-lt"/>
                <a:cs typeface="+mn-lt"/>
              </a:rPr>
              <a:t> import </a:t>
            </a:r>
            <a:r>
              <a:rPr lang="en-US" dirty="0" err="1">
                <a:ea typeface="+mn-lt"/>
                <a:cs typeface="+mn-lt"/>
              </a:rPr>
              <a:t>LinearRegression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# Create a linear regression model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model = </a:t>
            </a:r>
            <a:r>
              <a:rPr lang="en-US" dirty="0" err="1">
                <a:ea typeface="+mn-lt"/>
                <a:cs typeface="+mn-lt"/>
              </a:rPr>
              <a:t>LinearRegression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model.fit</a:t>
            </a:r>
            <a:r>
              <a:rPr lang="en-US" dirty="0">
                <a:ea typeface="+mn-lt"/>
                <a:cs typeface="+mn-lt"/>
              </a:rPr>
              <a:t>(X, y)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# Make predictions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y_pred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model.predict</a:t>
            </a:r>
            <a:r>
              <a:rPr lang="en-US" dirty="0">
                <a:ea typeface="+mn-lt"/>
                <a:cs typeface="+mn-lt"/>
              </a:rPr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8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1CA2-0D73-AA2F-4340-2086D1BA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PYTHON CODE FOR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1207-2224-5120-55B3-5DA57FDAE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# Plot the data and the regression line</a:t>
            </a:r>
            <a:endParaRPr lang="en-US" dirty="0"/>
          </a:p>
          <a:p>
            <a:r>
              <a:rPr lang="en-US" err="1">
                <a:ea typeface="+mn-lt"/>
                <a:cs typeface="+mn-lt"/>
              </a:rPr>
              <a:t>plt.scatter</a:t>
            </a:r>
            <a:r>
              <a:rPr lang="en-US">
                <a:ea typeface="+mn-lt"/>
                <a:cs typeface="+mn-lt"/>
              </a:rPr>
              <a:t>(X, y, color='blue', label='Data')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plt.plot</a:t>
            </a:r>
            <a:r>
              <a:rPr lang="en-US">
                <a:ea typeface="+mn-lt"/>
                <a:cs typeface="+mn-lt"/>
              </a:rPr>
              <a:t>(X, </a:t>
            </a:r>
            <a:r>
              <a:rPr lang="en-US" err="1">
                <a:ea typeface="+mn-lt"/>
                <a:cs typeface="+mn-lt"/>
              </a:rPr>
              <a:t>y_pred</a:t>
            </a:r>
            <a:r>
              <a:rPr lang="en-US">
                <a:ea typeface="+mn-lt"/>
                <a:cs typeface="+mn-lt"/>
              </a:rPr>
              <a:t>, color='red', label='Regression Line')</a:t>
            </a:r>
            <a:endParaRPr lang="en-US"/>
          </a:p>
          <a:p>
            <a:r>
              <a:rPr lang="en-US" dirty="0" err="1">
                <a:ea typeface="+mn-lt"/>
                <a:cs typeface="+mn-lt"/>
              </a:rPr>
              <a:t>plt.xlabel</a:t>
            </a:r>
            <a:r>
              <a:rPr lang="en-US" dirty="0">
                <a:ea typeface="+mn-lt"/>
                <a:cs typeface="+mn-lt"/>
              </a:rPr>
              <a:t>('rv1')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plt.ylabel</a:t>
            </a:r>
            <a:r>
              <a:rPr lang="en-US" dirty="0">
                <a:ea typeface="+mn-lt"/>
                <a:cs typeface="+mn-lt"/>
              </a:rPr>
              <a:t>('T1')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plt.title</a:t>
            </a:r>
            <a:r>
              <a:rPr lang="en-US" dirty="0">
                <a:ea typeface="+mn-lt"/>
                <a:cs typeface="+mn-lt"/>
              </a:rPr>
              <a:t>('Linear Regression of rv1 vs T1')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plt.legend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plt.show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0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FBD6-E985-494A-AC12-3EFD83AC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RESULTING 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714B-A407-D4CB-3748-6D24BFF93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Insert the generated plot here, showing the data points and the regression line.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Explain that the blue points represent actual data, and the red line represents the best-fit linear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8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ADB-075E-1D1C-842A-0C4F9BA3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3643A-EBCF-174B-68CD-D6B50A032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Linear regression helps us visualize the relationship between rv1 and T1.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Python's libraries such as Matplotlib and scikit-learn make it easy to implement and visualize linear regression models.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This approach is valuable in understanding trends and making predictions based on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0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                Name – Ruhani Gupta Reg.No.- 221FA14096                   Sec – 'B' BI</vt:lpstr>
      <vt:lpstr>LINEAR PLOT REGRESSION BETWEEN RV1 AND T1</vt:lpstr>
      <vt:lpstr>INTRODUCTION TO LINEAR REGRESSION</vt:lpstr>
      <vt:lpstr>UNDERSTANDING THE DATASET </vt:lpstr>
      <vt:lpstr>PYTHON CODE BREAKDOWN</vt:lpstr>
      <vt:lpstr>PYTHON CODE FOR VISUALIZATION</vt:lpstr>
      <vt:lpstr>RESULTING PLOT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65</cp:revision>
  <dcterms:created xsi:type="dcterms:W3CDTF">2013-07-15T20:26:40Z</dcterms:created>
  <dcterms:modified xsi:type="dcterms:W3CDTF">2024-09-18T17:39:18Z</dcterms:modified>
</cp:coreProperties>
</file>