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Lst>
  <p:sldSz cx="9144000" cy="5143500" type="screen16x9"/>
  <p:notesSz cx="6858000" cy="9144000"/>
  <p:embeddedFontLst>
    <p:embeddedFont>
      <p:font typeface="Average" panose="02000503040000020003" pitchFamily="2" charset="77"/>
      <p:regular r:id="rId18"/>
    </p:embeddedFont>
    <p:embeddedFont>
      <p:font typeface="Calibri" panose="020F0502020204030204" pitchFamily="34" charset="0"/>
      <p:regular r:id="rId19"/>
      <p:bold r:id="rId20"/>
      <p:italic r:id="rId21"/>
      <p:boldItalic r:id="rId22"/>
    </p:embeddedFont>
    <p:embeddedFont>
      <p:font typeface="Georgia" panose="02040502050405020303" pitchFamily="18" charset="0"/>
      <p:regular r:id="rId23"/>
      <p:bold r:id="rId24"/>
      <p:italic r:id="rId25"/>
      <p:boldItalic r:id="rId26"/>
    </p:embeddedFont>
    <p:embeddedFont>
      <p:font typeface="Montserrat" pitchFamily="2" charset="77"/>
      <p:regular r:id="rId27"/>
      <p:bold r:id="rId28"/>
      <p:italic r:id="rId29"/>
      <p:boldItalic r:id="rId30"/>
    </p:embeddedFont>
    <p:embeddedFont>
      <p:font typeface="Oswald" pitchFamily="2" charset="77"/>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142" d="100"/>
          <a:sy n="142" d="100"/>
        </p:scale>
        <p:origin x="1304" y="4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30c2c5c5b5_14_0:notes"/>
          <p:cNvSpPr txBox="1">
            <a:spLocks noGrp="1"/>
          </p:cNvSpPr>
          <p:nvPr>
            <p:ph type="body" idx="1"/>
          </p:nvPr>
        </p:nvSpPr>
        <p:spPr>
          <a:xfrm>
            <a:off x="685793" y="4343378"/>
            <a:ext cx="5486400" cy="4114800"/>
          </a:xfrm>
          <a:prstGeom prst="rect">
            <a:avLst/>
          </a:prstGeom>
        </p:spPr>
        <p:txBody>
          <a:bodyPr spcFirstLastPara="1" wrap="square" lIns="90025" tIns="90025" rIns="90025" bIns="90025" anchor="t" anchorCtr="0">
            <a:noAutofit/>
          </a:bodyPr>
          <a:lstStyle/>
          <a:p>
            <a:pPr marL="0" lvl="0" indent="0" algn="l" rtl="0">
              <a:spcBef>
                <a:spcPts val="0"/>
              </a:spcBef>
              <a:spcAft>
                <a:spcPts val="0"/>
              </a:spcAft>
              <a:buNone/>
            </a:pPr>
            <a:endParaRPr/>
          </a:p>
        </p:txBody>
      </p:sp>
      <p:sp>
        <p:nvSpPr>
          <p:cNvPr id="74" name="Google Shape;74;g130c2c5c5b5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0c2c5c5b5_14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30c2c5c5b5_14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0c2c5c5b5_14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0c2c5c5b5_14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30c2c5c5b5_14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30c2c5c5b5_14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0c2c5c5b5_14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0c2c5c5b5_14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0c2c5c5b5_14_10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130c2c5c5b5_14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0c2c5c5b5_14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30c2c5c5b5_14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0c2c5c5b5_0_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30c2c5c5b5_0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30c2c5c5b5_1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130c2c5c5b5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30c2c5c5b5_14_3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130c2c5c5b5_14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30c2c5c5b5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30c2c5c5b5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0c2c5c5b5_14_4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130c2c5c5b5_14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0c2c5c5b5_14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0c2c5c5b5_1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0c2c5c5b5_14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0c2c5c5b5_14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0c2c5c5b5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0c2c5c5b5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 name="Google Shape;12;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471947" y="224337"/>
            <a:ext cx="8259000" cy="763500"/>
          </a:xfrm>
          <a:prstGeom prst="rect">
            <a:avLst/>
          </a:prstGeom>
          <a:noFill/>
          <a:ln>
            <a:noFill/>
          </a:ln>
        </p:spPr>
        <p:txBody>
          <a:bodyPr spcFirstLastPara="1" wrap="square" lIns="91425" tIns="45700" rIns="91425" bIns="45700" anchor="ctr" anchorCtr="0">
            <a:normAutofit/>
          </a:bodyPr>
          <a:lstStyle>
            <a:lvl1pPr lvl="0" algn="r" rtl="0">
              <a:spcBef>
                <a:spcPts val="0"/>
              </a:spcBef>
              <a:spcAft>
                <a:spcPts val="0"/>
              </a:spcAft>
              <a:buClr>
                <a:srgbClr val="0070C0"/>
              </a:buClr>
              <a:buSzPts val="3600"/>
              <a:buFont typeface="Calibri"/>
              <a:buNone/>
              <a:defRPr sz="3600">
                <a:solidFill>
                  <a:srgbClr val="0070C0"/>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13"/>
          <p:cNvSpPr txBox="1">
            <a:spLocks noGrp="1"/>
          </p:cNvSpPr>
          <p:nvPr>
            <p:ph type="body" idx="1"/>
          </p:nvPr>
        </p:nvSpPr>
        <p:spPr>
          <a:xfrm>
            <a:off x="463714" y="1312606"/>
            <a:ext cx="8246100" cy="34659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lt1"/>
              </a:buClr>
              <a:buSzPts val="2800"/>
              <a:buChar char="●"/>
              <a:defRPr sz="2800">
                <a:solidFill>
                  <a:schemeClr val="lt1"/>
                </a:solidFill>
              </a:defRPr>
            </a:lvl1pPr>
            <a:lvl2pPr marL="914400" lvl="1" indent="-406400" algn="l" rtl="0">
              <a:spcBef>
                <a:spcPts val="1200"/>
              </a:spcBef>
              <a:spcAft>
                <a:spcPts val="0"/>
              </a:spcAft>
              <a:buClr>
                <a:schemeClr val="lt1"/>
              </a:buClr>
              <a:buSzPts val="2800"/>
              <a:buChar char="○"/>
              <a:defRPr>
                <a:solidFill>
                  <a:schemeClr val="lt1"/>
                </a:solidFill>
              </a:defRPr>
            </a:lvl2pPr>
            <a:lvl3pPr marL="1371600" lvl="2" indent="-381000" algn="l" rtl="0">
              <a:spcBef>
                <a:spcPts val="1200"/>
              </a:spcBef>
              <a:spcAft>
                <a:spcPts val="0"/>
              </a:spcAft>
              <a:buClr>
                <a:schemeClr val="lt1"/>
              </a:buClr>
              <a:buSzPts val="2400"/>
              <a:buChar char="■"/>
              <a:defRPr>
                <a:solidFill>
                  <a:schemeClr val="lt1"/>
                </a:solidFill>
              </a:defRPr>
            </a:lvl3pPr>
            <a:lvl4pPr marL="1828800" lvl="3" indent="-355600" algn="l" rtl="0">
              <a:spcBef>
                <a:spcPts val="1200"/>
              </a:spcBef>
              <a:spcAft>
                <a:spcPts val="0"/>
              </a:spcAft>
              <a:buClr>
                <a:schemeClr val="lt1"/>
              </a:buClr>
              <a:buSzPts val="2000"/>
              <a:buChar char="●"/>
              <a:defRPr>
                <a:solidFill>
                  <a:schemeClr val="lt1"/>
                </a:solidFill>
              </a:defRPr>
            </a:lvl4pPr>
            <a:lvl5pPr marL="2286000" lvl="4" indent="-355600" algn="l" rtl="0">
              <a:spcBef>
                <a:spcPts val="1200"/>
              </a:spcBef>
              <a:spcAft>
                <a:spcPts val="0"/>
              </a:spcAft>
              <a:buClr>
                <a:schemeClr val="lt1"/>
              </a:buClr>
              <a:buSzPts val="2000"/>
              <a:buChar char="○"/>
              <a:defRPr>
                <a:solidFill>
                  <a:schemeClr val="lt1"/>
                </a:solidFill>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54" name="Google Shape;54;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2392106" y="406537"/>
            <a:ext cx="6283800" cy="7254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rgbClr val="0070C0"/>
              </a:buClr>
              <a:buSzPts val="3600"/>
              <a:buFont typeface="Calibri"/>
              <a:buNone/>
              <a:defRPr sz="3600">
                <a:solidFill>
                  <a:srgbClr val="0070C0"/>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body" idx="1"/>
          </p:nvPr>
        </p:nvSpPr>
        <p:spPr>
          <a:xfrm>
            <a:off x="2389238" y="1268361"/>
            <a:ext cx="6304800" cy="34200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rgbClr val="002060"/>
              </a:buClr>
              <a:buSzPts val="2800"/>
              <a:buChar char="●"/>
              <a:defRPr sz="2800">
                <a:solidFill>
                  <a:srgbClr val="002060"/>
                </a:solidFill>
              </a:defRPr>
            </a:lvl1pPr>
            <a:lvl2pPr marL="914400" lvl="1" indent="-406400" algn="l" rtl="0">
              <a:spcBef>
                <a:spcPts val="1200"/>
              </a:spcBef>
              <a:spcAft>
                <a:spcPts val="0"/>
              </a:spcAft>
              <a:buClr>
                <a:srgbClr val="002060"/>
              </a:buClr>
              <a:buSzPts val="2800"/>
              <a:buChar char="○"/>
              <a:defRPr>
                <a:solidFill>
                  <a:srgbClr val="002060"/>
                </a:solidFill>
              </a:defRPr>
            </a:lvl2pPr>
            <a:lvl3pPr marL="1371600" lvl="2" indent="-381000" algn="l" rtl="0">
              <a:spcBef>
                <a:spcPts val="1200"/>
              </a:spcBef>
              <a:spcAft>
                <a:spcPts val="0"/>
              </a:spcAft>
              <a:buClr>
                <a:srgbClr val="002060"/>
              </a:buClr>
              <a:buSzPts val="2400"/>
              <a:buChar char="■"/>
              <a:defRPr>
                <a:solidFill>
                  <a:srgbClr val="002060"/>
                </a:solidFill>
              </a:defRPr>
            </a:lvl3pPr>
            <a:lvl4pPr marL="1828800" lvl="3" indent="-355600" algn="l" rtl="0">
              <a:spcBef>
                <a:spcPts val="1200"/>
              </a:spcBef>
              <a:spcAft>
                <a:spcPts val="0"/>
              </a:spcAft>
              <a:buClr>
                <a:srgbClr val="002060"/>
              </a:buClr>
              <a:buSzPts val="2000"/>
              <a:buChar char="●"/>
              <a:defRPr>
                <a:solidFill>
                  <a:srgbClr val="002060"/>
                </a:solidFill>
              </a:defRPr>
            </a:lvl4pPr>
            <a:lvl5pPr marL="2286000" lvl="4" indent="-355600" algn="l" rtl="0">
              <a:spcBef>
                <a:spcPts val="1200"/>
              </a:spcBef>
              <a:spcAft>
                <a:spcPts val="0"/>
              </a:spcAft>
              <a:buClr>
                <a:srgbClr val="002060"/>
              </a:buClr>
              <a:buSzPts val="2000"/>
              <a:buChar char="○"/>
              <a:defRPr>
                <a:solidFill>
                  <a:srgbClr val="002060"/>
                </a:solidFill>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60" name="Google Shape;60;p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532692" y="271648"/>
            <a:ext cx="8093400" cy="763500"/>
          </a:xfrm>
          <a:prstGeom prst="rect">
            <a:avLst/>
          </a:prstGeom>
          <a:noFill/>
          <a:ln>
            <a:noFill/>
          </a:ln>
        </p:spPr>
        <p:txBody>
          <a:bodyPr spcFirstLastPara="1" wrap="square" lIns="91425" tIns="45700" rIns="91425" bIns="45700" anchor="ctr" anchorCtr="0">
            <a:normAutofit/>
          </a:bodyPr>
          <a:lstStyle>
            <a:lvl1pPr lvl="0" algn="r" rtl="0">
              <a:spcBef>
                <a:spcPts val="0"/>
              </a:spcBef>
              <a:spcAft>
                <a:spcPts val="0"/>
              </a:spcAft>
              <a:buClr>
                <a:srgbClr val="0070C0"/>
              </a:buClr>
              <a:buSzPts val="3600"/>
              <a:buFont typeface="Calibri"/>
              <a:buNone/>
              <a:defRPr sz="3600">
                <a:solidFill>
                  <a:srgbClr val="0070C0"/>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15"/>
          <p:cNvSpPr txBox="1">
            <a:spLocks noGrp="1"/>
          </p:cNvSpPr>
          <p:nvPr>
            <p:ph type="body" idx="1"/>
          </p:nvPr>
        </p:nvSpPr>
        <p:spPr>
          <a:xfrm>
            <a:off x="522131" y="1655517"/>
            <a:ext cx="4040100" cy="479700"/>
          </a:xfrm>
          <a:prstGeom prst="rect">
            <a:avLst/>
          </a:prstGeom>
          <a:noFill/>
          <a:ln>
            <a:noFill/>
          </a:ln>
        </p:spPr>
        <p:txBody>
          <a:bodyPr spcFirstLastPara="1" wrap="square" lIns="91425" tIns="45700" rIns="91425" bIns="45700" anchor="b" anchorCtr="0">
            <a:normAutofit/>
          </a:bodyPr>
          <a:lstStyle>
            <a:lvl1pPr marL="457200" lvl="0" indent="-228600" algn="ctr" rtl="0">
              <a:spcBef>
                <a:spcPts val="480"/>
              </a:spcBef>
              <a:spcAft>
                <a:spcPts val="0"/>
              </a:spcAft>
              <a:buClr>
                <a:schemeClr val="lt1"/>
              </a:buClr>
              <a:buSzPts val="2400"/>
              <a:buNone/>
              <a:defRPr sz="2400" b="1">
                <a:solidFill>
                  <a:schemeClr val="lt1"/>
                </a:solidFill>
              </a:defRPr>
            </a:lvl1pPr>
            <a:lvl2pPr marL="914400" lvl="1" indent="-228600" algn="l" rtl="0">
              <a:spcBef>
                <a:spcPts val="1200"/>
              </a:spcBef>
              <a:spcAft>
                <a:spcPts val="0"/>
              </a:spcAft>
              <a:buClr>
                <a:schemeClr val="dk1"/>
              </a:buClr>
              <a:buSzPts val="2000"/>
              <a:buNone/>
              <a:defRPr sz="2000" b="1"/>
            </a:lvl2pPr>
            <a:lvl3pPr marL="1371600" lvl="2" indent="-228600" algn="l" rtl="0">
              <a:spcBef>
                <a:spcPts val="1200"/>
              </a:spcBef>
              <a:spcAft>
                <a:spcPts val="0"/>
              </a:spcAft>
              <a:buClr>
                <a:schemeClr val="dk1"/>
              </a:buClr>
              <a:buSzPts val="1800"/>
              <a:buNone/>
              <a:defRPr sz="1800" b="1"/>
            </a:lvl3pPr>
            <a:lvl4pPr marL="1828800" lvl="3" indent="-228600" algn="l" rtl="0">
              <a:spcBef>
                <a:spcPts val="1200"/>
              </a:spcBef>
              <a:spcAft>
                <a:spcPts val="0"/>
              </a:spcAft>
              <a:buClr>
                <a:schemeClr val="dk1"/>
              </a:buClr>
              <a:buSzPts val="1600"/>
              <a:buNone/>
              <a:defRPr sz="1600" b="1"/>
            </a:lvl4pPr>
            <a:lvl5pPr marL="2286000" lvl="4" indent="-228600" algn="l" rtl="0">
              <a:spcBef>
                <a:spcPts val="1200"/>
              </a:spcBef>
              <a:spcAft>
                <a:spcPts val="0"/>
              </a:spcAft>
              <a:buClr>
                <a:schemeClr val="dk1"/>
              </a:buClr>
              <a:buSzPts val="1600"/>
              <a:buNone/>
              <a:defRPr sz="1600" b="1"/>
            </a:lvl5pPr>
            <a:lvl6pPr marL="2743200" lvl="5" indent="-228600" algn="l" rtl="0">
              <a:spcBef>
                <a:spcPts val="1200"/>
              </a:spcBef>
              <a:spcAft>
                <a:spcPts val="0"/>
              </a:spcAft>
              <a:buClr>
                <a:schemeClr val="dk1"/>
              </a:buClr>
              <a:buSzPts val="1600"/>
              <a:buNone/>
              <a:defRPr sz="1600" b="1"/>
            </a:lvl6pPr>
            <a:lvl7pPr marL="3200400" lvl="6" indent="-228600" algn="l" rtl="0">
              <a:spcBef>
                <a:spcPts val="1200"/>
              </a:spcBef>
              <a:spcAft>
                <a:spcPts val="0"/>
              </a:spcAft>
              <a:buClr>
                <a:schemeClr val="dk1"/>
              </a:buClr>
              <a:buSzPts val="1600"/>
              <a:buNone/>
              <a:defRPr sz="1600" b="1"/>
            </a:lvl7pPr>
            <a:lvl8pPr marL="3657600" lvl="7" indent="-228600" algn="l" rtl="0">
              <a:spcBef>
                <a:spcPts val="1200"/>
              </a:spcBef>
              <a:spcAft>
                <a:spcPts val="0"/>
              </a:spcAft>
              <a:buClr>
                <a:schemeClr val="dk1"/>
              </a:buClr>
              <a:buSzPts val="1600"/>
              <a:buNone/>
              <a:defRPr sz="1600" b="1"/>
            </a:lvl8pPr>
            <a:lvl9pPr marL="4114800" lvl="8" indent="-228600" algn="l" rtl="0">
              <a:spcBef>
                <a:spcPts val="1200"/>
              </a:spcBef>
              <a:spcAft>
                <a:spcPts val="1200"/>
              </a:spcAft>
              <a:buClr>
                <a:schemeClr val="dk1"/>
              </a:buClr>
              <a:buSzPts val="1600"/>
              <a:buNone/>
              <a:defRPr sz="1600" b="1"/>
            </a:lvl9pPr>
          </a:lstStyle>
          <a:p>
            <a:endParaRPr/>
          </a:p>
        </p:txBody>
      </p:sp>
      <p:sp>
        <p:nvSpPr>
          <p:cNvPr id="66" name="Google Shape;66;p15"/>
          <p:cNvSpPr txBox="1">
            <a:spLocks noGrp="1"/>
          </p:cNvSpPr>
          <p:nvPr>
            <p:ph type="body" idx="2"/>
          </p:nvPr>
        </p:nvSpPr>
        <p:spPr>
          <a:xfrm>
            <a:off x="522131" y="2127914"/>
            <a:ext cx="4040100" cy="2276400"/>
          </a:xfrm>
          <a:prstGeom prst="rect">
            <a:avLst/>
          </a:prstGeom>
          <a:noFill/>
          <a:ln>
            <a:noFill/>
          </a:ln>
        </p:spPr>
        <p:txBody>
          <a:bodyPr spcFirstLastPara="1" wrap="square" lIns="91425" tIns="45700" rIns="91425" bIns="45700" anchor="t" anchorCtr="0">
            <a:normAutofit/>
          </a:bodyPr>
          <a:lstStyle>
            <a:lvl1pPr marL="457200" lvl="0" indent="-381000" algn="ctr" rtl="0">
              <a:spcBef>
                <a:spcPts val="480"/>
              </a:spcBef>
              <a:spcAft>
                <a:spcPts val="0"/>
              </a:spcAft>
              <a:buClr>
                <a:schemeClr val="lt1"/>
              </a:buClr>
              <a:buSzPts val="2400"/>
              <a:buChar char="●"/>
              <a:defRPr sz="2400">
                <a:solidFill>
                  <a:schemeClr val="lt1"/>
                </a:solidFill>
              </a:defRPr>
            </a:lvl1pPr>
            <a:lvl2pPr marL="914400" lvl="1" indent="-355600" algn="ctr" rtl="0">
              <a:spcBef>
                <a:spcPts val="1200"/>
              </a:spcBef>
              <a:spcAft>
                <a:spcPts val="0"/>
              </a:spcAft>
              <a:buClr>
                <a:schemeClr val="lt1"/>
              </a:buClr>
              <a:buSzPts val="2000"/>
              <a:buChar char="○"/>
              <a:defRPr sz="2000">
                <a:solidFill>
                  <a:schemeClr val="lt1"/>
                </a:solidFill>
              </a:defRPr>
            </a:lvl2pPr>
            <a:lvl3pPr marL="1371600" lvl="2" indent="-342900" algn="ctr" rtl="0">
              <a:spcBef>
                <a:spcPts val="1200"/>
              </a:spcBef>
              <a:spcAft>
                <a:spcPts val="0"/>
              </a:spcAft>
              <a:buClr>
                <a:schemeClr val="lt1"/>
              </a:buClr>
              <a:buSzPts val="1800"/>
              <a:buChar char="■"/>
              <a:defRPr sz="1800">
                <a:solidFill>
                  <a:schemeClr val="lt1"/>
                </a:solidFill>
              </a:defRPr>
            </a:lvl3pPr>
            <a:lvl4pPr marL="1828800" lvl="3" indent="-330200" algn="ctr" rtl="0">
              <a:spcBef>
                <a:spcPts val="1200"/>
              </a:spcBef>
              <a:spcAft>
                <a:spcPts val="0"/>
              </a:spcAft>
              <a:buClr>
                <a:schemeClr val="lt1"/>
              </a:buClr>
              <a:buSzPts val="1600"/>
              <a:buChar char="●"/>
              <a:defRPr sz="1600">
                <a:solidFill>
                  <a:schemeClr val="lt1"/>
                </a:solidFill>
              </a:defRPr>
            </a:lvl4pPr>
            <a:lvl5pPr marL="2286000" lvl="4" indent="-330200" algn="ctr" rtl="0">
              <a:spcBef>
                <a:spcPts val="1200"/>
              </a:spcBef>
              <a:spcAft>
                <a:spcPts val="0"/>
              </a:spcAft>
              <a:buClr>
                <a:schemeClr val="lt1"/>
              </a:buClr>
              <a:buSzPts val="1600"/>
              <a:buChar char="○"/>
              <a:defRPr sz="1600">
                <a:solidFill>
                  <a:schemeClr val="lt1"/>
                </a:solidFill>
              </a:defRPr>
            </a:lvl5pPr>
            <a:lvl6pPr marL="2743200" lvl="5" indent="-330200" algn="l" rtl="0">
              <a:spcBef>
                <a:spcPts val="1200"/>
              </a:spcBef>
              <a:spcAft>
                <a:spcPts val="0"/>
              </a:spcAft>
              <a:buClr>
                <a:schemeClr val="dk1"/>
              </a:buClr>
              <a:buSzPts val="1600"/>
              <a:buChar char="■"/>
              <a:defRPr sz="1600"/>
            </a:lvl6pPr>
            <a:lvl7pPr marL="3200400" lvl="6" indent="-330200" algn="l" rtl="0">
              <a:spcBef>
                <a:spcPts val="1200"/>
              </a:spcBef>
              <a:spcAft>
                <a:spcPts val="0"/>
              </a:spcAft>
              <a:buClr>
                <a:schemeClr val="dk1"/>
              </a:buClr>
              <a:buSzPts val="1600"/>
              <a:buChar char="●"/>
              <a:defRPr sz="1600"/>
            </a:lvl7pPr>
            <a:lvl8pPr marL="3657600" lvl="7" indent="-330200" algn="l" rtl="0">
              <a:spcBef>
                <a:spcPts val="1200"/>
              </a:spcBef>
              <a:spcAft>
                <a:spcPts val="0"/>
              </a:spcAft>
              <a:buClr>
                <a:schemeClr val="dk1"/>
              </a:buClr>
              <a:buSzPts val="1600"/>
              <a:buChar char="○"/>
              <a:defRPr sz="1600"/>
            </a:lvl8pPr>
            <a:lvl9pPr marL="4114800" lvl="8" indent="-330200" algn="l" rtl="0">
              <a:spcBef>
                <a:spcPts val="1200"/>
              </a:spcBef>
              <a:spcAft>
                <a:spcPts val="1200"/>
              </a:spcAft>
              <a:buClr>
                <a:schemeClr val="dk1"/>
              </a:buClr>
              <a:buSzPts val="1600"/>
              <a:buChar char="■"/>
              <a:defRPr sz="1600"/>
            </a:lvl9pPr>
          </a:lstStyle>
          <a:p>
            <a:endParaRPr/>
          </a:p>
        </p:txBody>
      </p:sp>
      <p:sp>
        <p:nvSpPr>
          <p:cNvPr id="67" name="Google Shape;67;p15"/>
          <p:cNvSpPr txBox="1">
            <a:spLocks noGrp="1"/>
          </p:cNvSpPr>
          <p:nvPr>
            <p:ph type="body" idx="3"/>
          </p:nvPr>
        </p:nvSpPr>
        <p:spPr>
          <a:xfrm>
            <a:off x="4557252" y="1655517"/>
            <a:ext cx="4041900" cy="479700"/>
          </a:xfrm>
          <a:prstGeom prst="rect">
            <a:avLst/>
          </a:prstGeom>
          <a:noFill/>
          <a:ln>
            <a:noFill/>
          </a:ln>
        </p:spPr>
        <p:txBody>
          <a:bodyPr spcFirstLastPara="1" wrap="square" lIns="91425" tIns="45700" rIns="91425" bIns="45700" anchor="b" anchorCtr="0">
            <a:normAutofit/>
          </a:bodyPr>
          <a:lstStyle>
            <a:lvl1pPr marL="457200" lvl="0" indent="-228600" algn="ctr" rtl="0">
              <a:spcBef>
                <a:spcPts val="480"/>
              </a:spcBef>
              <a:spcAft>
                <a:spcPts val="0"/>
              </a:spcAft>
              <a:buClr>
                <a:schemeClr val="lt1"/>
              </a:buClr>
              <a:buSzPts val="2400"/>
              <a:buNone/>
              <a:defRPr sz="2400" b="1">
                <a:solidFill>
                  <a:schemeClr val="lt1"/>
                </a:solidFill>
              </a:defRPr>
            </a:lvl1pPr>
            <a:lvl2pPr marL="914400" lvl="1" indent="-228600" algn="l" rtl="0">
              <a:spcBef>
                <a:spcPts val="1200"/>
              </a:spcBef>
              <a:spcAft>
                <a:spcPts val="0"/>
              </a:spcAft>
              <a:buClr>
                <a:schemeClr val="dk1"/>
              </a:buClr>
              <a:buSzPts val="2000"/>
              <a:buNone/>
              <a:defRPr sz="2000" b="1"/>
            </a:lvl2pPr>
            <a:lvl3pPr marL="1371600" lvl="2" indent="-228600" algn="l" rtl="0">
              <a:spcBef>
                <a:spcPts val="1200"/>
              </a:spcBef>
              <a:spcAft>
                <a:spcPts val="0"/>
              </a:spcAft>
              <a:buClr>
                <a:schemeClr val="dk1"/>
              </a:buClr>
              <a:buSzPts val="1800"/>
              <a:buNone/>
              <a:defRPr sz="1800" b="1"/>
            </a:lvl3pPr>
            <a:lvl4pPr marL="1828800" lvl="3" indent="-228600" algn="l" rtl="0">
              <a:spcBef>
                <a:spcPts val="1200"/>
              </a:spcBef>
              <a:spcAft>
                <a:spcPts val="0"/>
              </a:spcAft>
              <a:buClr>
                <a:schemeClr val="dk1"/>
              </a:buClr>
              <a:buSzPts val="1600"/>
              <a:buNone/>
              <a:defRPr sz="1600" b="1"/>
            </a:lvl4pPr>
            <a:lvl5pPr marL="2286000" lvl="4" indent="-228600" algn="l" rtl="0">
              <a:spcBef>
                <a:spcPts val="1200"/>
              </a:spcBef>
              <a:spcAft>
                <a:spcPts val="0"/>
              </a:spcAft>
              <a:buClr>
                <a:schemeClr val="dk1"/>
              </a:buClr>
              <a:buSzPts val="1600"/>
              <a:buNone/>
              <a:defRPr sz="1600" b="1"/>
            </a:lvl5pPr>
            <a:lvl6pPr marL="2743200" lvl="5" indent="-228600" algn="l" rtl="0">
              <a:spcBef>
                <a:spcPts val="1200"/>
              </a:spcBef>
              <a:spcAft>
                <a:spcPts val="0"/>
              </a:spcAft>
              <a:buClr>
                <a:schemeClr val="dk1"/>
              </a:buClr>
              <a:buSzPts val="1600"/>
              <a:buNone/>
              <a:defRPr sz="1600" b="1"/>
            </a:lvl6pPr>
            <a:lvl7pPr marL="3200400" lvl="6" indent="-228600" algn="l" rtl="0">
              <a:spcBef>
                <a:spcPts val="1200"/>
              </a:spcBef>
              <a:spcAft>
                <a:spcPts val="0"/>
              </a:spcAft>
              <a:buClr>
                <a:schemeClr val="dk1"/>
              </a:buClr>
              <a:buSzPts val="1600"/>
              <a:buNone/>
              <a:defRPr sz="1600" b="1"/>
            </a:lvl7pPr>
            <a:lvl8pPr marL="3657600" lvl="7" indent="-228600" algn="l" rtl="0">
              <a:spcBef>
                <a:spcPts val="1200"/>
              </a:spcBef>
              <a:spcAft>
                <a:spcPts val="0"/>
              </a:spcAft>
              <a:buClr>
                <a:schemeClr val="dk1"/>
              </a:buClr>
              <a:buSzPts val="1600"/>
              <a:buNone/>
              <a:defRPr sz="1600" b="1"/>
            </a:lvl8pPr>
            <a:lvl9pPr marL="4114800" lvl="8" indent="-228600" algn="l" rtl="0">
              <a:spcBef>
                <a:spcPts val="1200"/>
              </a:spcBef>
              <a:spcAft>
                <a:spcPts val="1200"/>
              </a:spcAft>
              <a:buClr>
                <a:schemeClr val="dk1"/>
              </a:buClr>
              <a:buSzPts val="1600"/>
              <a:buNone/>
              <a:defRPr sz="1600" b="1"/>
            </a:lvl9pPr>
          </a:lstStyle>
          <a:p>
            <a:endParaRPr/>
          </a:p>
        </p:txBody>
      </p:sp>
      <p:sp>
        <p:nvSpPr>
          <p:cNvPr id="68" name="Google Shape;68;p15"/>
          <p:cNvSpPr txBox="1">
            <a:spLocks noGrp="1"/>
          </p:cNvSpPr>
          <p:nvPr>
            <p:ph type="body" idx="4"/>
          </p:nvPr>
        </p:nvSpPr>
        <p:spPr>
          <a:xfrm>
            <a:off x="4557252" y="2127914"/>
            <a:ext cx="4041900" cy="2276400"/>
          </a:xfrm>
          <a:prstGeom prst="rect">
            <a:avLst/>
          </a:prstGeom>
          <a:noFill/>
          <a:ln>
            <a:noFill/>
          </a:ln>
        </p:spPr>
        <p:txBody>
          <a:bodyPr spcFirstLastPara="1" wrap="square" lIns="91425" tIns="45700" rIns="91425" bIns="45700" anchor="t" anchorCtr="0">
            <a:normAutofit/>
          </a:bodyPr>
          <a:lstStyle>
            <a:lvl1pPr marL="457200" lvl="0" indent="-381000" algn="ctr" rtl="0">
              <a:spcBef>
                <a:spcPts val="480"/>
              </a:spcBef>
              <a:spcAft>
                <a:spcPts val="0"/>
              </a:spcAft>
              <a:buClr>
                <a:schemeClr val="lt1"/>
              </a:buClr>
              <a:buSzPts val="2400"/>
              <a:buChar char="●"/>
              <a:defRPr sz="2400">
                <a:solidFill>
                  <a:schemeClr val="lt1"/>
                </a:solidFill>
              </a:defRPr>
            </a:lvl1pPr>
            <a:lvl2pPr marL="914400" lvl="1" indent="-355600" algn="ctr" rtl="0">
              <a:spcBef>
                <a:spcPts val="1200"/>
              </a:spcBef>
              <a:spcAft>
                <a:spcPts val="0"/>
              </a:spcAft>
              <a:buClr>
                <a:schemeClr val="lt1"/>
              </a:buClr>
              <a:buSzPts val="2000"/>
              <a:buChar char="○"/>
              <a:defRPr sz="2000">
                <a:solidFill>
                  <a:schemeClr val="lt1"/>
                </a:solidFill>
              </a:defRPr>
            </a:lvl2pPr>
            <a:lvl3pPr marL="1371600" lvl="2" indent="-342900" algn="ctr" rtl="0">
              <a:spcBef>
                <a:spcPts val="1200"/>
              </a:spcBef>
              <a:spcAft>
                <a:spcPts val="0"/>
              </a:spcAft>
              <a:buClr>
                <a:schemeClr val="lt1"/>
              </a:buClr>
              <a:buSzPts val="1800"/>
              <a:buChar char="■"/>
              <a:defRPr sz="1800">
                <a:solidFill>
                  <a:schemeClr val="lt1"/>
                </a:solidFill>
              </a:defRPr>
            </a:lvl3pPr>
            <a:lvl4pPr marL="1828800" lvl="3" indent="-330200" algn="ctr" rtl="0">
              <a:spcBef>
                <a:spcPts val="1200"/>
              </a:spcBef>
              <a:spcAft>
                <a:spcPts val="0"/>
              </a:spcAft>
              <a:buClr>
                <a:schemeClr val="lt1"/>
              </a:buClr>
              <a:buSzPts val="1600"/>
              <a:buChar char="●"/>
              <a:defRPr sz="1600">
                <a:solidFill>
                  <a:schemeClr val="lt1"/>
                </a:solidFill>
              </a:defRPr>
            </a:lvl4pPr>
            <a:lvl5pPr marL="2286000" lvl="4" indent="-330200" algn="ctr" rtl="0">
              <a:spcBef>
                <a:spcPts val="1200"/>
              </a:spcBef>
              <a:spcAft>
                <a:spcPts val="0"/>
              </a:spcAft>
              <a:buClr>
                <a:schemeClr val="lt1"/>
              </a:buClr>
              <a:buSzPts val="1600"/>
              <a:buChar char="○"/>
              <a:defRPr sz="1600">
                <a:solidFill>
                  <a:schemeClr val="lt1"/>
                </a:solidFill>
              </a:defRPr>
            </a:lvl5pPr>
            <a:lvl6pPr marL="2743200" lvl="5" indent="-330200" algn="l" rtl="0">
              <a:spcBef>
                <a:spcPts val="1200"/>
              </a:spcBef>
              <a:spcAft>
                <a:spcPts val="0"/>
              </a:spcAft>
              <a:buClr>
                <a:schemeClr val="dk1"/>
              </a:buClr>
              <a:buSzPts val="1600"/>
              <a:buChar char="■"/>
              <a:defRPr sz="1600"/>
            </a:lvl6pPr>
            <a:lvl7pPr marL="3200400" lvl="6" indent="-330200" algn="l" rtl="0">
              <a:spcBef>
                <a:spcPts val="1200"/>
              </a:spcBef>
              <a:spcAft>
                <a:spcPts val="0"/>
              </a:spcAft>
              <a:buClr>
                <a:schemeClr val="dk1"/>
              </a:buClr>
              <a:buSzPts val="1600"/>
              <a:buChar char="●"/>
              <a:defRPr sz="1600"/>
            </a:lvl7pPr>
            <a:lvl8pPr marL="3657600" lvl="7" indent="-330200" algn="l" rtl="0">
              <a:spcBef>
                <a:spcPts val="1200"/>
              </a:spcBef>
              <a:spcAft>
                <a:spcPts val="0"/>
              </a:spcAft>
              <a:buClr>
                <a:schemeClr val="dk1"/>
              </a:buClr>
              <a:buSzPts val="1600"/>
              <a:buChar char="○"/>
              <a:defRPr sz="1600"/>
            </a:lvl8pPr>
            <a:lvl9pPr marL="4114800" lvl="8" indent="-330200" algn="l" rtl="0">
              <a:spcBef>
                <a:spcPts val="1200"/>
              </a:spcBef>
              <a:spcAft>
                <a:spcPts val="1200"/>
              </a:spcAft>
              <a:buClr>
                <a:schemeClr val="dk1"/>
              </a:buClr>
              <a:buSzPts val="1600"/>
              <a:buChar char="■"/>
              <a:defRPr sz="1600"/>
            </a:lvl9pPr>
          </a:lstStyle>
          <a:p>
            <a:endParaRPr/>
          </a:p>
        </p:txBody>
      </p:sp>
      <p:sp>
        <p:nvSpPr>
          <p:cNvPr id="69" name="Google Shape;69;p1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4" name="Google Shape;34;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3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8" name="Google Shape;38;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0" name="Google Shape;4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1" name="Google Shape;41;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4" name="Google Shape;44;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5"/>
        <p:cNvGrpSpPr/>
        <p:nvPr/>
      </p:nvGrpSpPr>
      <p:grpSpPr>
        <a:xfrm>
          <a:off x="0" y="0"/>
          <a:ext cx="0" cy="0"/>
          <a:chOff x="0" y="0"/>
          <a:chExt cx="0" cy="0"/>
        </a:xfrm>
      </p:grpSpPr>
      <p:sp>
        <p:nvSpPr>
          <p:cNvPr id="76" name="Google Shape;76;p16"/>
          <p:cNvSpPr txBox="1"/>
          <p:nvPr/>
        </p:nvSpPr>
        <p:spPr>
          <a:xfrm>
            <a:off x="190500" y="304800"/>
            <a:ext cx="87630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 sz="2000" b="1" dirty="0">
                <a:solidFill>
                  <a:srgbClr val="002060"/>
                </a:solidFill>
                <a:latin typeface="Georgia"/>
                <a:ea typeface="Georgia"/>
                <a:cs typeface="Georgia"/>
                <a:sym typeface="Georgia"/>
              </a:rPr>
              <a:t>MINOR PROJECT-II </a:t>
            </a:r>
            <a:r>
              <a:rPr lang="en" sz="2000" b="1" i="0" u="none" dirty="0">
                <a:solidFill>
                  <a:srgbClr val="002060"/>
                </a:solidFill>
                <a:latin typeface="Georgia"/>
                <a:ea typeface="Georgia"/>
                <a:cs typeface="Georgia"/>
                <a:sym typeface="Georgia"/>
              </a:rPr>
              <a:t>PRESENTATION</a:t>
            </a:r>
            <a:endParaRPr dirty="0">
              <a:solidFill>
                <a:srgbClr val="002060"/>
              </a:solidFill>
              <a:latin typeface="Georgia"/>
              <a:ea typeface="Georgia"/>
              <a:cs typeface="Georgia"/>
              <a:sym typeface="Georgia"/>
            </a:endParaRPr>
          </a:p>
        </p:txBody>
      </p:sp>
      <p:sp>
        <p:nvSpPr>
          <p:cNvPr id="77" name="Google Shape;77;p16"/>
          <p:cNvSpPr txBox="1"/>
          <p:nvPr/>
        </p:nvSpPr>
        <p:spPr>
          <a:xfrm>
            <a:off x="190500" y="875725"/>
            <a:ext cx="87630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 sz="1800" b="1" dirty="0">
                <a:solidFill>
                  <a:srgbClr val="0070C0"/>
                </a:solidFill>
                <a:latin typeface="Montserrat"/>
                <a:ea typeface="Montserrat"/>
                <a:cs typeface="Montserrat"/>
                <a:sym typeface="Montserrat"/>
              </a:rPr>
              <a:t>Easy Life Bot</a:t>
            </a:r>
            <a:endParaRPr sz="1200" b="1" dirty="0">
              <a:solidFill>
                <a:srgbClr val="0070C0"/>
              </a:solidFill>
              <a:latin typeface="Montserrat"/>
              <a:ea typeface="Montserrat"/>
              <a:cs typeface="Montserrat"/>
              <a:sym typeface="Montserrat"/>
            </a:endParaRPr>
          </a:p>
        </p:txBody>
      </p:sp>
      <p:sp>
        <p:nvSpPr>
          <p:cNvPr id="78" name="Google Shape;78;p16"/>
          <p:cNvSpPr txBox="1"/>
          <p:nvPr/>
        </p:nvSpPr>
        <p:spPr>
          <a:xfrm>
            <a:off x="190500" y="1753850"/>
            <a:ext cx="4778700" cy="32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 sz="1500" b="1">
                <a:solidFill>
                  <a:srgbClr val="002060"/>
                </a:solidFill>
                <a:latin typeface="Georgia"/>
                <a:ea typeface="Georgia"/>
                <a:cs typeface="Georgia"/>
                <a:sym typeface="Georgia"/>
              </a:rPr>
              <a:t>SUBMITTED BY:</a:t>
            </a:r>
            <a:endParaRPr sz="900">
              <a:solidFill>
                <a:srgbClr val="002060"/>
              </a:solidFill>
              <a:latin typeface="Georgia"/>
              <a:ea typeface="Georgia"/>
              <a:cs typeface="Georgia"/>
              <a:sym typeface="Georgia"/>
            </a:endParaRPr>
          </a:p>
        </p:txBody>
      </p:sp>
      <p:sp>
        <p:nvSpPr>
          <p:cNvPr id="79" name="Google Shape;79;p16"/>
          <p:cNvSpPr txBox="1"/>
          <p:nvPr/>
        </p:nvSpPr>
        <p:spPr>
          <a:xfrm>
            <a:off x="4174800" y="1753850"/>
            <a:ext cx="4778700" cy="3231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2000"/>
              <a:buFont typeface="Times New Roman"/>
              <a:buNone/>
            </a:pPr>
            <a:r>
              <a:rPr lang="en" sz="1500" b="1">
                <a:solidFill>
                  <a:srgbClr val="002060"/>
                </a:solidFill>
                <a:latin typeface="Georgia"/>
                <a:ea typeface="Georgia"/>
                <a:cs typeface="Georgia"/>
                <a:sym typeface="Georgia"/>
              </a:rPr>
              <a:t>SUPERVISED BY</a:t>
            </a:r>
            <a:endParaRPr sz="900">
              <a:solidFill>
                <a:srgbClr val="002060"/>
              </a:solidFill>
              <a:latin typeface="Georgia"/>
              <a:ea typeface="Georgia"/>
              <a:cs typeface="Georgia"/>
              <a:sym typeface="Georgia"/>
            </a:endParaRPr>
          </a:p>
        </p:txBody>
      </p:sp>
      <p:sp>
        <p:nvSpPr>
          <p:cNvPr id="80" name="Google Shape;80;p16"/>
          <p:cNvSpPr txBox="1"/>
          <p:nvPr/>
        </p:nvSpPr>
        <p:spPr>
          <a:xfrm>
            <a:off x="190500" y="2154025"/>
            <a:ext cx="3057000" cy="13854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2000"/>
              <a:buFont typeface="Times New Roman"/>
              <a:buNone/>
            </a:pPr>
            <a:r>
              <a:rPr lang="en" sz="1500" b="1">
                <a:solidFill>
                  <a:srgbClr val="0070C0"/>
                </a:solidFill>
                <a:latin typeface="Montserrat"/>
                <a:ea typeface="Montserrat"/>
                <a:cs typeface="Montserrat"/>
                <a:sym typeface="Montserrat"/>
              </a:rPr>
              <a:t>PUSHPAK RUHIL</a:t>
            </a:r>
            <a:endParaRPr sz="1500" b="1">
              <a:solidFill>
                <a:srgbClr val="0070C0"/>
              </a:solidFill>
              <a:latin typeface="Montserrat"/>
              <a:ea typeface="Montserrat"/>
              <a:cs typeface="Montserrat"/>
              <a:sym typeface="Montserrat"/>
            </a:endParaRPr>
          </a:p>
          <a:p>
            <a:pPr marL="0" marR="0" lvl="0" indent="0" algn="l" rtl="0">
              <a:lnSpc>
                <a:spcPct val="115000"/>
              </a:lnSpc>
              <a:spcBef>
                <a:spcPts val="0"/>
              </a:spcBef>
              <a:spcAft>
                <a:spcPts val="0"/>
              </a:spcAft>
              <a:buClr>
                <a:schemeClr val="dk1"/>
              </a:buClr>
              <a:buSzPts val="2000"/>
              <a:buFont typeface="Times New Roman"/>
              <a:buNone/>
            </a:pPr>
            <a:r>
              <a:rPr lang="en" sz="1500" b="1">
                <a:solidFill>
                  <a:srgbClr val="0070C0"/>
                </a:solidFill>
                <a:latin typeface="Montserrat"/>
                <a:ea typeface="Montserrat"/>
                <a:cs typeface="Montserrat"/>
                <a:sym typeface="Montserrat"/>
              </a:rPr>
              <a:t>2019-310-128</a:t>
            </a:r>
            <a:endParaRPr sz="1500" b="1">
              <a:solidFill>
                <a:srgbClr val="0070C0"/>
              </a:solidFill>
              <a:latin typeface="Montserrat"/>
              <a:ea typeface="Montserrat"/>
              <a:cs typeface="Montserrat"/>
              <a:sym typeface="Montserrat"/>
            </a:endParaRPr>
          </a:p>
          <a:p>
            <a:pPr marL="0" marR="0" lvl="0" indent="0" algn="l" rtl="0">
              <a:lnSpc>
                <a:spcPct val="115000"/>
              </a:lnSpc>
              <a:spcBef>
                <a:spcPts val="0"/>
              </a:spcBef>
              <a:spcAft>
                <a:spcPts val="0"/>
              </a:spcAft>
              <a:buClr>
                <a:schemeClr val="dk1"/>
              </a:buClr>
              <a:buSzPts val="2000"/>
              <a:buFont typeface="Times New Roman"/>
              <a:buNone/>
            </a:pPr>
            <a:r>
              <a:rPr lang="en" sz="1500" b="1">
                <a:solidFill>
                  <a:srgbClr val="0070C0"/>
                </a:solidFill>
                <a:latin typeface="Montserrat"/>
                <a:ea typeface="Montserrat"/>
                <a:cs typeface="Montserrat"/>
                <a:sym typeface="Montserrat"/>
              </a:rPr>
              <a:t>BTECH CSE</a:t>
            </a:r>
            <a:endParaRPr sz="1500" b="1">
              <a:solidFill>
                <a:srgbClr val="0070C0"/>
              </a:solidFill>
              <a:latin typeface="Montserrat"/>
              <a:ea typeface="Montserrat"/>
              <a:cs typeface="Montserrat"/>
              <a:sym typeface="Montserrat"/>
            </a:endParaRPr>
          </a:p>
          <a:p>
            <a:pPr marL="0" marR="0" lvl="0" indent="0" algn="l" rtl="0">
              <a:lnSpc>
                <a:spcPct val="115000"/>
              </a:lnSpc>
              <a:spcBef>
                <a:spcPts val="0"/>
              </a:spcBef>
              <a:spcAft>
                <a:spcPts val="0"/>
              </a:spcAft>
              <a:buClr>
                <a:schemeClr val="dk1"/>
              </a:buClr>
              <a:buSzPts val="2000"/>
              <a:buFont typeface="Times New Roman"/>
              <a:buNone/>
            </a:pPr>
            <a:endParaRPr sz="1500" b="1">
              <a:solidFill>
                <a:srgbClr val="0070C0"/>
              </a:solidFill>
              <a:latin typeface="Montserrat"/>
              <a:ea typeface="Montserrat"/>
              <a:cs typeface="Montserrat"/>
              <a:sym typeface="Montserrat"/>
            </a:endParaRPr>
          </a:p>
          <a:p>
            <a:pPr marL="0" marR="0" lvl="0" indent="0" algn="l" rtl="0">
              <a:lnSpc>
                <a:spcPct val="115000"/>
              </a:lnSpc>
              <a:spcBef>
                <a:spcPts val="0"/>
              </a:spcBef>
              <a:spcAft>
                <a:spcPts val="0"/>
              </a:spcAft>
              <a:buClr>
                <a:schemeClr val="dk1"/>
              </a:buClr>
              <a:buSzPts val="2000"/>
              <a:buFont typeface="Times New Roman"/>
              <a:buNone/>
            </a:pPr>
            <a:endParaRPr sz="1500" b="1">
              <a:solidFill>
                <a:srgbClr val="0070C0"/>
              </a:solidFill>
              <a:latin typeface="Montserrat"/>
              <a:ea typeface="Montserrat"/>
              <a:cs typeface="Montserrat"/>
              <a:sym typeface="Montserrat"/>
            </a:endParaRPr>
          </a:p>
        </p:txBody>
      </p:sp>
      <p:sp>
        <p:nvSpPr>
          <p:cNvPr id="81" name="Google Shape;81;p16"/>
          <p:cNvSpPr txBox="1"/>
          <p:nvPr/>
        </p:nvSpPr>
        <p:spPr>
          <a:xfrm>
            <a:off x="4730975" y="2154025"/>
            <a:ext cx="4222500" cy="1787628"/>
          </a:xfrm>
          <a:prstGeom prst="rect">
            <a:avLst/>
          </a:prstGeom>
          <a:noFill/>
          <a:ln>
            <a:noFill/>
          </a:ln>
        </p:spPr>
        <p:txBody>
          <a:bodyPr spcFirstLastPara="1" wrap="square" lIns="91425" tIns="45700" rIns="91425" bIns="45700" anchor="t" anchorCtr="0">
            <a:spAutoFit/>
          </a:bodyPr>
          <a:lstStyle/>
          <a:p>
            <a:pPr marL="0" marR="0" lvl="0" indent="0" algn="r" rtl="0">
              <a:lnSpc>
                <a:spcPct val="115000"/>
              </a:lnSpc>
              <a:spcBef>
                <a:spcPts val="0"/>
              </a:spcBef>
              <a:spcAft>
                <a:spcPts val="0"/>
              </a:spcAft>
              <a:buClr>
                <a:schemeClr val="dk1"/>
              </a:buClr>
              <a:buSzPts val="2000"/>
              <a:buFont typeface="Times New Roman"/>
              <a:buNone/>
            </a:pPr>
            <a:r>
              <a:rPr lang="en" sz="1500" b="1" dirty="0">
                <a:solidFill>
                  <a:srgbClr val="0070C0"/>
                </a:solidFill>
                <a:latin typeface="Montserrat"/>
                <a:ea typeface="Montserrat"/>
                <a:cs typeface="Montserrat"/>
                <a:sym typeface="Montserrat"/>
              </a:rPr>
              <a:t>Dr. SHAH IMRAN ALAM</a:t>
            </a:r>
            <a:endParaRPr sz="1500" b="1" dirty="0">
              <a:solidFill>
                <a:srgbClr val="0070C0"/>
              </a:solidFill>
              <a:latin typeface="Montserrat"/>
              <a:ea typeface="Montserrat"/>
              <a:cs typeface="Montserrat"/>
              <a:sym typeface="Montserrat"/>
            </a:endParaRPr>
          </a:p>
          <a:p>
            <a:pPr marL="0" lvl="0" indent="0" algn="r" rtl="0">
              <a:lnSpc>
                <a:spcPct val="115000"/>
              </a:lnSpc>
              <a:spcBef>
                <a:spcPts val="0"/>
              </a:spcBef>
              <a:spcAft>
                <a:spcPts val="0"/>
              </a:spcAft>
              <a:buNone/>
            </a:pPr>
            <a:r>
              <a:rPr lang="en" sz="1500" b="1" dirty="0">
                <a:solidFill>
                  <a:srgbClr val="0070C0"/>
                </a:solidFill>
                <a:latin typeface="Montserrat"/>
                <a:ea typeface="Montserrat"/>
                <a:cs typeface="Montserrat"/>
                <a:sym typeface="Montserrat"/>
              </a:rPr>
              <a:t>Assistant Professor,</a:t>
            </a:r>
            <a:endParaRPr sz="1500" b="1" dirty="0">
              <a:solidFill>
                <a:srgbClr val="0070C0"/>
              </a:solidFill>
              <a:latin typeface="Montserrat"/>
              <a:ea typeface="Montserrat"/>
              <a:cs typeface="Montserrat"/>
              <a:sym typeface="Montserrat"/>
            </a:endParaRPr>
          </a:p>
          <a:p>
            <a:pPr marL="0" lvl="0" indent="0" algn="r" rtl="0">
              <a:lnSpc>
                <a:spcPct val="115000"/>
              </a:lnSpc>
              <a:spcBef>
                <a:spcPts val="0"/>
              </a:spcBef>
              <a:spcAft>
                <a:spcPts val="0"/>
              </a:spcAft>
              <a:buNone/>
            </a:pPr>
            <a:r>
              <a:rPr lang="en" sz="1500" b="1" dirty="0">
                <a:solidFill>
                  <a:srgbClr val="0070C0"/>
                </a:solidFill>
                <a:latin typeface="Montserrat"/>
                <a:ea typeface="Montserrat"/>
                <a:cs typeface="Montserrat"/>
                <a:sym typeface="Montserrat"/>
              </a:rPr>
              <a:t>CSE, SEST, JAMIA HAMDARD</a:t>
            </a:r>
            <a:endParaRPr sz="1500" b="1" dirty="0">
              <a:solidFill>
                <a:srgbClr val="0070C0"/>
              </a:solidFill>
              <a:latin typeface="Montserrat"/>
              <a:ea typeface="Montserrat"/>
              <a:cs typeface="Montserrat"/>
              <a:sym typeface="Montserrat"/>
            </a:endParaRPr>
          </a:p>
          <a:p>
            <a:pPr marL="0" marR="0" lvl="0" indent="0" algn="r" rtl="0">
              <a:lnSpc>
                <a:spcPct val="115000"/>
              </a:lnSpc>
              <a:spcBef>
                <a:spcPts val="800"/>
              </a:spcBef>
              <a:spcAft>
                <a:spcPts val="0"/>
              </a:spcAft>
              <a:buClr>
                <a:schemeClr val="dk1"/>
              </a:buClr>
              <a:buSzPts val="2000"/>
              <a:buFont typeface="Times New Roman"/>
              <a:buNone/>
            </a:pPr>
            <a:endParaRPr sz="1500" b="1" dirty="0">
              <a:solidFill>
                <a:srgbClr val="0070C0"/>
              </a:solidFill>
              <a:latin typeface="Montserrat"/>
              <a:ea typeface="Montserrat"/>
              <a:cs typeface="Montserrat"/>
              <a:sym typeface="Montserrat"/>
            </a:endParaRPr>
          </a:p>
          <a:p>
            <a:pPr marL="0" marR="0" lvl="0" indent="0" algn="r" rtl="0">
              <a:lnSpc>
                <a:spcPct val="115000"/>
              </a:lnSpc>
              <a:spcBef>
                <a:spcPts val="0"/>
              </a:spcBef>
              <a:spcAft>
                <a:spcPts val="0"/>
              </a:spcAft>
              <a:buClr>
                <a:schemeClr val="dk1"/>
              </a:buClr>
              <a:buSzPts val="2000"/>
              <a:buFont typeface="Times New Roman"/>
              <a:buNone/>
            </a:pPr>
            <a:endParaRPr sz="1500" b="1" dirty="0">
              <a:solidFill>
                <a:srgbClr val="0070C0"/>
              </a:solidFill>
              <a:latin typeface="Montserrat"/>
              <a:ea typeface="Montserrat"/>
              <a:cs typeface="Montserrat"/>
              <a:sym typeface="Montserrat"/>
            </a:endParaRPr>
          </a:p>
          <a:p>
            <a:pPr marL="0" marR="0" lvl="0" indent="0" algn="r" rtl="0">
              <a:lnSpc>
                <a:spcPct val="115000"/>
              </a:lnSpc>
              <a:spcBef>
                <a:spcPts val="0"/>
              </a:spcBef>
              <a:spcAft>
                <a:spcPts val="0"/>
              </a:spcAft>
              <a:buClr>
                <a:schemeClr val="dk1"/>
              </a:buClr>
              <a:buSzPts val="2000"/>
              <a:buFont typeface="Times New Roman"/>
              <a:buNone/>
            </a:pPr>
            <a:endParaRPr sz="1500" b="1" dirty="0">
              <a:solidFill>
                <a:srgbClr val="0070C0"/>
              </a:solidFill>
              <a:latin typeface="Montserrat"/>
              <a:ea typeface="Montserrat"/>
              <a:cs typeface="Montserrat"/>
              <a:sym typeface="Montserrat"/>
            </a:endParaRPr>
          </a:p>
        </p:txBody>
      </p:sp>
      <p:pic>
        <p:nvPicPr>
          <p:cNvPr id="82" name="Google Shape;82;p16"/>
          <p:cNvPicPr preferRelativeResize="0"/>
          <p:nvPr/>
        </p:nvPicPr>
        <p:blipFill>
          <a:blip r:embed="rId3">
            <a:alphaModFix/>
          </a:blip>
          <a:stretch>
            <a:fillRect/>
          </a:stretch>
        </p:blipFill>
        <p:spPr>
          <a:xfrm>
            <a:off x="4103797" y="3214848"/>
            <a:ext cx="936426" cy="954374"/>
          </a:xfrm>
          <a:prstGeom prst="rect">
            <a:avLst/>
          </a:prstGeom>
          <a:noFill/>
          <a:ln>
            <a:noFill/>
          </a:ln>
        </p:spPr>
      </p:pic>
      <p:sp>
        <p:nvSpPr>
          <p:cNvPr id="83" name="Google Shape;83;p16"/>
          <p:cNvSpPr txBox="1"/>
          <p:nvPr/>
        </p:nvSpPr>
        <p:spPr>
          <a:xfrm>
            <a:off x="284250" y="4213125"/>
            <a:ext cx="85755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rgbClr val="0070C0"/>
                </a:solidFill>
                <a:latin typeface="Montserrat"/>
                <a:ea typeface="Montserrat"/>
                <a:cs typeface="Montserrat"/>
                <a:sym typeface="Montserrat"/>
              </a:rPr>
              <a:t>SUBMITTED TO</a:t>
            </a:r>
            <a:endParaRPr sz="1500" b="1">
              <a:solidFill>
                <a:srgbClr val="0070C0"/>
              </a:solidFill>
              <a:latin typeface="Montserrat"/>
              <a:ea typeface="Montserrat"/>
              <a:cs typeface="Montserrat"/>
              <a:sym typeface="Montserrat"/>
            </a:endParaRPr>
          </a:p>
          <a:p>
            <a:pPr marL="0" lvl="0" indent="0" algn="ctr" rtl="0">
              <a:spcBef>
                <a:spcPts val="0"/>
              </a:spcBef>
              <a:spcAft>
                <a:spcPts val="0"/>
              </a:spcAft>
              <a:buNone/>
            </a:pPr>
            <a:r>
              <a:rPr lang="en" sz="1500" b="1">
                <a:solidFill>
                  <a:srgbClr val="0070C0"/>
                </a:solidFill>
                <a:latin typeface="Montserrat"/>
                <a:ea typeface="Montserrat"/>
                <a:cs typeface="Montserrat"/>
                <a:sym typeface="Montserrat"/>
              </a:rPr>
              <a:t>DEPT. OF COMPUTER SCIENCE ENGINEERING,</a:t>
            </a:r>
            <a:endParaRPr sz="1500" b="1">
              <a:solidFill>
                <a:srgbClr val="0070C0"/>
              </a:solidFill>
              <a:latin typeface="Montserrat"/>
              <a:ea typeface="Montserrat"/>
              <a:cs typeface="Montserrat"/>
              <a:sym typeface="Montserrat"/>
            </a:endParaRPr>
          </a:p>
          <a:p>
            <a:pPr marL="0" lvl="0" indent="0" algn="ctr" rtl="0">
              <a:spcBef>
                <a:spcPts val="0"/>
              </a:spcBef>
              <a:spcAft>
                <a:spcPts val="0"/>
              </a:spcAft>
              <a:buNone/>
            </a:pPr>
            <a:r>
              <a:rPr lang="en" sz="1500" b="1">
                <a:solidFill>
                  <a:srgbClr val="0070C0"/>
                </a:solidFill>
                <a:latin typeface="Montserrat"/>
                <a:ea typeface="Montserrat"/>
                <a:cs typeface="Montserrat"/>
                <a:sym typeface="Montserrat"/>
              </a:rPr>
              <a:t>SCHOOL OF ENGINEERING SCIENCE AND TECHNOLOGY,JAMIA HAMDARD</a:t>
            </a:r>
            <a:endParaRPr sz="1500" b="1">
              <a:solidFill>
                <a:srgbClr val="0070C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pic>
        <p:nvPicPr>
          <p:cNvPr id="2" name="Picture 1">
            <a:extLst>
              <a:ext uri="{FF2B5EF4-FFF2-40B4-BE49-F238E27FC236}">
                <a16:creationId xmlns:a16="http://schemas.microsoft.com/office/drawing/2014/main" id="{E084A60E-96FF-FB10-3CA4-750431884D25}"/>
              </a:ext>
            </a:extLst>
          </p:cNvPr>
          <p:cNvPicPr>
            <a:picLocks noChangeAspect="1"/>
          </p:cNvPicPr>
          <p:nvPr/>
        </p:nvPicPr>
        <p:blipFill>
          <a:blip r:embed="rId3"/>
          <a:stretch>
            <a:fillRect/>
          </a:stretch>
        </p:blipFill>
        <p:spPr>
          <a:xfrm>
            <a:off x="3399218" y="0"/>
            <a:ext cx="237485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pic>
        <p:nvPicPr>
          <p:cNvPr id="2" name="Picture 1">
            <a:extLst>
              <a:ext uri="{FF2B5EF4-FFF2-40B4-BE49-F238E27FC236}">
                <a16:creationId xmlns:a16="http://schemas.microsoft.com/office/drawing/2014/main" id="{DE08440F-7F40-238A-6B0B-BD9F4ECDA9E5}"/>
              </a:ext>
            </a:extLst>
          </p:cNvPr>
          <p:cNvPicPr>
            <a:picLocks noChangeAspect="1"/>
          </p:cNvPicPr>
          <p:nvPr/>
        </p:nvPicPr>
        <p:blipFill>
          <a:blip r:embed="rId3"/>
          <a:stretch>
            <a:fillRect/>
          </a:stretch>
        </p:blipFill>
        <p:spPr>
          <a:xfrm>
            <a:off x="3384575" y="0"/>
            <a:ext cx="237485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pic>
        <p:nvPicPr>
          <p:cNvPr id="3" name="Picture 2">
            <a:extLst>
              <a:ext uri="{FF2B5EF4-FFF2-40B4-BE49-F238E27FC236}">
                <a16:creationId xmlns:a16="http://schemas.microsoft.com/office/drawing/2014/main" id="{42822C40-8E2A-00BE-41A0-B2045F6BBFCA}"/>
              </a:ext>
            </a:extLst>
          </p:cNvPr>
          <p:cNvPicPr>
            <a:picLocks noChangeAspect="1"/>
          </p:cNvPicPr>
          <p:nvPr/>
        </p:nvPicPr>
        <p:blipFill>
          <a:blip r:embed="rId3"/>
          <a:stretch>
            <a:fillRect/>
          </a:stretch>
        </p:blipFill>
        <p:spPr>
          <a:xfrm>
            <a:off x="3384575" y="0"/>
            <a:ext cx="2374850"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pic>
        <p:nvPicPr>
          <p:cNvPr id="3" name="Picture 2">
            <a:extLst>
              <a:ext uri="{FF2B5EF4-FFF2-40B4-BE49-F238E27FC236}">
                <a16:creationId xmlns:a16="http://schemas.microsoft.com/office/drawing/2014/main" id="{A5CF20B9-5CEF-4216-F22C-92A8E20162D6}"/>
              </a:ext>
            </a:extLst>
          </p:cNvPr>
          <p:cNvPicPr>
            <a:picLocks noChangeAspect="1"/>
          </p:cNvPicPr>
          <p:nvPr/>
        </p:nvPicPr>
        <p:blipFill>
          <a:blip r:embed="rId3"/>
          <a:stretch>
            <a:fillRect/>
          </a:stretch>
        </p:blipFill>
        <p:spPr>
          <a:xfrm>
            <a:off x="3384575" y="0"/>
            <a:ext cx="2374850" cy="5143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9"/>
        <p:cNvGrpSpPr/>
        <p:nvPr/>
      </p:nvGrpSpPr>
      <p:grpSpPr>
        <a:xfrm>
          <a:off x="0" y="0"/>
          <a:ext cx="0" cy="0"/>
          <a:chOff x="0" y="0"/>
          <a:chExt cx="0" cy="0"/>
        </a:xfrm>
      </p:grpSpPr>
      <p:sp>
        <p:nvSpPr>
          <p:cNvPr id="170" name="Google Shape;170;p30"/>
          <p:cNvSpPr txBox="1"/>
          <p:nvPr/>
        </p:nvSpPr>
        <p:spPr>
          <a:xfrm>
            <a:off x="341250" y="1542025"/>
            <a:ext cx="8461500" cy="1998978"/>
          </a:xfrm>
          <a:prstGeom prst="rect">
            <a:avLst/>
          </a:prstGeom>
          <a:noFill/>
          <a:ln>
            <a:noFill/>
          </a:ln>
        </p:spPr>
        <p:txBody>
          <a:bodyPr spcFirstLastPara="1" wrap="square" lIns="91425" tIns="91425" rIns="91425" bIns="91425" anchor="t" anchorCtr="0">
            <a:spAutoFit/>
          </a:bodyPr>
          <a:lstStyle/>
          <a:p>
            <a:pPr marL="50800" marR="127000" lvl="0" indent="0" algn="l" rtl="0">
              <a:lnSpc>
                <a:spcPct val="131091"/>
              </a:lnSpc>
              <a:spcBef>
                <a:spcPts val="0"/>
              </a:spcBef>
              <a:spcAft>
                <a:spcPts val="0"/>
              </a:spcAft>
              <a:buClr>
                <a:srgbClr val="000000"/>
              </a:buClr>
              <a:buSzPts val="523"/>
              <a:buFont typeface="Arial"/>
              <a:buNone/>
            </a:pPr>
            <a:r>
              <a:rPr lang="en-IN" sz="1500" b="1" dirty="0">
                <a:solidFill>
                  <a:srgbClr val="0070C0"/>
                </a:solidFill>
                <a:latin typeface="Montserrat"/>
                <a:ea typeface="Montserrat"/>
                <a:cs typeface="Montserrat"/>
                <a:sym typeface="Montserrat"/>
              </a:rPr>
              <a:t>As I conclude my project report, I would like to summarize this project. This AI enabled chatbot is an easy to use application to perform daily life actions, all at one single place. This can also be used for small talks which can help lighten your mood. This is just one single use case of a chatbot that I have implemented, but there are various industry level use cases as well. Many companies use such chatbot agents to reduce the manual </a:t>
            </a:r>
            <a:r>
              <a:rPr lang="en-IN" sz="1500" b="1" dirty="0" err="1">
                <a:solidFill>
                  <a:srgbClr val="0070C0"/>
                </a:solidFill>
                <a:latin typeface="Montserrat"/>
                <a:ea typeface="Montserrat"/>
                <a:cs typeface="Montserrat"/>
                <a:sym typeface="Montserrat"/>
              </a:rPr>
              <a:t>labor</a:t>
            </a:r>
            <a:r>
              <a:rPr lang="en-IN" sz="1500" b="1" dirty="0">
                <a:solidFill>
                  <a:srgbClr val="0070C0"/>
                </a:solidFill>
                <a:latin typeface="Montserrat"/>
                <a:ea typeface="Montserrat"/>
                <a:cs typeface="Montserrat"/>
                <a:sym typeface="Montserrat"/>
              </a:rPr>
              <a:t>, say for customer service.</a:t>
            </a:r>
          </a:p>
        </p:txBody>
      </p:sp>
      <p:sp>
        <p:nvSpPr>
          <p:cNvPr id="171" name="Google Shape;171;p30"/>
          <p:cNvSpPr txBox="1"/>
          <p:nvPr/>
        </p:nvSpPr>
        <p:spPr>
          <a:xfrm>
            <a:off x="351100" y="609600"/>
            <a:ext cx="5082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 sz="2000" b="1">
                <a:solidFill>
                  <a:srgbClr val="002060"/>
                </a:solidFill>
                <a:latin typeface="Georgia"/>
                <a:ea typeface="Georgia"/>
                <a:cs typeface="Georgia"/>
                <a:sym typeface="Georgia"/>
              </a:rPr>
              <a:t>CONCLUSION</a:t>
            </a:r>
            <a:endParaRPr sz="2000" b="1">
              <a:solidFill>
                <a:srgbClr val="002060"/>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81"/>
        <p:cNvGrpSpPr/>
        <p:nvPr/>
      </p:nvGrpSpPr>
      <p:grpSpPr>
        <a:xfrm>
          <a:off x="0" y="0"/>
          <a:ext cx="0" cy="0"/>
          <a:chOff x="0" y="0"/>
          <a:chExt cx="0" cy="0"/>
        </a:xfrm>
      </p:grpSpPr>
      <p:sp>
        <p:nvSpPr>
          <p:cNvPr id="182" name="Google Shape;182;p32"/>
          <p:cNvSpPr txBox="1"/>
          <p:nvPr/>
        </p:nvSpPr>
        <p:spPr>
          <a:xfrm>
            <a:off x="2044200" y="2171550"/>
            <a:ext cx="5055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Georgia"/>
                <a:ea typeface="Georgia"/>
                <a:cs typeface="Georgia"/>
                <a:sym typeface="Georgia"/>
              </a:rPr>
              <a:t>THANK YOU!</a:t>
            </a:r>
            <a:endParaRPr sz="2000" b="1">
              <a:solidFill>
                <a:schemeClr val="dk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87"/>
        <p:cNvGrpSpPr/>
        <p:nvPr/>
      </p:nvGrpSpPr>
      <p:grpSpPr>
        <a:xfrm>
          <a:off x="0" y="0"/>
          <a:ext cx="0" cy="0"/>
          <a:chOff x="0" y="0"/>
          <a:chExt cx="0" cy="0"/>
        </a:xfrm>
      </p:grpSpPr>
      <p:sp>
        <p:nvSpPr>
          <p:cNvPr id="88" name="Google Shape;88;p17"/>
          <p:cNvSpPr txBox="1"/>
          <p:nvPr/>
        </p:nvSpPr>
        <p:spPr>
          <a:xfrm>
            <a:off x="2044200" y="2171550"/>
            <a:ext cx="5055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Georgia"/>
                <a:ea typeface="Georgia"/>
                <a:cs typeface="Georgia"/>
                <a:sym typeface="Georgia"/>
              </a:rPr>
              <a:t>Easy Life Chat Bot</a:t>
            </a:r>
            <a:endParaRPr sz="2000" b="1" dirty="0">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2"/>
        <p:cNvGrpSpPr/>
        <p:nvPr/>
      </p:nvGrpSpPr>
      <p:grpSpPr>
        <a:xfrm>
          <a:off x="0" y="0"/>
          <a:ext cx="0" cy="0"/>
          <a:chOff x="0" y="0"/>
          <a:chExt cx="0" cy="0"/>
        </a:xfrm>
      </p:grpSpPr>
      <p:sp>
        <p:nvSpPr>
          <p:cNvPr id="93" name="Google Shape;93;p18"/>
          <p:cNvSpPr txBox="1"/>
          <p:nvPr/>
        </p:nvSpPr>
        <p:spPr>
          <a:xfrm>
            <a:off x="341250" y="1542025"/>
            <a:ext cx="8461500" cy="2603759"/>
          </a:xfrm>
          <a:prstGeom prst="rect">
            <a:avLst/>
          </a:prstGeom>
          <a:noFill/>
          <a:ln>
            <a:noFill/>
          </a:ln>
        </p:spPr>
        <p:txBody>
          <a:bodyPr spcFirstLastPara="1" wrap="square" lIns="91425" tIns="91425" rIns="91425" bIns="91425" anchor="t" anchorCtr="0">
            <a:spAutoFit/>
          </a:bodyPr>
          <a:lstStyle/>
          <a:p>
            <a:pPr marL="50800" lvl="0" indent="0" algn="l" rtl="0">
              <a:lnSpc>
                <a:spcPct val="131091"/>
              </a:lnSpc>
              <a:spcBef>
                <a:spcPts val="0"/>
              </a:spcBef>
              <a:spcAft>
                <a:spcPts val="0"/>
              </a:spcAft>
              <a:buNone/>
            </a:pPr>
            <a:r>
              <a:rPr lang="en-IN" sz="1500" b="1" dirty="0">
                <a:solidFill>
                  <a:srgbClr val="0070C0"/>
                </a:solidFill>
                <a:latin typeface="Montserrat"/>
                <a:ea typeface="Montserrat"/>
                <a:cs typeface="Montserrat"/>
                <a:sym typeface="Montserrat"/>
              </a:rPr>
              <a:t>With the world shifting towards Artificial Intelligence and Machine learning, we are using many technologies in our day-to-day life to ease our work. </a:t>
            </a:r>
            <a:br>
              <a:rPr lang="en-IN" sz="1500" b="1" dirty="0">
                <a:solidFill>
                  <a:srgbClr val="0070C0"/>
                </a:solidFill>
                <a:latin typeface="Montserrat"/>
                <a:ea typeface="Montserrat"/>
                <a:cs typeface="Montserrat"/>
                <a:sym typeface="Montserrat"/>
              </a:rPr>
            </a:br>
            <a:r>
              <a:rPr lang="en-IN" sz="1500" b="1" dirty="0">
                <a:solidFill>
                  <a:srgbClr val="0070C0"/>
                </a:solidFill>
                <a:latin typeface="Montserrat"/>
                <a:ea typeface="Montserrat"/>
                <a:cs typeface="Montserrat"/>
                <a:sym typeface="Montserrat"/>
              </a:rPr>
              <a:t>It is also important to understand the need of creating a real life environment when, say, talking to an Artificial Intelligent agent. </a:t>
            </a:r>
          </a:p>
          <a:p>
            <a:pPr marL="50800" lvl="0" indent="0" algn="l" rtl="0">
              <a:lnSpc>
                <a:spcPct val="131091"/>
              </a:lnSpc>
              <a:spcBef>
                <a:spcPts val="0"/>
              </a:spcBef>
              <a:spcAft>
                <a:spcPts val="0"/>
              </a:spcAft>
              <a:buNone/>
            </a:pPr>
            <a:r>
              <a:rPr lang="en-IN" sz="1500" b="1" u="sng" dirty="0">
                <a:solidFill>
                  <a:srgbClr val="0070C0"/>
                </a:solidFill>
                <a:latin typeface="Montserrat"/>
                <a:ea typeface="Montserrat"/>
                <a:cs typeface="Montserrat"/>
                <a:sym typeface="Montserrat"/>
              </a:rPr>
              <a:t>Easy Life Bot</a:t>
            </a:r>
            <a:r>
              <a:rPr lang="en-IN" sz="1500" b="1" dirty="0">
                <a:solidFill>
                  <a:srgbClr val="0070C0"/>
                </a:solidFill>
                <a:latin typeface="Montserrat"/>
                <a:ea typeface="Montserrat"/>
                <a:cs typeface="Montserrat"/>
                <a:sym typeface="Montserrat"/>
              </a:rPr>
              <a:t> is a chatbot. Chatbots are essentially artificial intelligent software application used to conduct a chat conversation via text or text-to-speech, in lieu of providing direct contact with a live human agent. You send a text to the chatbot and it automatically responds back based on its learning with the data.</a:t>
            </a:r>
          </a:p>
        </p:txBody>
      </p:sp>
      <p:sp>
        <p:nvSpPr>
          <p:cNvPr id="94" name="Google Shape;94;p18"/>
          <p:cNvSpPr txBox="1"/>
          <p:nvPr/>
        </p:nvSpPr>
        <p:spPr>
          <a:xfrm>
            <a:off x="351100" y="609600"/>
            <a:ext cx="5082000" cy="7080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2000"/>
              <a:buFont typeface="Times New Roman"/>
              <a:buNone/>
            </a:pPr>
            <a:r>
              <a:rPr lang="en" sz="2000" b="1">
                <a:solidFill>
                  <a:srgbClr val="002060"/>
                </a:solidFill>
                <a:latin typeface="Georgia"/>
                <a:ea typeface="Georgia"/>
                <a:cs typeface="Georgia"/>
                <a:sym typeface="Georgia"/>
              </a:rPr>
              <a:t>INTRODUCTION</a:t>
            </a:r>
            <a:endParaRPr>
              <a:solidFill>
                <a:srgbClr val="002060"/>
              </a:solidFill>
              <a:latin typeface="Georgia"/>
              <a:ea typeface="Georgia"/>
              <a:cs typeface="Georgia"/>
              <a:sym typeface="Georgia"/>
            </a:endParaRPr>
          </a:p>
          <a:p>
            <a:pPr marL="0" marR="0" lvl="0" indent="0" algn="l" rtl="0">
              <a:lnSpc>
                <a:spcPct val="100000"/>
              </a:lnSpc>
              <a:spcBef>
                <a:spcPts val="0"/>
              </a:spcBef>
              <a:spcAft>
                <a:spcPts val="0"/>
              </a:spcAft>
              <a:buClr>
                <a:schemeClr val="dk1"/>
              </a:buClr>
              <a:buSzPts val="2000"/>
              <a:buFont typeface="Times New Roman"/>
              <a:buNone/>
            </a:pPr>
            <a:endParaRPr sz="2000" b="1">
              <a:solidFill>
                <a:srgbClr val="002060"/>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8"/>
        <p:cNvGrpSpPr/>
        <p:nvPr/>
      </p:nvGrpSpPr>
      <p:grpSpPr>
        <a:xfrm>
          <a:off x="0" y="0"/>
          <a:ext cx="0" cy="0"/>
          <a:chOff x="0" y="0"/>
          <a:chExt cx="0" cy="0"/>
        </a:xfrm>
      </p:grpSpPr>
      <p:sp>
        <p:nvSpPr>
          <p:cNvPr id="99" name="Google Shape;99;p19"/>
          <p:cNvSpPr txBox="1"/>
          <p:nvPr/>
        </p:nvSpPr>
        <p:spPr>
          <a:xfrm>
            <a:off x="2539950" y="317500"/>
            <a:ext cx="406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verage"/>
              <a:ea typeface="Average"/>
              <a:cs typeface="Average"/>
              <a:sym typeface="Average"/>
            </a:endParaRPr>
          </a:p>
        </p:txBody>
      </p:sp>
      <p:sp>
        <p:nvSpPr>
          <p:cNvPr id="100" name="Google Shape;100;p19"/>
          <p:cNvSpPr txBox="1"/>
          <p:nvPr/>
        </p:nvSpPr>
        <p:spPr>
          <a:xfrm>
            <a:off x="190500" y="609600"/>
            <a:ext cx="87630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endParaRPr>
              <a:solidFill>
                <a:srgbClr val="002060"/>
              </a:solidFill>
              <a:latin typeface="Georgia"/>
              <a:ea typeface="Georgia"/>
              <a:cs typeface="Georgia"/>
              <a:sym typeface="Georgia"/>
            </a:endParaRPr>
          </a:p>
        </p:txBody>
      </p:sp>
      <p:sp>
        <p:nvSpPr>
          <p:cNvPr id="101" name="Google Shape;101;p19"/>
          <p:cNvSpPr txBox="1"/>
          <p:nvPr/>
        </p:nvSpPr>
        <p:spPr>
          <a:xfrm>
            <a:off x="341550" y="1542025"/>
            <a:ext cx="8497200" cy="2308294"/>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Tx/>
              <a:buChar char="-"/>
            </a:pPr>
            <a:r>
              <a:rPr lang="en-IN" sz="1500" b="1" dirty="0">
                <a:solidFill>
                  <a:srgbClr val="0070C0"/>
                </a:solidFill>
                <a:latin typeface="Montserrat"/>
                <a:ea typeface="Montserrat"/>
                <a:cs typeface="Montserrat"/>
                <a:sym typeface="Montserrat"/>
              </a:rPr>
              <a:t>To develop an artificial intelligent chatbot which can be used for chatting, small talks, or performing certain key tasks like searching terms for you, telling you the weather or even converting currencies. </a:t>
            </a:r>
          </a:p>
          <a:p>
            <a:pPr marL="285750" lvl="0" indent="-285750" algn="l" rtl="0">
              <a:lnSpc>
                <a:spcPct val="115000"/>
              </a:lnSpc>
              <a:spcBef>
                <a:spcPts val="0"/>
              </a:spcBef>
              <a:spcAft>
                <a:spcPts val="0"/>
              </a:spcAft>
              <a:buFontTx/>
              <a:buChar char="-"/>
            </a:pPr>
            <a:r>
              <a:rPr lang="en-IN" sz="1500" b="1" dirty="0">
                <a:solidFill>
                  <a:srgbClr val="0070C0"/>
                </a:solidFill>
                <a:latin typeface="Montserrat"/>
                <a:ea typeface="Montserrat"/>
                <a:cs typeface="Montserrat"/>
                <a:sym typeface="Montserrat"/>
              </a:rPr>
              <a:t>The chatbot should be able to run seamlessly on any device. </a:t>
            </a:r>
          </a:p>
          <a:p>
            <a:pPr marL="285750" lvl="0" indent="-285750" algn="l" rtl="0">
              <a:lnSpc>
                <a:spcPct val="115000"/>
              </a:lnSpc>
              <a:spcBef>
                <a:spcPts val="0"/>
              </a:spcBef>
              <a:spcAft>
                <a:spcPts val="0"/>
              </a:spcAft>
              <a:buFontTx/>
              <a:buChar char="-"/>
            </a:pPr>
            <a:r>
              <a:rPr lang="en-IN" sz="1500" b="1" dirty="0">
                <a:solidFill>
                  <a:srgbClr val="0070C0"/>
                </a:solidFill>
                <a:latin typeface="Montserrat"/>
                <a:ea typeface="Montserrat"/>
                <a:cs typeface="Montserrat"/>
                <a:sym typeface="Montserrat"/>
              </a:rPr>
              <a:t>The chatbot should understand basic questions and answer accordingly.</a:t>
            </a:r>
          </a:p>
          <a:p>
            <a:pPr marL="285750" lvl="0" indent="-285750" algn="l" rtl="0">
              <a:lnSpc>
                <a:spcPct val="115000"/>
              </a:lnSpc>
              <a:spcBef>
                <a:spcPts val="0"/>
              </a:spcBef>
              <a:spcAft>
                <a:spcPts val="0"/>
              </a:spcAft>
              <a:buFontTx/>
              <a:buChar char="-"/>
            </a:pPr>
            <a:r>
              <a:rPr lang="en-IN" sz="1500" b="1" dirty="0">
                <a:solidFill>
                  <a:srgbClr val="0070C0"/>
                </a:solidFill>
                <a:latin typeface="Montserrat"/>
                <a:ea typeface="Montserrat"/>
                <a:cs typeface="Montserrat"/>
                <a:sym typeface="Montserrat"/>
              </a:rPr>
              <a:t>Chatbot should be easy for users to understand and use.</a:t>
            </a:r>
            <a:endParaRPr sz="1500" b="1" dirty="0">
              <a:solidFill>
                <a:srgbClr val="0070C0"/>
              </a:solidFill>
              <a:latin typeface="Montserrat"/>
              <a:ea typeface="Montserrat"/>
              <a:cs typeface="Montserrat"/>
              <a:sym typeface="Montserrat"/>
            </a:endParaRPr>
          </a:p>
          <a:p>
            <a:pPr marL="0" lvl="0" indent="0" algn="l" rtl="0">
              <a:lnSpc>
                <a:spcPct val="115000"/>
              </a:lnSpc>
              <a:spcBef>
                <a:spcPts val="0"/>
              </a:spcBef>
              <a:spcAft>
                <a:spcPts val="0"/>
              </a:spcAft>
              <a:buNone/>
            </a:pPr>
            <a:endParaRPr sz="1500" b="1" dirty="0">
              <a:solidFill>
                <a:srgbClr val="0070C0"/>
              </a:solidFill>
              <a:latin typeface="Montserrat"/>
              <a:ea typeface="Montserrat"/>
              <a:cs typeface="Montserrat"/>
              <a:sym typeface="Montserrat"/>
            </a:endParaRPr>
          </a:p>
          <a:p>
            <a:pPr marL="0" lvl="0" indent="0" algn="l" rtl="0">
              <a:lnSpc>
                <a:spcPct val="115000"/>
              </a:lnSpc>
              <a:spcBef>
                <a:spcPts val="0"/>
              </a:spcBef>
              <a:spcAft>
                <a:spcPts val="0"/>
              </a:spcAft>
              <a:buNone/>
            </a:pPr>
            <a:endParaRPr sz="1500" b="1" dirty="0">
              <a:solidFill>
                <a:srgbClr val="0070C0"/>
              </a:solidFill>
              <a:latin typeface="Montserrat"/>
              <a:ea typeface="Montserrat"/>
              <a:cs typeface="Montserrat"/>
              <a:sym typeface="Montserrat"/>
            </a:endParaRPr>
          </a:p>
        </p:txBody>
      </p:sp>
      <p:sp>
        <p:nvSpPr>
          <p:cNvPr id="102" name="Google Shape;102;p19"/>
          <p:cNvSpPr txBox="1"/>
          <p:nvPr/>
        </p:nvSpPr>
        <p:spPr>
          <a:xfrm>
            <a:off x="351100" y="609600"/>
            <a:ext cx="5082000" cy="7080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2000"/>
              <a:buFont typeface="Times New Roman"/>
              <a:buNone/>
            </a:pPr>
            <a:r>
              <a:rPr lang="en" sz="2000" b="1">
                <a:solidFill>
                  <a:srgbClr val="002060"/>
                </a:solidFill>
                <a:latin typeface="Georgia"/>
                <a:ea typeface="Georgia"/>
                <a:cs typeface="Georgia"/>
                <a:sym typeface="Georgia"/>
              </a:rPr>
              <a:t>PROBLEM STATEMENT</a:t>
            </a:r>
            <a:endParaRPr>
              <a:solidFill>
                <a:srgbClr val="002060"/>
              </a:solidFill>
              <a:latin typeface="Georgia"/>
              <a:ea typeface="Georgia"/>
              <a:cs typeface="Georgia"/>
              <a:sym typeface="Georgia"/>
            </a:endParaRPr>
          </a:p>
          <a:p>
            <a:pPr marL="0" marR="0" lvl="0" indent="0" algn="l" rtl="0">
              <a:lnSpc>
                <a:spcPct val="100000"/>
              </a:lnSpc>
              <a:spcBef>
                <a:spcPts val="0"/>
              </a:spcBef>
              <a:spcAft>
                <a:spcPts val="0"/>
              </a:spcAft>
              <a:buClr>
                <a:schemeClr val="dk1"/>
              </a:buClr>
              <a:buSzPts val="2000"/>
              <a:buFont typeface="Times New Roman"/>
              <a:buNone/>
            </a:pPr>
            <a:endParaRPr sz="2000" b="1">
              <a:solidFill>
                <a:srgbClr val="002060"/>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6"/>
        <p:cNvGrpSpPr/>
        <p:nvPr/>
      </p:nvGrpSpPr>
      <p:grpSpPr>
        <a:xfrm>
          <a:off x="0" y="0"/>
          <a:ext cx="0" cy="0"/>
          <a:chOff x="0" y="0"/>
          <a:chExt cx="0" cy="0"/>
        </a:xfrm>
      </p:grpSpPr>
      <p:sp>
        <p:nvSpPr>
          <p:cNvPr id="109" name="Google Shape;109;p20"/>
          <p:cNvSpPr txBox="1"/>
          <p:nvPr/>
        </p:nvSpPr>
        <p:spPr>
          <a:xfrm>
            <a:off x="351100" y="609600"/>
            <a:ext cx="8526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 sz="2000" b="1" dirty="0">
                <a:solidFill>
                  <a:srgbClr val="002060"/>
                </a:solidFill>
                <a:latin typeface="Georgia"/>
                <a:ea typeface="Georgia"/>
                <a:cs typeface="Georgia"/>
                <a:sym typeface="Georgia"/>
              </a:rPr>
              <a:t>Architecture</a:t>
            </a:r>
            <a:endParaRPr dirty="0">
              <a:solidFill>
                <a:srgbClr val="002060"/>
              </a:solidFill>
              <a:latin typeface="Georgia"/>
              <a:ea typeface="Georgia"/>
              <a:cs typeface="Georgia"/>
              <a:sym typeface="Georgia"/>
            </a:endParaRPr>
          </a:p>
        </p:txBody>
      </p:sp>
      <p:pic>
        <p:nvPicPr>
          <p:cNvPr id="2" name="Picture 1">
            <a:extLst>
              <a:ext uri="{FF2B5EF4-FFF2-40B4-BE49-F238E27FC236}">
                <a16:creationId xmlns:a16="http://schemas.microsoft.com/office/drawing/2014/main" id="{12EE6D25-F0D6-A0A8-7F14-06094A00479D}"/>
              </a:ext>
            </a:extLst>
          </p:cNvPr>
          <p:cNvPicPr>
            <a:picLocks noChangeAspect="1"/>
          </p:cNvPicPr>
          <p:nvPr/>
        </p:nvPicPr>
        <p:blipFill>
          <a:blip r:embed="rId3"/>
          <a:stretch>
            <a:fillRect/>
          </a:stretch>
        </p:blipFill>
        <p:spPr>
          <a:xfrm>
            <a:off x="1166812" y="1009800"/>
            <a:ext cx="6810375" cy="39691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3"/>
        <p:cNvGrpSpPr/>
        <p:nvPr/>
      </p:nvGrpSpPr>
      <p:grpSpPr>
        <a:xfrm>
          <a:off x="0" y="0"/>
          <a:ext cx="0" cy="0"/>
          <a:chOff x="0" y="0"/>
          <a:chExt cx="0" cy="0"/>
        </a:xfrm>
      </p:grpSpPr>
      <p:sp>
        <p:nvSpPr>
          <p:cNvPr id="114" name="Google Shape;114;p21"/>
          <p:cNvSpPr txBox="1"/>
          <p:nvPr/>
        </p:nvSpPr>
        <p:spPr>
          <a:xfrm>
            <a:off x="2539950" y="317500"/>
            <a:ext cx="406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verage"/>
              <a:ea typeface="Average"/>
              <a:cs typeface="Average"/>
              <a:sym typeface="Average"/>
            </a:endParaRPr>
          </a:p>
        </p:txBody>
      </p:sp>
      <p:sp>
        <p:nvSpPr>
          <p:cNvPr id="115" name="Google Shape;115;p21"/>
          <p:cNvSpPr txBox="1"/>
          <p:nvPr/>
        </p:nvSpPr>
        <p:spPr>
          <a:xfrm>
            <a:off x="274900" y="1389625"/>
            <a:ext cx="8070300" cy="1979999"/>
          </a:xfrm>
          <a:prstGeom prst="rect">
            <a:avLst/>
          </a:prstGeom>
          <a:noFill/>
          <a:ln>
            <a:noFill/>
          </a:ln>
        </p:spPr>
        <p:txBody>
          <a:bodyPr spcFirstLastPara="1" wrap="square" lIns="91425" tIns="91425" rIns="91425" bIns="91425" anchor="t" anchorCtr="0">
            <a:spAutoFit/>
          </a:bodyPr>
          <a:lstStyle/>
          <a:p>
            <a:pPr marL="457200" lvl="0" indent="-323850" algn="l" rtl="0">
              <a:lnSpc>
                <a:spcPct val="100000"/>
              </a:lnSpc>
              <a:spcBef>
                <a:spcPts val="1000"/>
              </a:spcBef>
              <a:spcAft>
                <a:spcPts val="0"/>
              </a:spcAft>
              <a:buClr>
                <a:srgbClr val="0070C0"/>
              </a:buClr>
              <a:buSzPts val="1500"/>
              <a:buFont typeface="Montserrat"/>
              <a:buChar char="●"/>
            </a:pPr>
            <a:r>
              <a:rPr lang="en" sz="1500" b="1" dirty="0">
                <a:solidFill>
                  <a:srgbClr val="0070C0"/>
                </a:solidFill>
                <a:latin typeface="Montserrat"/>
                <a:ea typeface="Montserrat"/>
                <a:cs typeface="Montserrat"/>
                <a:sym typeface="Montserrat"/>
              </a:rPr>
              <a:t>Python</a:t>
            </a:r>
          </a:p>
          <a:p>
            <a:pPr marL="457200" lvl="0" indent="-323850" algn="l" rtl="0">
              <a:lnSpc>
                <a:spcPct val="100000"/>
              </a:lnSpc>
              <a:spcBef>
                <a:spcPts val="1000"/>
              </a:spcBef>
              <a:spcAft>
                <a:spcPts val="0"/>
              </a:spcAft>
              <a:buClr>
                <a:srgbClr val="0070C0"/>
              </a:buClr>
              <a:buSzPts val="1500"/>
              <a:buFont typeface="Montserrat"/>
              <a:buChar char="●"/>
            </a:pPr>
            <a:r>
              <a:rPr lang="en-US" sz="1500" b="1" dirty="0">
                <a:solidFill>
                  <a:srgbClr val="0070C0"/>
                </a:solidFill>
                <a:latin typeface="Montserrat"/>
                <a:ea typeface="Montserrat"/>
                <a:cs typeface="Montserrat"/>
                <a:sym typeface="Montserrat"/>
              </a:rPr>
              <a:t>Google’s </a:t>
            </a:r>
            <a:r>
              <a:rPr lang="en-US" sz="1500" b="1" dirty="0" err="1">
                <a:solidFill>
                  <a:srgbClr val="0070C0"/>
                </a:solidFill>
                <a:latin typeface="Montserrat"/>
                <a:ea typeface="Montserrat"/>
                <a:cs typeface="Montserrat"/>
                <a:sym typeface="Montserrat"/>
              </a:rPr>
              <a:t>DIalogFlow</a:t>
            </a:r>
            <a:endParaRPr lang="en-US" sz="1500" b="1" dirty="0">
              <a:solidFill>
                <a:srgbClr val="0070C0"/>
              </a:solidFill>
              <a:latin typeface="Montserrat"/>
              <a:ea typeface="Montserrat"/>
              <a:cs typeface="Montserrat"/>
              <a:sym typeface="Montserrat"/>
            </a:endParaRPr>
          </a:p>
          <a:p>
            <a:pPr marL="457200" lvl="0" indent="-323850" algn="l" rtl="0">
              <a:lnSpc>
                <a:spcPct val="100000"/>
              </a:lnSpc>
              <a:spcBef>
                <a:spcPts val="1000"/>
              </a:spcBef>
              <a:spcAft>
                <a:spcPts val="0"/>
              </a:spcAft>
              <a:buClr>
                <a:srgbClr val="0070C0"/>
              </a:buClr>
              <a:buSzPts val="1500"/>
              <a:buFont typeface="Montserrat"/>
              <a:buChar char="●"/>
            </a:pPr>
            <a:r>
              <a:rPr lang="en-US" sz="1500" b="1" dirty="0">
                <a:solidFill>
                  <a:srgbClr val="0070C0"/>
                </a:solidFill>
                <a:latin typeface="Montserrat"/>
                <a:ea typeface="Montserrat"/>
                <a:cs typeface="Montserrat"/>
                <a:sym typeface="Montserrat"/>
              </a:rPr>
              <a:t>APIs</a:t>
            </a:r>
          </a:p>
          <a:p>
            <a:pPr marL="457200" lvl="0" indent="-323850" algn="l" rtl="0">
              <a:lnSpc>
                <a:spcPct val="100000"/>
              </a:lnSpc>
              <a:spcBef>
                <a:spcPts val="1000"/>
              </a:spcBef>
              <a:spcAft>
                <a:spcPts val="0"/>
              </a:spcAft>
              <a:buClr>
                <a:srgbClr val="0070C0"/>
              </a:buClr>
              <a:buSzPts val="1500"/>
              <a:buFont typeface="Montserrat"/>
              <a:buChar char="●"/>
            </a:pPr>
            <a:r>
              <a:rPr lang="en-US" sz="1500" b="1" dirty="0" err="1">
                <a:solidFill>
                  <a:srgbClr val="0070C0"/>
                </a:solidFill>
                <a:latin typeface="Montserrat"/>
                <a:ea typeface="Montserrat"/>
                <a:cs typeface="Montserrat"/>
                <a:sym typeface="Montserrat"/>
              </a:rPr>
              <a:t>Ngrok</a:t>
            </a:r>
            <a:endParaRPr lang="en-US" sz="1500" b="1" dirty="0">
              <a:solidFill>
                <a:srgbClr val="0070C0"/>
              </a:solidFill>
              <a:latin typeface="Montserrat"/>
              <a:ea typeface="Montserrat"/>
              <a:cs typeface="Montserrat"/>
              <a:sym typeface="Montserrat"/>
            </a:endParaRPr>
          </a:p>
          <a:p>
            <a:pPr marL="457200" lvl="0" indent="-323850" algn="l" rtl="0">
              <a:lnSpc>
                <a:spcPct val="100000"/>
              </a:lnSpc>
              <a:spcBef>
                <a:spcPts val="1000"/>
              </a:spcBef>
              <a:spcAft>
                <a:spcPts val="0"/>
              </a:spcAft>
              <a:buClr>
                <a:srgbClr val="0070C0"/>
              </a:buClr>
              <a:buSzPts val="1500"/>
              <a:buFont typeface="Montserrat"/>
              <a:buChar char="●"/>
            </a:pPr>
            <a:r>
              <a:rPr lang="en-US" sz="1500" b="1" dirty="0">
                <a:solidFill>
                  <a:srgbClr val="0070C0"/>
                </a:solidFill>
                <a:latin typeface="Montserrat"/>
                <a:ea typeface="Montserrat"/>
                <a:cs typeface="Montserrat"/>
                <a:sym typeface="Montserrat"/>
              </a:rPr>
              <a:t>Telegram</a:t>
            </a:r>
            <a:endParaRPr sz="1500" b="1" dirty="0">
              <a:solidFill>
                <a:srgbClr val="0070C0"/>
              </a:solidFill>
              <a:latin typeface="Montserrat"/>
              <a:ea typeface="Montserrat"/>
              <a:cs typeface="Montserrat"/>
              <a:sym typeface="Montserrat"/>
            </a:endParaRPr>
          </a:p>
        </p:txBody>
      </p:sp>
      <p:sp>
        <p:nvSpPr>
          <p:cNvPr id="116" name="Google Shape;116;p21"/>
          <p:cNvSpPr txBox="1"/>
          <p:nvPr/>
        </p:nvSpPr>
        <p:spPr>
          <a:xfrm>
            <a:off x="351100" y="609600"/>
            <a:ext cx="8526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 sz="2000" b="1">
                <a:solidFill>
                  <a:srgbClr val="002060"/>
                </a:solidFill>
                <a:latin typeface="Georgia"/>
                <a:ea typeface="Georgia"/>
                <a:cs typeface="Georgia"/>
                <a:sym typeface="Georgia"/>
              </a:rPr>
              <a:t>TECHNOLOGIES USED</a:t>
            </a:r>
            <a:endParaRPr>
              <a:solidFill>
                <a:srgbClr val="002060"/>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0"/>
        <p:cNvGrpSpPr/>
        <p:nvPr/>
      </p:nvGrpSpPr>
      <p:grpSpPr>
        <a:xfrm>
          <a:off x="0" y="0"/>
          <a:ext cx="0" cy="0"/>
          <a:chOff x="0" y="0"/>
          <a:chExt cx="0" cy="0"/>
        </a:xfrm>
      </p:grpSpPr>
      <p:sp>
        <p:nvSpPr>
          <p:cNvPr id="121" name="Google Shape;121;p22"/>
          <p:cNvSpPr txBox="1"/>
          <p:nvPr/>
        </p:nvSpPr>
        <p:spPr>
          <a:xfrm>
            <a:off x="351100" y="609600"/>
            <a:ext cx="8526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 sz="2000" b="1">
                <a:solidFill>
                  <a:srgbClr val="002060"/>
                </a:solidFill>
                <a:latin typeface="Georgia"/>
                <a:ea typeface="Georgia"/>
                <a:cs typeface="Georgia"/>
                <a:sym typeface="Georgia"/>
              </a:rPr>
              <a:t>GANTT CHART</a:t>
            </a:r>
            <a:endParaRPr>
              <a:solidFill>
                <a:srgbClr val="002060"/>
              </a:solidFill>
              <a:latin typeface="Georgia"/>
              <a:ea typeface="Georgia"/>
              <a:cs typeface="Georgia"/>
              <a:sym typeface="Georgia"/>
            </a:endParaRPr>
          </a:p>
        </p:txBody>
      </p:sp>
      <p:pic>
        <p:nvPicPr>
          <p:cNvPr id="122" name="Google Shape;122;p22"/>
          <p:cNvPicPr preferRelativeResize="0"/>
          <p:nvPr/>
        </p:nvPicPr>
        <p:blipFill>
          <a:blip r:embed="rId3">
            <a:alphaModFix/>
          </a:blip>
          <a:stretch>
            <a:fillRect/>
          </a:stretch>
        </p:blipFill>
        <p:spPr>
          <a:xfrm>
            <a:off x="3332575" y="737425"/>
            <a:ext cx="5341376" cy="4006024"/>
          </a:xfrm>
          <a:prstGeom prst="rect">
            <a:avLst/>
          </a:prstGeom>
          <a:noFill/>
          <a:ln>
            <a:noFill/>
          </a:ln>
        </p:spPr>
      </p:pic>
      <p:pic>
        <p:nvPicPr>
          <p:cNvPr id="3" name="Picture 2">
            <a:extLst>
              <a:ext uri="{FF2B5EF4-FFF2-40B4-BE49-F238E27FC236}">
                <a16:creationId xmlns:a16="http://schemas.microsoft.com/office/drawing/2014/main" id="{E9807ED0-8AE4-4257-2CD1-E4AAAD2B1E6D}"/>
              </a:ext>
            </a:extLst>
          </p:cNvPr>
          <p:cNvPicPr>
            <a:picLocks noChangeAspect="1"/>
          </p:cNvPicPr>
          <p:nvPr/>
        </p:nvPicPr>
        <p:blipFill>
          <a:blip r:embed="rId4"/>
          <a:stretch>
            <a:fillRect/>
          </a:stretch>
        </p:blipFill>
        <p:spPr>
          <a:xfrm>
            <a:off x="2753836" y="2134347"/>
            <a:ext cx="1818164" cy="2399553"/>
          </a:xfrm>
          <a:prstGeom prst="rect">
            <a:avLst/>
          </a:prstGeom>
        </p:spPr>
      </p:pic>
      <p:sp>
        <p:nvSpPr>
          <p:cNvPr id="4" name="TextBox 3">
            <a:extLst>
              <a:ext uri="{FF2B5EF4-FFF2-40B4-BE49-F238E27FC236}">
                <a16:creationId xmlns:a16="http://schemas.microsoft.com/office/drawing/2014/main" id="{76C8E7D7-713D-2937-4F74-DD5D2E372A4C}"/>
              </a:ext>
            </a:extLst>
          </p:cNvPr>
          <p:cNvSpPr txBox="1"/>
          <p:nvPr/>
        </p:nvSpPr>
        <p:spPr>
          <a:xfrm>
            <a:off x="3370191" y="2403814"/>
            <a:ext cx="1303534" cy="246221"/>
          </a:xfrm>
          <a:prstGeom prst="rect">
            <a:avLst/>
          </a:prstGeom>
          <a:noFill/>
        </p:spPr>
        <p:txBody>
          <a:bodyPr wrap="square" rtlCol="0">
            <a:spAutoFit/>
          </a:bodyPr>
          <a:lstStyle/>
          <a:p>
            <a:r>
              <a:rPr lang="en-US" sz="1000" dirty="0"/>
              <a:t>Clearing intents</a:t>
            </a:r>
          </a:p>
        </p:txBody>
      </p:sp>
      <p:sp>
        <p:nvSpPr>
          <p:cNvPr id="5" name="TextBox 4">
            <a:extLst>
              <a:ext uri="{FF2B5EF4-FFF2-40B4-BE49-F238E27FC236}">
                <a16:creationId xmlns:a16="http://schemas.microsoft.com/office/drawing/2014/main" id="{DF135A7D-140E-2007-43AE-91D7D4104098}"/>
              </a:ext>
            </a:extLst>
          </p:cNvPr>
          <p:cNvSpPr txBox="1"/>
          <p:nvPr/>
        </p:nvSpPr>
        <p:spPr>
          <a:xfrm>
            <a:off x="3370191" y="3211012"/>
            <a:ext cx="1303534" cy="246221"/>
          </a:xfrm>
          <a:prstGeom prst="rect">
            <a:avLst/>
          </a:prstGeom>
          <a:noFill/>
        </p:spPr>
        <p:txBody>
          <a:bodyPr wrap="square" rtlCol="0">
            <a:spAutoFit/>
          </a:bodyPr>
          <a:lstStyle/>
          <a:p>
            <a:r>
              <a:rPr lang="en-US" sz="1000" dirty="0"/>
              <a:t>Designing backend</a:t>
            </a:r>
          </a:p>
        </p:txBody>
      </p:sp>
      <p:sp>
        <p:nvSpPr>
          <p:cNvPr id="6" name="TextBox 5">
            <a:extLst>
              <a:ext uri="{FF2B5EF4-FFF2-40B4-BE49-F238E27FC236}">
                <a16:creationId xmlns:a16="http://schemas.microsoft.com/office/drawing/2014/main" id="{3B4CAB36-9689-2B45-4F9B-9B014949EAE3}"/>
              </a:ext>
            </a:extLst>
          </p:cNvPr>
          <p:cNvSpPr txBox="1"/>
          <p:nvPr/>
        </p:nvSpPr>
        <p:spPr>
          <a:xfrm>
            <a:off x="3423980" y="2780331"/>
            <a:ext cx="1303534" cy="246221"/>
          </a:xfrm>
          <a:prstGeom prst="rect">
            <a:avLst/>
          </a:prstGeom>
          <a:noFill/>
        </p:spPr>
        <p:txBody>
          <a:bodyPr wrap="square" rtlCol="0">
            <a:spAutoFit/>
          </a:bodyPr>
          <a:lstStyle/>
          <a:p>
            <a:r>
              <a:rPr lang="en-US" sz="1000" dirty="0"/>
              <a:t>API related work</a:t>
            </a:r>
          </a:p>
        </p:txBody>
      </p:sp>
      <p:sp>
        <p:nvSpPr>
          <p:cNvPr id="7" name="TextBox 6">
            <a:extLst>
              <a:ext uri="{FF2B5EF4-FFF2-40B4-BE49-F238E27FC236}">
                <a16:creationId xmlns:a16="http://schemas.microsoft.com/office/drawing/2014/main" id="{DAD93638-8715-DFE7-7993-C70574024F88}"/>
              </a:ext>
            </a:extLst>
          </p:cNvPr>
          <p:cNvSpPr txBox="1"/>
          <p:nvPr/>
        </p:nvSpPr>
        <p:spPr>
          <a:xfrm>
            <a:off x="3370191" y="3546549"/>
            <a:ext cx="1357323" cy="400110"/>
          </a:xfrm>
          <a:prstGeom prst="rect">
            <a:avLst/>
          </a:prstGeom>
          <a:noFill/>
        </p:spPr>
        <p:txBody>
          <a:bodyPr wrap="square" rtlCol="0">
            <a:spAutoFit/>
          </a:bodyPr>
          <a:lstStyle/>
          <a:p>
            <a:r>
              <a:rPr lang="en-US" sz="1000" dirty="0"/>
              <a:t>Integration to telegram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26"/>
        <p:cNvGrpSpPr/>
        <p:nvPr/>
      </p:nvGrpSpPr>
      <p:grpSpPr>
        <a:xfrm>
          <a:off x="0" y="0"/>
          <a:ext cx="0" cy="0"/>
          <a:chOff x="0" y="0"/>
          <a:chExt cx="0" cy="0"/>
        </a:xfrm>
      </p:grpSpPr>
      <p:sp>
        <p:nvSpPr>
          <p:cNvPr id="127" name="Google Shape;127;p23"/>
          <p:cNvSpPr txBox="1"/>
          <p:nvPr/>
        </p:nvSpPr>
        <p:spPr>
          <a:xfrm>
            <a:off x="2044200" y="2171550"/>
            <a:ext cx="5055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Georgia"/>
                <a:ea typeface="Georgia"/>
                <a:cs typeface="Georgia"/>
                <a:sym typeface="Georgia"/>
              </a:rPr>
              <a:t>SCREENSHOTS</a:t>
            </a:r>
            <a:endParaRPr sz="2000" b="1">
              <a:solidFill>
                <a:schemeClr val="dk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pic>
        <p:nvPicPr>
          <p:cNvPr id="3" name="Picture 2">
            <a:extLst>
              <a:ext uri="{FF2B5EF4-FFF2-40B4-BE49-F238E27FC236}">
                <a16:creationId xmlns:a16="http://schemas.microsoft.com/office/drawing/2014/main" id="{6256FED4-66FF-D792-9FD7-6D2A99CC06A3}"/>
              </a:ext>
            </a:extLst>
          </p:cNvPr>
          <p:cNvPicPr>
            <a:picLocks noChangeAspect="1"/>
          </p:cNvPicPr>
          <p:nvPr/>
        </p:nvPicPr>
        <p:blipFill>
          <a:blip r:embed="rId3"/>
          <a:stretch>
            <a:fillRect/>
          </a:stretch>
        </p:blipFill>
        <p:spPr>
          <a:xfrm>
            <a:off x="3384574" y="0"/>
            <a:ext cx="2374851" cy="5143500"/>
          </a:xfrm>
          <a:prstGeom prst="rect">
            <a:avLst/>
          </a:prstGeom>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353</Words>
  <Application>Microsoft Macintosh PowerPoint</Application>
  <PresentationFormat>On-screen Show (16:9)</PresentationFormat>
  <Paragraphs>39</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Average</vt:lpstr>
      <vt:lpstr>Calibri</vt:lpstr>
      <vt:lpstr>Oswald</vt:lpstr>
      <vt:lpstr>Georgia</vt:lpstr>
      <vt:lpstr>Arial</vt:lpstr>
      <vt:lpstr>Times New Roman</vt:lpstr>
      <vt:lpstr>Montserrat</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Pushpak Ruhil</cp:lastModifiedBy>
  <cp:revision>2</cp:revision>
  <dcterms:modified xsi:type="dcterms:W3CDTF">2022-12-14T06:32:18Z</dcterms:modified>
</cp:coreProperties>
</file>