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75D30-D4DE-515D-271B-BBB6197B5AD5}" v="241" dt="2025-05-07T04:47:43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941513"/>
            <a:ext cx="8724900" cy="2387600"/>
          </a:xfrm>
        </p:spPr>
        <p:txBody>
          <a:bodyPr/>
          <a:lstStyle/>
          <a:p>
            <a:pPr algn="l"/>
            <a:r>
              <a:rPr lang="en-US" b="1" dirty="0"/>
              <a:t>Agents v/s Software programs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506913"/>
            <a:ext cx="3571875" cy="8366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Name : Ruhith Pasha</a:t>
            </a:r>
            <a:endParaRPr lang="en-US"/>
          </a:p>
          <a:p>
            <a:r>
              <a:rPr lang="en-US" dirty="0"/>
              <a:t>Reg no : 24MSIC123</a:t>
            </a:r>
          </a:p>
        </p:txBody>
      </p:sp>
      <p:pic>
        <p:nvPicPr>
          <p:cNvPr id="5" name="Picture 4" descr="logo 1689843400">
            <a:extLst>
              <a:ext uri="{FF2B5EF4-FFF2-40B4-BE49-F238E27FC236}">
                <a16:creationId xmlns:a16="http://schemas.microsoft.com/office/drawing/2014/main" id="{4E811D1C-1EEE-F2E9-E3D7-4A786E3A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434721"/>
            <a:ext cx="1514475" cy="151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24A7-A060-1DA3-BA94-AAF4FB71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38" y="365125"/>
            <a:ext cx="10743062" cy="1348309"/>
          </a:xfrm>
        </p:spPr>
        <p:txBody>
          <a:bodyPr/>
          <a:lstStyle/>
          <a:p>
            <a:r>
              <a:rPr lang="en-US" dirty="0"/>
              <a:t>What are Agents?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44FB-0B01-1EB2-FBED-5253869E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588" y="1393446"/>
            <a:ext cx="10515600" cy="1746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Agents are autonomous software entities that perform specific tasks on behalf of users or other programs. They can perceive their environment, make decisions, and take actions to achieve their goals.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4FFC4-83BB-AA30-02D7-BF0612A5EF28}"/>
              </a:ext>
            </a:extLst>
          </p:cNvPr>
          <p:cNvSpPr txBox="1"/>
          <p:nvPr/>
        </p:nvSpPr>
        <p:spPr>
          <a:xfrm>
            <a:off x="614149" y="3252716"/>
            <a:ext cx="78588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/>
              <a:t>What are Software Programs?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D8C84-FCF3-7028-7FD2-2C44B0406ACE}"/>
              </a:ext>
            </a:extLst>
          </p:cNvPr>
          <p:cNvSpPr txBox="1"/>
          <p:nvPr/>
        </p:nvSpPr>
        <p:spPr>
          <a:xfrm>
            <a:off x="762000" y="4026090"/>
            <a:ext cx="1050877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Software programs are a set of instructions written in a programming language that perform specific tasks on a computer. They are the backbone of all digital operations.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305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893D-831E-987C-55A4-F4DB730F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Software Programs: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49C3-3974-FAB4-BE64-B0CBB45C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60" y="1359327"/>
            <a:ext cx="10879540" cy="53749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/>
              <a:t>1. System Software: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System software is a type of software designed to manage and control the hardware components of a computer system. It acts as an interface between the hardware and the user applications.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Examples:</a:t>
            </a:r>
            <a:r>
              <a:rPr lang="en-US" sz="1800" dirty="0">
                <a:ea typeface="+mn-lt"/>
                <a:cs typeface="+mn-lt"/>
              </a:rPr>
              <a:t> Operating systems (Windows, Linux, macOS), device drivers, firmware.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2. Application Software: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Application software is a type of software designed to perform specific tasks for users. It directly helps users complete various activities.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Examples:</a:t>
            </a:r>
            <a:r>
              <a:rPr lang="en-US" sz="1800" dirty="0">
                <a:ea typeface="+mn-lt"/>
                <a:cs typeface="+mn-lt"/>
              </a:rPr>
              <a:t> Microsoft Word (document creation), Google Chrome (web browsing), Adobe Photoshop (image editing).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3. Utility Software: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Utility software is a type of software designed to help maintain, optimize, and protect the computer system. It performs maintenance tasks to ensure system performance.</a:t>
            </a:r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Examples:</a:t>
            </a:r>
            <a:r>
              <a:rPr lang="en-US" sz="1800" dirty="0">
                <a:ea typeface="+mn-lt"/>
                <a:cs typeface="+mn-lt"/>
              </a:rPr>
              <a:t> Antivirus software (protection), Disk Cleanup (storage management), Backup software (data safety).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115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782E-E627-4B74-3D17-DBC2A004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ea typeface="+mj-lt"/>
                <a:cs typeface="+mj-lt"/>
              </a:rPr>
              <a:t>Types of Agents Commonly Used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6A8C-E916-E189-76B7-125D0CE26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b="1" u="sng" dirty="0">
                <a:ea typeface="+mn-lt"/>
                <a:cs typeface="+mn-lt"/>
              </a:rPr>
              <a:t>1. Personal Assistant Agents:</a:t>
            </a:r>
            <a:endParaRPr lang="en-US" u="sng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Help with tasks like scheduling, reminders, and answering queries.</a:t>
            </a:r>
          </a:p>
          <a:p>
            <a:r>
              <a:rPr lang="en-US" b="1" dirty="0">
                <a:ea typeface="+mn-lt"/>
                <a:cs typeface="+mn-lt"/>
              </a:rPr>
              <a:t>Examples:</a:t>
            </a:r>
            <a:r>
              <a:rPr lang="en-US" dirty="0">
                <a:ea typeface="+mn-lt"/>
                <a:cs typeface="+mn-lt"/>
              </a:rPr>
              <a:t> Siri (Apple), Google Assistant, Alexa (Amazon).</a:t>
            </a:r>
          </a:p>
          <a:p>
            <a:pPr>
              <a:buNone/>
            </a:pPr>
            <a:r>
              <a:rPr lang="en-US" b="1" u="sng" dirty="0">
                <a:ea typeface="+mn-lt"/>
                <a:cs typeface="+mn-lt"/>
              </a:rPr>
              <a:t>2. Chatbots:</a:t>
            </a:r>
            <a:endParaRPr lang="en-US" u="sng" dirty="0"/>
          </a:p>
          <a:p>
            <a:r>
              <a:rPr lang="en-US">
                <a:ea typeface="+mn-lt"/>
                <a:cs typeface="+mn-lt"/>
              </a:rPr>
              <a:t>Interact with users to answer queries, provide support, or perform tasks.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Examples:</a:t>
            </a:r>
            <a:r>
              <a:rPr lang="en-US">
                <a:ea typeface="+mn-lt"/>
                <a:cs typeface="+mn-lt"/>
              </a:rPr>
              <a:t> Customer support chatbots on websites, WhatsApp Business bots.</a:t>
            </a:r>
            <a:endParaRPr lang="en-US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3. Navigation Agents:</a:t>
            </a:r>
            <a:endParaRPr lang="en-US" u="sng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 directions, traffic updates, and route optimization.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Examples:</a:t>
            </a:r>
            <a:r>
              <a:rPr lang="en-US" dirty="0">
                <a:ea typeface="+mn-lt"/>
                <a:cs typeface="+mn-lt"/>
              </a:rPr>
              <a:t> Google Maps, Waze.</a:t>
            </a:r>
            <a:endParaRPr lang="en-US" dirty="0"/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4. Code Generation Agents:</a:t>
            </a:r>
            <a:endParaRPr lang="en-US" u="sng" dirty="0"/>
          </a:p>
          <a:p>
            <a:r>
              <a:rPr lang="en-US" dirty="0">
                <a:ea typeface="+mn-lt"/>
                <a:cs typeface="+mn-lt"/>
              </a:rPr>
              <a:t>Automatically write code based on user instructions.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GitHub Copilot, ChatGPT (code generation).</a:t>
            </a:r>
            <a:endParaRPr lang="en-US" dirty="0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3B483-3F1A-7A51-C4DF-0B134F0B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Difference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91B88E-067A-D82B-FD20-8A6459EA0A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7" y="1896030"/>
          <a:ext cx="10905067" cy="3952594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62136">
                  <a:extLst>
                    <a:ext uri="{9D8B030D-6E8A-4147-A177-3AD203B41FA5}">
                      <a16:colId xmlns:a16="http://schemas.microsoft.com/office/drawing/2014/main" val="1859396780"/>
                    </a:ext>
                  </a:extLst>
                </a:gridCol>
                <a:gridCol w="4390274">
                  <a:extLst>
                    <a:ext uri="{9D8B030D-6E8A-4147-A177-3AD203B41FA5}">
                      <a16:colId xmlns:a16="http://schemas.microsoft.com/office/drawing/2014/main" val="85899984"/>
                    </a:ext>
                  </a:extLst>
                </a:gridCol>
                <a:gridCol w="4452657">
                  <a:extLst>
                    <a:ext uri="{9D8B030D-6E8A-4147-A177-3AD203B41FA5}">
                      <a16:colId xmlns:a16="http://schemas.microsoft.com/office/drawing/2014/main" val="1189705185"/>
                    </a:ext>
                  </a:extLst>
                </a:gridCol>
              </a:tblGrid>
              <a:tr h="560550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Agents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Software Programs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78181"/>
                  </a:ext>
                </a:extLst>
              </a:tr>
              <a:tr h="84801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Autonomy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Operate independently, making decisions without user input.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Execute tasks as explicitly instructed by the user.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832089"/>
                  </a:ext>
                </a:extLst>
              </a:tr>
              <a:tr h="84801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Adaptability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Can learn and adapt over time based on experience.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Follow predefined instructions and do not adapt.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868352"/>
                  </a:ext>
                </a:extLst>
              </a:tr>
              <a:tr h="84801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Goal-Oriented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Designed to achieve specific goals (Goal-Based).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Perform tasks without a goal-oriented approach.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1129"/>
                  </a:ext>
                </a:extLst>
              </a:tr>
              <a:tr h="84801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Interaction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Can interact with other agents (multi-agent systems).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Usually function independently unless explicitly coded for it.</a:t>
                      </a:r>
                    </a:p>
                  </a:txBody>
                  <a:tcPr marL="143731" marR="143731" marT="143731" marB="718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73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20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0526-AB37-65C8-D22E-383C1697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946"/>
            <a:ext cx="10515600" cy="1325563"/>
          </a:xfrm>
        </p:spPr>
        <p:txBody>
          <a:bodyPr/>
          <a:lstStyle/>
          <a:p>
            <a:r>
              <a:rPr lang="en-US" b="1" u="sng" dirty="0">
                <a:ea typeface="+mj-lt"/>
                <a:cs typeface="+mj-lt"/>
              </a:rPr>
              <a:t>Working of an agent</a:t>
            </a:r>
            <a:endParaRPr lang="en-US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65F1-9188-A398-4175-0D158BE7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Perception:</a:t>
            </a:r>
            <a:r>
              <a:rPr lang="en-US">
                <a:ea typeface="+mn-lt"/>
                <a:cs typeface="+mn-lt"/>
              </a:rPr>
              <a:t> The agent senses its environment (through sensors or data input).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Decision-Making:</a:t>
            </a:r>
            <a:r>
              <a:rPr lang="en-US">
                <a:ea typeface="+mn-lt"/>
                <a:cs typeface="+mn-lt"/>
              </a:rPr>
              <a:t> The agent processes the information and makes decisions based on rules or internal models.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Action:</a:t>
            </a:r>
            <a:r>
              <a:rPr lang="en-US">
                <a:ea typeface="+mn-lt"/>
                <a:cs typeface="+mn-lt"/>
              </a:rPr>
              <a:t> The agent performs an action based on its decision.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Learning (Optional):</a:t>
            </a:r>
            <a:r>
              <a:rPr lang="en-US">
                <a:ea typeface="+mn-lt"/>
                <a:cs typeface="+mn-lt"/>
              </a:rPr>
              <a:t> The agent adapts and improves based on past experiences (in the case of learning agents).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Feedback Loop:</a:t>
            </a:r>
            <a:r>
              <a:rPr lang="en-US">
                <a:ea typeface="+mn-lt"/>
                <a:cs typeface="+mn-lt"/>
              </a:rPr>
              <a:t> The agent receives feedback from the environment to adjust its behavior for future actions.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224-7388-EE0F-9284-DB1EADAA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425" y="2901334"/>
            <a:ext cx="4806287" cy="1325563"/>
          </a:xfrm>
        </p:spPr>
        <p:txBody>
          <a:bodyPr>
            <a:no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493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Agents v/s Software programs</vt:lpstr>
      <vt:lpstr>What are Agents?</vt:lpstr>
      <vt:lpstr>Types of Software Programs:</vt:lpstr>
      <vt:lpstr>Types of Agents Commonly Used</vt:lpstr>
      <vt:lpstr>Difference </vt:lpstr>
      <vt:lpstr>Working of an agent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2025-05-07T04:23:41Z</dcterms:created>
  <dcterms:modified xsi:type="dcterms:W3CDTF">2025-05-07T04:47:52Z</dcterms:modified>
</cp:coreProperties>
</file>