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</a:t>
            </a:r>
            <a:r>
              <a:rPr b="0" lang="en-US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Master title style</a:t>
            </a:r>
            <a:endParaRPr b="0" lang="en-US" sz="6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9E9A754-251F-43A9-8285-2525AB210E31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3D9BEEB-636B-4A43-9480-BC78EE9778AE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icon to add picture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420AC04-6541-4AEE-B378-7546861C0E6E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E56C1F5-90CA-4715-9ACC-62D065934CDE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EE6FE30-B37C-47DB-AEA7-1D2C80FC2774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E5E770F-4AE3-4EB8-881A-6E7941A5D6AD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6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8F33299-6107-4CD1-A741-B7F5692682BF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772B938-83E5-4E24-9FD3-534225948FDE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45AE24B-F711-40A8-9332-FDE1D47009F8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B0F7E12-07D4-489F-AB39-7EF6B18F3990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10CAF36-A8B9-444E-A69C-B3828CD085B9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542880" y="4802040"/>
            <a:ext cx="3038040" cy="1026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Name : Ruhith Pasha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Reg no : 24MSIC123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TextBox 4"/>
          <p:cNvSpPr/>
          <p:nvPr/>
        </p:nvSpPr>
        <p:spPr>
          <a:xfrm>
            <a:off x="375480" y="3430440"/>
            <a:ext cx="8065800" cy="11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7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Machine Learning</a:t>
            </a:r>
            <a:endParaRPr b="0" lang="en-US" sz="7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0" name="Picture 5" descr="logo 1689843400"/>
          <p:cNvPicPr/>
          <p:nvPr/>
        </p:nvPicPr>
        <p:blipFill>
          <a:blip r:embed="rId1"/>
          <a:stretch/>
        </p:blipFill>
        <p:spPr>
          <a:xfrm>
            <a:off x="10201320" y="139320"/>
            <a:ext cx="1914120" cy="1911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sng">
                <a:solidFill>
                  <a:schemeClr val="dk1"/>
                </a:solidFill>
                <a:effectLst/>
                <a:uFillTx/>
                <a:latin typeface="Aptos Display"/>
              </a:rPr>
              <a:t>Unsupervised Learning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Unsupervised learning is a machine learning technique where the model learns from the unlabeled data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2 Commonly used Algorithms.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K-means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Principal Component Analysis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sng">
                <a:solidFill>
                  <a:schemeClr val="dk1"/>
                </a:solidFill>
                <a:effectLst/>
                <a:uFillTx/>
                <a:latin typeface="Aptos Display"/>
              </a:rPr>
              <a:t>Working of K-means 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61960" y="1511280"/>
            <a:ext cx="10791360" cy="466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K-Means is a simple clustering algorithm that groups similar data points into </a:t>
            </a: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K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 clusters. Here's how it works in simple terms: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Initialize Centroids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: Start by randomly picking </a:t>
            </a: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K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 points from the data as the initial "centroids" (center points of the clusters).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Assign Points to Clusters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: Each data point is assigned to the nearest centroid, forming </a:t>
            </a: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K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 clusters.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Update Centroids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: After assigning points, the centroid of each cluster is recalculated as the average of all points in that cluster.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Repeat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: Steps 2 and 3 are repeated until the centroids stop changing, meaning the algorithm has converged and the clusters are stable.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422280"/>
            <a:ext cx="11648880" cy="103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000" strike="noStrike" u="sng">
                <a:solidFill>
                  <a:schemeClr val="dk1"/>
                </a:solidFill>
                <a:effectLst/>
                <a:uFillTx/>
                <a:latin typeface="Aptos Display"/>
              </a:rPr>
              <a:t>Use of Unsupervised Learning for predicting Future values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558800"/>
            <a:ext cx="10581840" cy="4427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Unsupervised learning in not directly designed for prediction of future values but can be done in some ways 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Clustering for group based functionality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Dimensionality reduction for Feature Engineering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Anomaly Detection for trend Identification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" dur="5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sng">
                <a:solidFill>
                  <a:schemeClr val="dk1"/>
                </a:solidFill>
                <a:effectLst/>
                <a:uFillTx/>
                <a:latin typeface="Aptos Display"/>
              </a:rPr>
              <a:t>Is it appropriate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No using the unsupervised learning directly for prediction of future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values is not appropriate.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Because of :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No Labeled data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Risk of misleading results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Lack of direct prediction objectives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sng">
                <a:solidFill>
                  <a:schemeClr val="dk1"/>
                </a:solidFill>
                <a:effectLst/>
                <a:uFillTx/>
                <a:latin typeface="Aptos Display"/>
              </a:rPr>
              <a:t>Use of Supervised Learning for fraud detection systems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Why?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Fraud detection systems aim to </a:t>
            </a: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classify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 transactions as either </a:t>
            </a: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fraudulent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 or </a:t>
            </a: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non-fraudulent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 based on historical data. This is a </a:t>
            </a: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binary classification problem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, where the target variable is clearly defined (fraud or no fraud). Supervised learning is appropriate because: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Labeled Data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 : In fraud detection, labeled data with transactions marked as fraudulent or non-fraudulent helps supervised learning algorithms learn the relationship between features and the target label.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Clear Objective :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  <a:ea typeface="Aptos"/>
              </a:rPr>
              <a:t>The goal is to predict whether a new transaction is fraudulent or not, which aligns with supervised learning's task of predicting an output (fraud/no fraud) from input features.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Application>LibreOffice/25.2.3.2$Linux_X86_64 LibreOffice_project/520$Build-2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2025-04-28T04:48:59Z</dcterms:created>
  <dc:creator/>
  <dc:description/>
  <dc:language>en-US</dc:language>
  <cp:lastModifiedBy/>
  <dcterms:modified xsi:type="dcterms:W3CDTF">2025-05-04T19:03:58Z</dcterms:modified>
  <cp:revision>163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