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</a:t>
            </a:r>
            <a:r>
              <a:rPr b="0" lang="en-US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Master title </a:t>
            </a:r>
            <a:r>
              <a:rPr b="0" lang="en-US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style</a:t>
            </a:r>
            <a:endParaRPr b="0" lang="en-US" sz="60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C5025C3-5A9F-4F67-8FCD-E9AE112C16DC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D206BF3-5511-4E11-A554-D6E5FCDC2C19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icon to add picture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C1C640D-1FCD-4A47-8FCC-587AD0316329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E47D1D2-7032-40F8-BECF-4A22D9DA8436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2FF844B-5F18-4A97-BE6E-37B4C1AEEDBD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FD50630-226D-49AC-81BE-5293EF7BD258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60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A4D928E-621A-474D-970C-9F31021FD1D9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C617D6D-851D-4490-8A79-5B95E42CB3A3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EF4DC65-79A9-4C0B-B788-F5915DEDE64F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2951CEE-2973-4A6F-91BE-0FD968020FF1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3CF7FB1-21FA-476E-BAE5-47807F4420A9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6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113840" y="3023640"/>
            <a:ext cx="4899960" cy="2736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5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Software Quality Factors</a:t>
            </a:r>
            <a:endParaRPr b="0" lang="en-US" sz="5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1113840" y="1015920"/>
            <a:ext cx="4899960" cy="170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Name: Ruhith Pasha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Reg No: 24MSIC123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61" name="Group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3048120"/>
            <a:ext cx="731160" cy="673200"/>
            <a:chOff x="0" y="3048120"/>
            <a:chExt cx="731160" cy="673200"/>
          </a:xfrm>
        </p:grpSpPr>
        <p:sp>
          <p:nvSpPr>
            <p:cNvPr id="62" name="Rectangle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30481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lt1"/>
                </a:solidFill>
                <a:effectLst/>
                <a:uFillTx/>
                <a:latin typeface="Aptos"/>
              </a:endParaRPr>
            </a:p>
          </p:txBody>
        </p:sp>
        <p:sp>
          <p:nvSpPr>
            <p:cNvPr id="63" name="Rectangle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7840" y="30481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lt1"/>
                </a:solidFill>
                <a:effectLst/>
                <a:uFillTx/>
                <a:latin typeface="Aptos"/>
              </a:endParaRPr>
            </a:p>
          </p:txBody>
        </p:sp>
        <p:sp>
          <p:nvSpPr>
            <p:cNvPr id="64" name="Rectangle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5680" y="30481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lt1"/>
                </a:solidFill>
                <a:effectLst/>
                <a:uFillTx/>
                <a:latin typeface="Aptos"/>
              </a:endParaRPr>
            </a:p>
          </p:txBody>
        </p:sp>
      </p:grpSp>
      <p:sp>
        <p:nvSpPr>
          <p:cNvPr id="65" name="Rectangle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0697760" y="0"/>
            <a:ext cx="1494000" cy="6857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pic>
        <p:nvPicPr>
          <p:cNvPr id="66" name="Picture 3" descr="logo 1689843400"/>
          <p:cNvPicPr/>
          <p:nvPr/>
        </p:nvPicPr>
        <p:blipFill>
          <a:blip r:embed="rId1"/>
          <a:stretch/>
        </p:blipFill>
        <p:spPr>
          <a:xfrm>
            <a:off x="10280880" y="286560"/>
            <a:ext cx="1790280" cy="1778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7" name="Rectangle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58000" y="3462120"/>
            <a:ext cx="4836960" cy="29797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68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pic>
        <p:nvPicPr>
          <p:cNvPr id="68" name="Picture 4" descr="Software-Quality-Software-Engineering"/>
          <p:cNvPicPr/>
          <p:nvPr/>
        </p:nvPicPr>
        <p:blipFill>
          <a:blip r:embed="rId2"/>
          <a:stretch/>
        </p:blipFill>
        <p:spPr>
          <a:xfrm>
            <a:off x="7114320" y="3935880"/>
            <a:ext cx="4324320" cy="2032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10508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sng">
                <a:solidFill>
                  <a:schemeClr val="dk1"/>
                </a:solidFill>
                <a:effectLst/>
                <a:uFillTx/>
                <a:latin typeface="Aptos Display"/>
                <a:ea typeface="Aptos Display"/>
              </a:rPr>
              <a:t>Types of Performance Testing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219708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Load Testing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 – Measures performance under expected load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Stress Testing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 – Tests limits under extreme conditions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Spike Testing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 – Checks behavior during sudden load increases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Endurance Testing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 – Assesses performance over a prolonged period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Scalability Testing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 – Verifies how well the system scales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1" dur="indefinite" restart="never" nodeType="tmRoot">
          <p:childTnLst>
            <p:seq>
              <p:cTn id="112" dur="indefinite" nodeType="mainSeq">
                <p:childTnLst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7" dur="5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2" dur="500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7" dur="500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5065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sng">
                <a:solidFill>
                  <a:schemeClr val="dk1"/>
                </a:solidFill>
                <a:effectLst/>
                <a:uFillTx/>
                <a:latin typeface="Aptos Display"/>
                <a:ea typeface="Aptos Display"/>
              </a:rPr>
              <a:t>Performance Testing Process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Requirement Gathering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Tool Selection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Test Plan Design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Script Development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Test Execution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Monitoring &amp; Analysis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Reporting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14756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trike="noStrike" u="sng">
                <a:solidFill>
                  <a:schemeClr val="dk1"/>
                </a:solidFill>
                <a:effectLst/>
                <a:uFillTx/>
                <a:latin typeface="Aptos Display"/>
                <a:ea typeface="Aptos Display"/>
              </a:rPr>
              <a:t>Example - JMeter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2620440"/>
            <a:ext cx="8632080" cy="292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Open-source tool for load and performance testing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Can test web apps, APIs, databases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Features: GUI, assertions, listeners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Ideal for: beginners and advanced testers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8" dur="indefinite" restart="never" nodeType="tmRoot">
          <p:childTnLst>
            <p:seq>
              <p:cTn id="139" dur="indefinite" nodeType="mainSeq">
                <p:childTnLst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4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9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4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9" dur="5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12603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sng">
                <a:solidFill>
                  <a:schemeClr val="dk1"/>
                </a:solidFill>
                <a:effectLst/>
                <a:uFillTx/>
                <a:latin typeface="Aptos Display"/>
                <a:ea typeface="Aptos Display"/>
              </a:rPr>
              <a:t>Key Metrics Measured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2521080"/>
            <a:ext cx="4714560" cy="324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Response time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Throughput (requests/sec)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Error rate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CPU &amp; memory usage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Concurrent users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886200" y="2789640"/>
            <a:ext cx="457200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66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Thank you</a:t>
            </a:r>
            <a:endParaRPr b="0" lang="en-US" sz="66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5065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  <a:ea typeface="Aptos Display"/>
              </a:rPr>
              <a:t>What are Software Quality Factors?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Software Quality Factors are attributes or characteristics that determine how good and reliable a software product is.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 These factors help evaluate how well the software meets user needs, performs its tasks, and adapts to changes.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Ensures reliability, performance, maintainability, etc.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sng">
                <a:solidFill>
                  <a:schemeClr val="dk1"/>
                </a:solidFill>
                <a:effectLst/>
                <a:uFillTx/>
                <a:latin typeface="Aptos Display"/>
                <a:ea typeface="Aptos Display"/>
              </a:rPr>
              <a:t>Categories of Software Quality Factors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Product Operation Factors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 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                            – How the software performs.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2.   Product Revision Factors 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                            – How easily it can be changed.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3.   Product Transition Factors 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                             – How easily it can be adapted or transferred.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8114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trike="noStrike" u="sng">
                <a:solidFill>
                  <a:schemeClr val="dk1"/>
                </a:solidFill>
                <a:effectLst/>
                <a:uFillTx/>
                <a:latin typeface="Aptos"/>
              </a:rPr>
              <a:t>Product Operation Factors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838080" y="146628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Correctness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 – Meets specified requirements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Reliability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 – Performs without failure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Efficiency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 – Optimized resource usage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Integrity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 – Security and access control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Usability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 – User-friendly and intuitive interface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" dur="indefinite" restart="never" nodeType="tmRoot">
          <p:childTnLst>
            <p:seq>
              <p:cTn id="19" dur="indefinite" nodeType="mainSeq">
                <p:childTnLst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99960" y="1252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trike="noStrike" u="sng">
                <a:solidFill>
                  <a:schemeClr val="dk1"/>
                </a:solidFill>
                <a:effectLst/>
                <a:uFillTx/>
                <a:latin typeface="Aptos"/>
              </a:rPr>
              <a:t>Product Revision Factors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99960" y="11664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Maintainability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 – Easy to fix or improve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Flexibility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 – Easy to modify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Testability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 – Easy to test and identify issues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77" name="TextBox 3"/>
          <p:cNvSpPr/>
          <p:nvPr/>
        </p:nvSpPr>
        <p:spPr>
          <a:xfrm>
            <a:off x="402840" y="3043800"/>
            <a:ext cx="723132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4400" strike="noStrike" u="sng">
                <a:solidFill>
                  <a:schemeClr val="dk1"/>
                </a:solidFill>
                <a:effectLst/>
                <a:uFillTx/>
                <a:latin typeface="Aptos"/>
              </a:rPr>
              <a:t>Product Transition Factors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​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" name="TextBox 4"/>
          <p:cNvSpPr/>
          <p:nvPr/>
        </p:nvSpPr>
        <p:spPr>
          <a:xfrm>
            <a:off x="402840" y="3805920"/>
            <a:ext cx="10258560" cy="33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Portability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 – Can the software run on different systems/platforms?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Reusability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 – Can parts of the code be reused in other applications?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Interoperability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 – Can it interact with other systems/software smoothly?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" dur="5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72680" y="3848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  <a:ea typeface="Aptos Display"/>
              </a:rPr>
              <a:t>Example: Online Banking Application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1370520" y="22503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81" name="TextBox 4"/>
          <p:cNvSpPr/>
          <p:nvPr/>
        </p:nvSpPr>
        <p:spPr>
          <a:xfrm>
            <a:off x="762120" y="1492560"/>
            <a:ext cx="9603000" cy="50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✔️ </a:t>
            </a: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Correctness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The app must correctly process fund transfers between accounts.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If you transfer ₹1000, the balance must update accurately in both accounts.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✔️ </a:t>
            </a: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Reliability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The app must be available 24/7 without crashing, especially during peak hours.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It should handle server load without failure.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✔️ </a:t>
            </a: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Efficiency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The login and transaction pages should load quickly even with many users online.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✔️ </a:t>
            </a: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Integrity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Only authorized users should be able to view or modify account details.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OTP and encryption are used to prevent unauthorized access.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✔️ </a:t>
            </a: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Usability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Clear UI/UX so that even less tech-savvy users can check balances or pay bills easily.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✔️ </a:t>
            </a: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Maintainability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If a bug is found in the transaction history, developers should be able to fix it quickly without affecting other parts of the app.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15735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General Topic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838080" y="304488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4800" strike="noStrike" u="sng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Performance Testing: Concepts and Tools</a:t>
            </a:r>
            <a:endParaRPr b="0" lang="en-US" sz="4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34280" y="17910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  <a:ea typeface="Aptos Display"/>
              </a:rPr>
              <a:t>What is Performance Testing?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1034280" y="301212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Type of non-functional testing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Measures speed, responsiveness, stability, and scalability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Helps identify performance bottlenecks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2" dur="indefinite" restart="never" nodeType="tmRoot">
          <p:childTnLst>
            <p:seq>
              <p:cTn id="73" dur="indefinite" nodeType="mainSeq">
                <p:childTnLst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15300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  <a:ea typeface="Aptos Display"/>
              </a:rPr>
              <a:t>Why Performance Testing?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2674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To ensure software meets speed and stability requirements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To prevent crashes under high load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To improve user satisfaction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To validate SLAs (Service Level Agreements)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" dur="5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" dur="500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" dur="500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Application>LibreOffice/25.2.3.2$Linux_X86_64 LibreOffice_project/520$Build-2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2025-05-03T14:10:42Z</dcterms:created>
  <dc:creator/>
  <dc:description/>
  <dc:language>en-US</dc:language>
  <cp:lastModifiedBy/>
  <dcterms:modified xsi:type="dcterms:W3CDTF">2025-05-05T22:29:30Z</dcterms:modified>
  <cp:revision>221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</vt:i4>
  </property>
</Properties>
</file>