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1518C2-8EF4-45C4-ADBC-30D8E011CF70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FF0B7C-33DF-4B00-B6D6-87E254BBA33F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EA9BF0-4AEF-4023-9D33-785A01D20ADE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266A40-1DA1-4793-8DC4-1E1B97423592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 rot="5400000">
            <a:off x="2874960" y="-1217160"/>
            <a:ext cx="3394080" cy="822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ftr" idx="1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1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82F5A8-74F4-4838-954C-466C3C96ACA3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 rot="5400000">
            <a:off x="5464080" y="1371240"/>
            <a:ext cx="438840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 rot="5400000">
            <a:off x="1272960" y="-609480"/>
            <a:ext cx="4388400" cy="60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2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84808A-3076-4FDA-9D7E-E1404E648EA1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2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2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2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A5F03F-6B9B-43E5-BB60-7C3ECEF13D59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2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2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460030-8A3C-49EF-9D5E-5B76A4D08332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2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2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2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158113-05E2-4357-90E9-6AD940AD7AAD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7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7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dt" idx="3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ftr" idx="3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sldNum" idx="3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FD009D-D865-4281-A606-B1C520789A27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dt" idx="3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3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3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C2C86D-0BEE-4B7F-A647-D8EDB8D1494F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C7D63C-4DF3-41C3-973E-E0AAEAD29219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dt" idx="3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3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3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D0C5D7-D3B0-4775-8421-386586EDBA0A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816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816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3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 idx="4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sldNum" idx="4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27CFDC-2BD9-48DB-9BBB-3147ACD8C4CE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4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4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1AC876-F3C5-46FB-BD3F-38D7DB4B73A9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0A5A07-228A-47D7-AE15-994FA2807C43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839B88-BC79-46EE-9DE9-53D1FFC3F6A7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ACB214-FF50-40DA-9A4E-22A1DADD080B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AC3C74-76C4-4ECD-BB9D-F43CE437DAF2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279995-73CC-4C96-96AF-09C119D17EA4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6E21CE-EB7E-486D-88A0-FBAE070F5539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0CB5B5-A448-4BF7-B68A-5C644D43A0BC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303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Nirvanix – Cloud Storage Platform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60720" y="2264760"/>
            <a:ext cx="6813720" cy="183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Name : Ruhtih pasha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Reg no : 24MSIC123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Google Shape;131;p25" descr=""/>
          <p:cNvPicPr/>
          <p:nvPr/>
        </p:nvPicPr>
        <p:blipFill>
          <a:blip r:embed="rId1"/>
          <a:stretch/>
        </p:blipFill>
        <p:spPr>
          <a:xfrm>
            <a:off x="7784280" y="96840"/>
            <a:ext cx="1122480" cy="111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Google Shape;132;p25" descr=""/>
          <p:cNvPicPr/>
          <p:nvPr/>
        </p:nvPicPr>
        <p:blipFill>
          <a:blip r:embed="rId2"/>
          <a:stretch/>
        </p:blipFill>
        <p:spPr>
          <a:xfrm>
            <a:off x="4572000" y="3572280"/>
            <a:ext cx="4443840" cy="142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Conclusion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Early innovator in cloud storage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Fell due to financial and competitive issues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What is Nirvanix?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Cloud storage company for enterprise-level needs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Provided global file access via distributed data centers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Known for Storage Delivery Network (SDN)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Why Nirvanix?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Enterprise-grade and scalable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Strong encryption and compliance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Global data access with low latency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Partner Ecosystem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Hybrid cloud capabilities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Offerings of Nirvanix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CloudNAS – mount as local drive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SDN – Storage Delivery Network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Hybrid cloud integration (hNode)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APIs and SDKs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Backup and archiving solutions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When It Started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3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Founded in 2007 in San Diego, California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Evolved from StreamLoad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Raised over $70 million in funding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Why Did Nirvanix Fall?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3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Leadership instability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High operational costs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Strong competition from AWS, Azure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Limited time for customer data migration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Filed for bankruptcy in October 2013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Advantages of Nirvanix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30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Enterprise-level features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Global access and scalability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Strong security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301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0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Hybrid cloud flexibility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Disadvantages of Nirvanix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High cost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Low brand recognition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Sudden shutdown risk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Less developer-friendly than competitors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Who Could Use Nirvanix?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Large enterprises with big data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Media and entertainment companies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Backup and disaster recovery services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9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Developers of data-intensive applications</a:t>
            </a: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2025-04-25T11:41:04Z</dcterms:modified>
  <cp:revision>1</cp:revision>
  <dc:subject/>
  <dc:title/>
</cp:coreProperties>
</file>