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Nirvanix – Cloud Storage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Overview, Offerings, Pros &amp; Cons</a:t>
            </a:r>
          </a:p>
          <a:p>
            <a:r>
              <a:t>Presented by: [Your Name]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Early innovator in cloud storage</a:t>
            </a:r>
          </a:p>
          <a:p>
            <a:r>
              <a:t>• Fell due to financial and competitive issues</a:t>
            </a:r>
          </a:p>
          <a:p>
            <a:r>
              <a:t>• Important lessons in cloud service management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Nirvanix?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Cloud storage company for enterprise-level needs</a:t>
            </a:r>
          </a:p>
          <a:p>
            <a:r>
              <a:t>• Provided global file access via distributed data centers</a:t>
            </a:r>
          </a:p>
          <a:p>
            <a:r>
              <a:t>• Known for Storage Delivery Network (SDN)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Should We Use Nirvanix?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Enterprise-grade and scalable</a:t>
            </a:r>
          </a:p>
          <a:p>
            <a:r>
              <a:t>• Strong encryption and compliance</a:t>
            </a:r>
          </a:p>
          <a:p>
            <a:r>
              <a:t>• Global data access with low latency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Offerings of Nirvanix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CloudNAS – mount as local drive</a:t>
            </a:r>
          </a:p>
          <a:p>
            <a:r>
              <a:t>• SDN – Storage Delivery Network</a:t>
            </a:r>
          </a:p>
          <a:p>
            <a:r>
              <a:t>• Hybrid cloud integration (hNode)</a:t>
            </a:r>
          </a:p>
          <a:p>
            <a:r>
              <a:t>• APIs and SDKs</a:t>
            </a:r>
          </a:p>
          <a:p>
            <a:r>
              <a:t>• Backup and archiving solutions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It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Founded in 2007 in San Diego, California</a:t>
            </a:r>
          </a:p>
          <a:p>
            <a:r>
              <a:t>• Evolved from StreamLoad</a:t>
            </a:r>
          </a:p>
          <a:p>
            <a:r>
              <a:t>• Raised over $70 million in funding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Did Nirvanix Fall?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Leadership instability</a:t>
            </a:r>
          </a:p>
          <a:p>
            <a:r>
              <a:t>• High operational costs</a:t>
            </a:r>
          </a:p>
          <a:p>
            <a:r>
              <a:t>• Strong competition from AWS, Azure</a:t>
            </a:r>
          </a:p>
          <a:p>
            <a:r>
              <a:t>• Limited time for customer data migration</a:t>
            </a:r>
          </a:p>
          <a:p>
            <a:r>
              <a:t>• Filed for bankruptcy in October 2013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Nirvanix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Enterprise-level features</a:t>
            </a:r>
          </a:p>
          <a:p>
            <a:r>
              <a:t>• Global access and scalability</a:t>
            </a:r>
          </a:p>
          <a:p>
            <a:r>
              <a:t>• Strong security</a:t>
            </a:r>
          </a:p>
          <a:p>
            <a:r>
              <a:t>• Hybrid cloud flexibility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Disadvantages of Nirvanix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High cost</a:t>
            </a:r>
          </a:p>
          <a:p>
            <a:r>
              <a:t>• Low brand recognition</a:t>
            </a:r>
          </a:p>
          <a:p>
            <a:r>
              <a:t>• Sudden shutdown risk</a:t>
            </a:r>
          </a:p>
          <a:p>
            <a:r>
              <a:t>• Less developer-friendly than competitors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Who Could Use Nirvanix?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Large enterprises with big data</a:t>
            </a:r>
          </a:p>
          <a:p>
            <a:r>
              <a:t>• Media and entertainment companies</a:t>
            </a:r>
          </a:p>
          <a:p>
            <a:r>
              <a:t>• Backup and disaster recovery services</a:t>
            </a:r>
          </a:p>
          <a:p>
            <a:r>
              <a:t>• Developers of data-intensive applications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