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8" r:id="rId3"/>
    <p:sldId id="269" r:id="rId4"/>
    <p:sldId id="270" r:id="rId5"/>
  </p:sldIdLst>
  <p:sldSz cx="12192000" cy="6858000"/>
  <p:notesSz cx="6858000" cy="9144000"/>
  <p:photoAlbum layout="2pic" frame="frameStyle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30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5EF8-00BC-4B4C-BAAB-D8735ACD763C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CDE76F9-3750-46FF-AC31-973B75337174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4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5EF8-00BC-4B4C-BAAB-D8735ACD763C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76F9-3750-46FF-AC31-973B75337174}" type="slidenum">
              <a:rPr lang="en-PK" smtClean="0"/>
              <a:t>‹#›</a:t>
            </a:fld>
            <a:endParaRPr lang="en-PK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929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5EF8-00BC-4B4C-BAAB-D8735ACD763C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76F9-3750-46FF-AC31-973B75337174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796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5EF8-00BC-4B4C-BAAB-D8735ACD763C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76F9-3750-46FF-AC31-973B75337174}" type="slidenum">
              <a:rPr lang="en-PK" smtClean="0"/>
              <a:t>‹#›</a:t>
            </a:fld>
            <a:endParaRPr lang="en-P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4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5EF8-00BC-4B4C-BAAB-D8735ACD763C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76F9-3750-46FF-AC31-973B75337174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529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5EF8-00BC-4B4C-BAAB-D8735ACD763C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76F9-3750-46FF-AC31-973B75337174}" type="slidenum">
              <a:rPr lang="en-PK" smtClean="0"/>
              <a:t>‹#›</a:t>
            </a:fld>
            <a:endParaRPr lang="en-PK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26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5EF8-00BC-4B4C-BAAB-D8735ACD763C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76F9-3750-46FF-AC31-973B75337174}" type="slidenum">
              <a:rPr lang="en-PK" smtClean="0"/>
              <a:t>‹#›</a:t>
            </a:fld>
            <a:endParaRPr lang="en-PK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502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5EF8-00BC-4B4C-BAAB-D8735ACD763C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76F9-3750-46FF-AC31-973B75337174}" type="slidenum">
              <a:rPr lang="en-PK" smtClean="0"/>
              <a:t>‹#›</a:t>
            </a:fld>
            <a:endParaRPr lang="en-PK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30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5EF8-00BC-4B4C-BAAB-D8735ACD763C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76F9-3750-46FF-AC31-973B7533717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7750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5EF8-00BC-4B4C-BAAB-D8735ACD763C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76F9-3750-46FF-AC31-973B75337174}" type="slidenum">
              <a:rPr lang="en-PK" smtClean="0"/>
              <a:t>‹#›</a:t>
            </a:fld>
            <a:endParaRPr lang="en-P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988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C245EF8-00BC-4B4C-BAAB-D8735ACD763C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76F9-3750-46FF-AC31-973B75337174}" type="slidenum">
              <a:rPr lang="en-PK" smtClean="0"/>
              <a:t>‹#›</a:t>
            </a:fld>
            <a:endParaRPr lang="en-P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324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45EF8-00BC-4B4C-BAAB-D8735ACD763C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CDE76F9-3750-46FF-AC31-973B75337174}" type="slidenum">
              <a:rPr lang="en-PK" smtClean="0"/>
              <a:t>‹#›</a:t>
            </a:fld>
            <a:endParaRPr lang="en-PK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1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1AE3-03D2-86BD-B085-6028421A6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Photo Album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A03F5-B560-5F58-DC40-7F92548A2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ruhma lodhi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7720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000">
        <p14:gallery dir="l"/>
      </p:transition>
    </mc:Choice>
    <mc:Fallback>
      <p:transition spd="slow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cealor">
            <a:extLst>
              <a:ext uri="{FF2B5EF4-FFF2-40B4-BE49-F238E27FC236}">
                <a16:creationId xmlns:a16="http://schemas.microsoft.com/office/drawing/2014/main" id="{A615B338-97AB-DEDE-D88A-01C08D812C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09600"/>
            <a:ext cx="5638800" cy="563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 descr="primer">
            <a:extLst>
              <a:ext uri="{FF2B5EF4-FFF2-40B4-BE49-F238E27FC236}">
                <a16:creationId xmlns:a16="http://schemas.microsoft.com/office/drawing/2014/main" id="{6B39DA27-7F4E-9BF7-E19C-23AF15FF506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213" y="457200"/>
            <a:ext cx="4751387" cy="594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2846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p s">
            <a:extLst>
              <a:ext uri="{FF2B5EF4-FFF2-40B4-BE49-F238E27FC236}">
                <a16:creationId xmlns:a16="http://schemas.microsoft.com/office/drawing/2014/main" id="{497837FF-1FDA-62D6-9FB9-F76E8CF089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09600"/>
            <a:ext cx="5638800" cy="563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 descr="lip g">
            <a:extLst>
              <a:ext uri="{FF2B5EF4-FFF2-40B4-BE49-F238E27FC236}">
                <a16:creationId xmlns:a16="http://schemas.microsoft.com/office/drawing/2014/main" id="{2D36E729-6AC6-4A88-BE74-2D45F881C9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609600"/>
            <a:ext cx="5638800" cy="563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41545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gallery dir="l"/>
      </p:transition>
    </mc:Choice>
    <mc:Fallback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un">
            <a:extLst>
              <a:ext uri="{FF2B5EF4-FFF2-40B4-BE49-F238E27FC236}">
                <a16:creationId xmlns:a16="http://schemas.microsoft.com/office/drawing/2014/main" id="{95CD0740-DAC9-B839-9DD0-F42CF650EE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457200"/>
            <a:ext cx="4754563" cy="594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9F4334-82A9-1F25-817A-25F3C5FD63CC}"/>
              </a:ext>
            </a:extLst>
          </p:cNvPr>
          <p:cNvSpPr/>
          <p:nvPr isPhoto="1"/>
        </p:nvSpPr>
        <p:spPr>
          <a:xfrm>
            <a:off x="6210300" y="457200"/>
            <a:ext cx="5638800" cy="594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en-US" sz="3200" dirty="0"/>
              <a:t>Bye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1307971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000">
        <p14:gallery dir="l"/>
      </p:transition>
    </mc:Choice>
    <mc:Fallback>
      <p:transition spd="slow" advTm="1000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6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Photo Album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ruhma lodhi</dc:creator>
  <cp:lastModifiedBy>ruhma lodhi</cp:lastModifiedBy>
  <cp:revision>1</cp:revision>
  <dcterms:created xsi:type="dcterms:W3CDTF">2023-10-26T06:33:27Z</dcterms:created>
  <dcterms:modified xsi:type="dcterms:W3CDTF">2023-10-26T06:42:42Z</dcterms:modified>
</cp:coreProperties>
</file>