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381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2" d="100"/>
          <a:sy n="42" d="100"/>
        </p:scale>
        <p:origin x="234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670112-F6AA-A832-F746-DB851005D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25B34-CA76-D9F9-C7F5-C9F8035B4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5C08-9118-4D96-A5C7-53F42615BB6F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77F6-85F1-1628-7F8E-576EF21248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9E0A8-F85F-79CE-2CB5-D157FD06DC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71D51-5824-4540-ABE9-3325269915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394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3963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-50664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Ruhma Lodhi</a:t>
            </a:r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C6B8-1F79-47A9-A05A-F7737E0D7660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EBDD5-B7A7-96BA-01D0-35FE39339CFE}"/>
              </a:ext>
            </a:extLst>
          </p:cNvPr>
          <p:cNvSpPr txBox="1"/>
          <p:nvPr/>
        </p:nvSpPr>
        <p:spPr>
          <a:xfrm>
            <a:off x="4748349" y="1143000"/>
            <a:ext cx="142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Ruhma Lodhi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983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C6B8-1F79-47A9-A05A-F7737E0D7660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232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1680F-B08C-68E4-4B92-F3B53B80311F}"/>
              </a:ext>
            </a:extLst>
          </p:cNvPr>
          <p:cNvSpPr txBox="1"/>
          <p:nvPr userDrawn="1"/>
        </p:nvSpPr>
        <p:spPr>
          <a:xfrm>
            <a:off x="10019490" y="96396"/>
            <a:ext cx="234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Ruhma Lodhi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008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8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715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8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72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27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7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7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7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76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55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5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242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3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3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36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5BAE-A5FB-A7E7-BD3E-BB7A58A5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AD13-B824-A47B-CBBA-7F253A83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C2F9-D9B1-059A-1D17-229FF239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FF98-C2E6-A318-94FC-8D7DCEF1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F0F3-9905-3BB0-85D1-32DDC2AB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8431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54CD-12CF-09A4-D1D6-A9AD5361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FE87-A031-350C-B4DE-B791851F0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53FF-37D9-EB27-07AA-C6F0395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52D5-E82B-2B11-A5C0-DD56E600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0ADD-5428-1919-6362-67974103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F80E-DC81-456B-F66C-F1741921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95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3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51060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4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75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4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4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8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733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719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4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44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5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8A7E31-BD8C-46AD-8F02-C09FAF8BEE94}" type="datetimeFigureOut">
              <a:rPr lang="en-PK" smtClean="0"/>
              <a:t>25/10/2023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01FF18-72C2-4D21-954A-E45367BF71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1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48000">
              <a:schemeClr val="bg2">
                <a:shade val="92000"/>
                <a:satMod val="170000"/>
                <a:lumMod val="96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91865-09CB-9B4D-6A4A-DB7DE068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020" y="1342940"/>
            <a:ext cx="8689976" cy="2509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Beauty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E4147D-25CD-9CA2-21C1-E89B9B8F8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Beauty is Rare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462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3" name="chimes.wav"/>
          </p:stSnd>
        </p:sndAc>
      </p:transition>
    </mc:Choice>
    <mc:Fallback>
      <p:transition spd="slow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FD4D-4830-8932-2D44-4A3C4C1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0253-DBE4-1C8A-82E6-40DA9830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you need for you Eyes, lips and face.</a:t>
            </a:r>
          </a:p>
          <a:p>
            <a:r>
              <a:rPr lang="en-US" sz="2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coverage to sheer coverage.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colors.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all skin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SPF.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acne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aging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20489451"/>
      </p:ext>
    </p:extLst>
  </p:cSld>
  <p:clrMapOvr>
    <a:masterClrMapping/>
  </p:clrMapOvr>
  <p:transition spd="slow">
    <p:wip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CE5-1F51-E328-6843-E745CCB0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39" y="229449"/>
            <a:ext cx="6015563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7C17-3C27-C0A4-FC55-B4E029536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 gloss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 stick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B6DDE-F3D2-44A6-A391-7B0EDF093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$30</a:t>
            </a:r>
          </a:p>
          <a:p>
            <a:r>
              <a:rPr lang="en-US" dirty="0"/>
              <a:t>$15</a:t>
            </a:r>
          </a:p>
          <a:p>
            <a:r>
              <a:rPr lang="en-US" dirty="0"/>
              <a:t>$6</a:t>
            </a:r>
          </a:p>
          <a:p>
            <a:r>
              <a:rPr lang="en-US" dirty="0"/>
              <a:t>$8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158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BD1512-5001-55C4-045F-FC2CB262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5" y="365125"/>
            <a:ext cx="1078959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B390E9F-35AA-9A0D-11AE-B1F024427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85" y="1825625"/>
            <a:ext cx="2684833" cy="287283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5E7173-3405-369E-A6C9-39467A349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6" y="1825625"/>
            <a:ext cx="2684833" cy="2872835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10D36F-1805-A0C9-5F42-F584BF904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45" y="1825625"/>
            <a:ext cx="2684833" cy="28728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7F491C-9D54-A03D-5D2E-5F1E5DCB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62" y="1825625"/>
            <a:ext cx="2639437" cy="28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>
      <p:transition spd="slow">
        <p:split orient="vert"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074-3D55-73E6-B394-D0D3F39D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21034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9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pplause.wav"/>
          </p:stSnd>
        </p:sndAc>
      </p:transition>
    </mc:Choice>
    <mc:Fallback>
      <p:transition spd="slow">
        <p:split orient="vert"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</TotalTime>
  <Words>62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Rare Beauty</vt:lpstr>
      <vt:lpstr>Features </vt:lpstr>
      <vt:lpstr>Prices</vt:lpstr>
      <vt:lpstr>Containers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Rare Beauty</dc:title>
  <dc:creator>ruhma lodhi</dc:creator>
  <cp:lastModifiedBy>ruhma lodhi</cp:lastModifiedBy>
  <cp:revision>1</cp:revision>
  <dcterms:created xsi:type="dcterms:W3CDTF">2023-10-26T04:50:16Z</dcterms:created>
  <dcterms:modified xsi:type="dcterms:W3CDTF">2023-10-26T06:30:55Z</dcterms:modified>
</cp:coreProperties>
</file>