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F217-88A3-4BE7-A875-DCA3697D8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E2FC33-606B-4B08-904E-B7BBE251D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D7281C-FEE9-440F-B8E9-02D936A9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840D-1D55-4311-AB5E-78168B9D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3260A-E139-4FDE-AC70-2378AC4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59571-ACEE-4216-BF14-81B15A3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92F6D-66EA-414B-84DA-8F1F41452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41715-9A91-49F9-A767-0EBCF877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06A0A-0620-4C99-96BE-8D97BAF9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00651-7131-4B28-BF81-E7AF44E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595A18-AE53-46C3-BFCA-DCCF197D0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9436F9-8A4B-4CF3-A310-100ADDAE1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7987C-910F-4E3A-B778-093D1D42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41B70-6F6B-411D-BEE8-756A3422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8D673-0D38-4768-BAA2-2513903C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1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C2649-A968-4A9D-920A-E36CDA6C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0FFAC6-7E46-4A30-9B53-813A00F2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D1CCF-0E18-4499-BF05-5955138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ECC09-5F23-4904-9D34-BCBE276B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BA9BC-77A1-407E-8FA7-F1D5CFC2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0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F56F5-1D92-4BE4-99BD-E989AD07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47D4DB-9B65-4F44-B497-F9063CEA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0F2AE-44DB-4732-BC6E-3B2FCEE4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A85C8D-DDB5-4509-97AD-E009A1BF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83C92-8C28-47D0-85CF-2BE67DDF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3540B-6124-4FFD-9003-2EA14CA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C200C3-442E-4EF5-96DA-762BA81B6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98FD87-AEB3-4B0E-A5B5-644BD03B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E1DFA8-B75A-42FA-A410-7F255FCF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6DEB62-7DEB-4B12-A957-7E582630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ADAA61-B897-4DA3-873F-118D1A91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C0C83-9F7E-4337-A28A-4FA37ED2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CC8700-D2D0-46E2-931D-031B759A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26C19-7E93-4FB9-A841-26D61D25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37922E-F868-45C0-BE4A-D6767AB7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65DE63-DBCE-484A-BE16-231768596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3F81D2-499D-4BCA-A4B2-13B17DF5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89D0E9-DCB6-4341-97D4-CD2C34F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B187D7-2FB2-4CC7-B0CE-FE8541E4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7F2D8-2DB4-41A2-9070-8E7A24B4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F91A68-7BA2-46A8-836F-3C545992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DD9782-9588-4FA4-A18B-44E7A654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28BFDC-F2F8-4735-84BF-9F122220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2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4EFD4-FB7C-43DB-A30B-5E45C9F6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1D8173-EFDE-4ACE-A9AF-CAFE7A4B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BF81B-F951-4CDE-AAEA-8E0B019E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39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4D1B9-F00B-4DC8-A019-1153B57B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5DBB2-CF12-4801-A824-0D0EA3A3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6F06A5-8E10-4BC8-A637-6B997A19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0968EA-6D67-4870-830E-1BC68CA4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806E39-2A0B-40FB-8BD2-E630BF75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86031-CECF-4166-BD9C-EE3D8F6F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6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78E9B-7279-4F62-BBC2-2844B9DE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81A900-87DB-43CB-A527-E153D4762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79C11E-DD0B-457D-9168-5C39DDA17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E5918D-988E-4613-AB3A-967788FF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B71AE-3C2E-4882-BEED-0227667D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DF00C9-FD54-4E35-97D4-ACD11DB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28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DE7288-7008-44B1-8CD1-35E11A92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3FF69F-02B3-41CF-9D69-3E4A9D3F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CC05E-586C-45E0-B2B1-C84D95E24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C7AB-319B-4CE2-B08D-93F16B6C4E07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EEC248-8F18-4871-923A-05AC1F062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AEEBD-B0AE-409D-BBEA-779393B2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11ED-BB4D-4DB7-89E7-1E50C05BE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6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A46F-EAD4-4CAB-A6EE-BBDAC5C68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SCA-Analyzer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A8FF5-92AF-4EFB-A168-67961B11F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CLC3 </a:t>
            </a:r>
          </a:p>
          <a:p>
            <a:r>
              <a:rPr lang="de-AT" dirty="0"/>
              <a:t>Gattringer Marko, </a:t>
            </a:r>
            <a:r>
              <a:rPr lang="de-AT" dirty="0" err="1"/>
              <a:t>Ruhsam</a:t>
            </a:r>
            <a:r>
              <a:rPr lang="de-AT" dirty="0"/>
              <a:t> Christoph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12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42C72-0F5E-4E7E-B356-7EC4BD4F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</a:t>
            </a:r>
            <a:endParaRPr lang="de-DE" dirty="0"/>
          </a:p>
        </p:txBody>
      </p:sp>
      <p:pic>
        <p:nvPicPr>
          <p:cNvPr id="5" name="Grafik 4" descr="Ein Bild, das Schild, Computer, Straße enthält.&#10;&#10;Automatisch generierte Beschreibung">
            <a:extLst>
              <a:ext uri="{FF2B5EF4-FFF2-40B4-BE49-F238E27FC236}">
                <a16:creationId xmlns:a16="http://schemas.microsoft.com/office/drawing/2014/main" id="{1BEA00BC-F9AF-49FA-9FA4-311FE8C26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64" y="1390272"/>
            <a:ext cx="8319471" cy="53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46AFE-5E54-4243-AD85-B9BF5F4B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Quarkus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8610B-DFCC-4E9C-837C-78E12C07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full-stack</a:t>
            </a:r>
            <a:r>
              <a:rPr lang="de-DE" dirty="0"/>
              <a:t>, </a:t>
            </a:r>
            <a:r>
              <a:rPr lang="de-DE" dirty="0" err="1"/>
              <a:t>Kubernetes</a:t>
            </a:r>
            <a:r>
              <a:rPr lang="de-DE" dirty="0"/>
              <a:t>-native Java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Effektive Plattform für </a:t>
            </a:r>
            <a:r>
              <a:rPr lang="de-DE" dirty="0" err="1"/>
              <a:t>serverless</a:t>
            </a:r>
            <a:r>
              <a:rPr lang="de-DE" dirty="0"/>
              <a:t>, </a:t>
            </a:r>
            <a:r>
              <a:rPr lang="de-DE" dirty="0" err="1"/>
              <a:t>cloud</a:t>
            </a:r>
            <a:r>
              <a:rPr lang="de-DE" dirty="0"/>
              <a:t> und </a:t>
            </a:r>
            <a:r>
              <a:rPr lang="de-DE" dirty="0" err="1"/>
              <a:t>Kubernetes</a:t>
            </a:r>
            <a:r>
              <a:rPr lang="de-DE" dirty="0"/>
              <a:t> Umgebungen</a:t>
            </a:r>
          </a:p>
          <a:p>
            <a:r>
              <a:rPr lang="de-DE" dirty="0" err="1"/>
              <a:t>Designed</a:t>
            </a:r>
            <a:r>
              <a:rPr lang="de-DE" dirty="0"/>
              <a:t> für Entwickler</a:t>
            </a:r>
          </a:p>
          <a:p>
            <a:r>
              <a:rPr lang="de-DE" dirty="0"/>
              <a:t>Container-first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8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14F3-EBFA-4E6B-ADAA-DDDA0918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OpenShift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0D9071-CB6C-4D1E-B141-54F6F7A2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OpenSource</a:t>
            </a:r>
            <a:r>
              <a:rPr lang="de-AT" dirty="0"/>
              <a:t> Container </a:t>
            </a:r>
            <a:r>
              <a:rPr lang="de-AT" dirty="0" err="1"/>
              <a:t>Application</a:t>
            </a:r>
            <a:r>
              <a:rPr lang="de-AT" dirty="0"/>
              <a:t> Plattform von </a:t>
            </a:r>
            <a:r>
              <a:rPr lang="de-AT" dirty="0" err="1"/>
              <a:t>Red</a:t>
            </a:r>
            <a:r>
              <a:rPr lang="de-AT" dirty="0"/>
              <a:t> Hat</a:t>
            </a:r>
          </a:p>
          <a:p>
            <a:r>
              <a:rPr lang="de-AT" dirty="0" err="1"/>
              <a:t>Platform</a:t>
            </a:r>
            <a:r>
              <a:rPr lang="de-AT" dirty="0"/>
              <a:t>-As-A-Service Plattform</a:t>
            </a:r>
          </a:p>
          <a:p>
            <a:r>
              <a:rPr lang="de-DE" dirty="0"/>
              <a:t>Setzt auf </a:t>
            </a:r>
            <a:r>
              <a:rPr lang="de-DE" dirty="0" err="1"/>
              <a:t>Kubernetes</a:t>
            </a:r>
            <a:r>
              <a:rPr lang="de-DE" dirty="0"/>
              <a:t> auf</a:t>
            </a:r>
          </a:p>
          <a:p>
            <a:r>
              <a:rPr lang="de-DE" dirty="0"/>
              <a:t>Kann selbst gehostet werden</a:t>
            </a:r>
          </a:p>
          <a:p>
            <a:r>
              <a:rPr lang="de-AT" dirty="0"/>
              <a:t>Integration von </a:t>
            </a:r>
            <a:r>
              <a:rPr lang="de-AT" dirty="0" err="1"/>
              <a:t>Continous</a:t>
            </a:r>
            <a:r>
              <a:rPr lang="de-AT" dirty="0"/>
              <a:t> Integration und </a:t>
            </a:r>
            <a:r>
              <a:rPr lang="de-AT" dirty="0" err="1"/>
              <a:t>Continous</a:t>
            </a:r>
            <a:r>
              <a:rPr lang="de-AT" dirty="0"/>
              <a:t> </a:t>
            </a:r>
            <a:r>
              <a:rPr lang="de-AT" dirty="0" err="1"/>
              <a:t>Deloyment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4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65FEF-89FF-45F7-BF9B-67DB8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OpenShift</a:t>
            </a:r>
            <a:r>
              <a:rPr lang="de-AT" dirty="0"/>
              <a:t> Strategien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CD681-08A0-4766-84DB-5F84A4C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1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A280A-6DE8-4244-BDD6-BD42D083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OpenShift</a:t>
            </a:r>
            <a:r>
              <a:rPr lang="de-AT" dirty="0"/>
              <a:t> Befehle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30081-B1B2-48E5-B05E-C0AC0975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97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A710F-799F-43EF-A8C1-B7A7856A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7A1F7-45C4-46D5-A586-4D0DB30E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62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SCA-Analyzer</vt:lpstr>
      <vt:lpstr>Architektur</vt:lpstr>
      <vt:lpstr>Quarkus</vt:lpstr>
      <vt:lpstr>OpenShift</vt:lpstr>
      <vt:lpstr>OpenShift Strategien</vt:lpstr>
      <vt:lpstr>OpenShift Befehle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SCA-Analyzer</dc:title>
  <dc:creator> </dc:creator>
  <cp:lastModifiedBy> </cp:lastModifiedBy>
  <cp:revision>3</cp:revision>
  <dcterms:created xsi:type="dcterms:W3CDTF">2020-01-20T15:23:44Z</dcterms:created>
  <dcterms:modified xsi:type="dcterms:W3CDTF">2020-01-20T16:00:25Z</dcterms:modified>
</cp:coreProperties>
</file>