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FAFAFA"/>
    <a:srgbClr val="EBEBEB"/>
    <a:srgbClr val="F9F9F9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72" d="100"/>
          <a:sy n="72" d="100"/>
        </p:scale>
        <p:origin x="456" y="56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14/03/2022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14/03/2022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3/14/2022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hub.com/Ajayp632" TargetMode="External"/><Relationship Id="rId7" Type="http://schemas.openxmlformats.org/officeDocument/2006/relationships/hyperlink" Target="https://www.linkedin.com/in/ajay-pradhan-b3032a19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www.youtube.com/watch?v=bkP4PrlMDfk&amp;t=6s&amp;ab_channel=RaubinsRaj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Agriculture Crop System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end to end case study of Agriculture Crop system Application along with JWT authentication, Swagger and payment testing.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Angular</a:t>
            </a:r>
            <a:r>
              <a:rPr lang="en-US" altLang="en-US" dirty="0"/>
              <a:t> Material-UI and used for user interface.</a:t>
            </a:r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b="1" dirty="0"/>
              <a:t> </a:t>
            </a: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700674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Mumbai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3182615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rushikesh.kaikade@capgemini.com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273425" y="1750218"/>
            <a:ext cx="2382837" cy="233363"/>
          </a:xfrm>
        </p:spPr>
        <p:txBody>
          <a:bodyPr/>
          <a:lstStyle/>
          <a:p>
            <a:pPr eaLnBrk="1" hangingPunct="1"/>
            <a:r>
              <a:rPr lang="nl-NL" altLang="nl-NL" dirty="0"/>
              <a:t>9511635486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	 </a:t>
            </a:r>
            <a:endParaRPr lang="en-US" altLang="nl-NL" dirty="0">
              <a:solidFill>
                <a:srgbClr val="0070AD"/>
              </a:solidFill>
            </a:endParaRP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Engineering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Information Technology : 2017 - 2021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endParaRPr lang="en-US" altLang="en-US" sz="1000" dirty="0"/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Java 11</a:t>
            </a:r>
          </a:p>
          <a:p>
            <a:pPr>
              <a:lnSpc>
                <a:spcPct val="114000"/>
              </a:lnSpc>
            </a:pPr>
            <a:r>
              <a:rPr lang="en-US" altLang="en-US" sz="1000" dirty="0"/>
              <a:t>Spring Cloud</a:t>
            </a:r>
          </a:p>
          <a:p>
            <a:pPr>
              <a:lnSpc>
                <a:spcPct val="114000"/>
              </a:lnSpc>
            </a:pPr>
            <a:r>
              <a:rPr lang="en-US" altLang="en-US" sz="1000" dirty="0"/>
              <a:t>Angular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Problem Solving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Fast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Rushikesh Kaikade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9522" y="5500702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</a:t>
            </a:r>
            <a:r>
              <a:rPr lang="en-IN" altLang="en-US" sz="1100" dirty="0" err="1"/>
              <a:t>GitHub</a:t>
            </a:r>
            <a:r>
              <a:rPr lang="en-IN" altLang="en-US" sz="1100" dirty="0"/>
              <a:t>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22" y="6067451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115469" y="1983580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 dirty="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hlinkClick r:id="rId7"/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Placeholder 4" descr="A picture containing person, person, wall, indoor&#10;&#10;Description automatically generated">
            <a:extLst>
              <a:ext uri="{FF2B5EF4-FFF2-40B4-BE49-F238E27FC236}">
                <a16:creationId xmlns:a16="http://schemas.microsoft.com/office/drawing/2014/main" id="{4A492095-7E51-4AEC-963F-67E591921663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6" b="6076"/>
          <a:stretch>
            <a:fillRect/>
          </a:stretch>
        </p:blipFill>
        <p:spPr>
          <a:xfrm>
            <a:off x="382588" y="205789"/>
            <a:ext cx="1783059" cy="1740023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41016</TotalTime>
  <Words>182</Words>
  <Application>Microsoft Office PowerPoint</Application>
  <PresentationFormat>Widescreen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Kaikade, Rushikesh</cp:lastModifiedBy>
  <cp:revision>128</cp:revision>
  <dcterms:created xsi:type="dcterms:W3CDTF">2017-12-08T05:27:40Z</dcterms:created>
  <dcterms:modified xsi:type="dcterms:W3CDTF">2022-03-14T06:59:34Z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