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64" r:id="rId5"/>
    <p:sldId id="25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sousa@ua.pt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71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D978-50D8-4DC1-9210-8D0722998BE0}" type="datetimeFigureOut">
              <a:rPr lang="pt-PT" smtClean="0"/>
              <a:t>13/06/2022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C6C7B-80FD-42E6-B72F-45AAFF2FA9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07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C6C7B-80FD-42E6-B72F-45AAFF2FA97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13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GameZone</a:t>
            </a:r>
            <a:br>
              <a:rPr lang="pt-PT" dirty="0"/>
            </a:br>
            <a:r>
              <a:rPr lang="pt-PT" sz="2400" dirty="0"/>
              <a:t>(batalha naval)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45043"/>
          </a:xfrm>
        </p:spPr>
        <p:txBody>
          <a:bodyPr>
            <a:normAutofit/>
          </a:bodyPr>
          <a:lstStyle/>
          <a:p>
            <a:r>
              <a:rPr lang="pt-PT" dirty="0"/>
              <a:t>Interação Multimodal</a:t>
            </a:r>
          </a:p>
          <a:p>
            <a:pPr algn="r"/>
            <a:r>
              <a:rPr lang="pt-PT" dirty="0"/>
              <a:t>Grupo </a:t>
            </a:r>
          </a:p>
          <a:p>
            <a:pPr algn="r"/>
            <a:br>
              <a:rPr lang="pt-PT" dirty="0"/>
            </a:br>
            <a:r>
              <a:rPr lang="pt-PT" sz="1400" dirty="0"/>
              <a:t>Rui Fernandes – 92952</a:t>
            </a:r>
          </a:p>
          <a:p>
            <a:pPr algn="r"/>
            <a:endParaRPr lang="pt-PT" sz="1400" dirty="0"/>
          </a:p>
          <a:p>
            <a:pPr algn="r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989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03312" y="2235800"/>
            <a:ext cx="8946541" cy="4195481"/>
          </a:xfrm>
        </p:spPr>
        <p:txBody>
          <a:bodyPr/>
          <a:lstStyle/>
          <a:p>
            <a:r>
              <a:rPr lang="pt-PT" dirty="0"/>
              <a:t>Simples aplicação que permite jogabilidade por gestos numa plataforma de jogos (cardgames.io)</a:t>
            </a:r>
          </a:p>
          <a:p>
            <a:endParaRPr lang="pt-PT" dirty="0"/>
          </a:p>
          <a:p>
            <a:r>
              <a:rPr lang="pt-PT" dirty="0"/>
              <a:t>A aplicação deve:</a:t>
            </a:r>
          </a:p>
          <a:p>
            <a:pPr lvl="1"/>
            <a:r>
              <a:rPr lang="pt-PT" dirty="0"/>
              <a:t>Abrir a plataforma de jogos pronta a usar</a:t>
            </a:r>
          </a:p>
          <a:p>
            <a:pPr lvl="1"/>
            <a:r>
              <a:rPr lang="pt-PT" dirty="0"/>
              <a:t>Ter uma janela de apoio que indique os gestos disponíveis</a:t>
            </a:r>
          </a:p>
          <a:p>
            <a:pPr lvl="1"/>
            <a:r>
              <a:rPr lang="pt-PT" dirty="0"/>
              <a:t>Ser intuitiva e apelativa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Inicial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B17BA-17EF-9B99-E72A-6803B08F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63" y="1749841"/>
            <a:ext cx="4137991" cy="3840947"/>
          </a:xfrm>
          <a:prstGeom prst="rect">
            <a:avLst/>
          </a:prstGeom>
        </p:spPr>
      </p:pic>
      <p:sp>
        <p:nvSpPr>
          <p:cNvPr id="5" name="Arrow: Quad 4">
            <a:extLst>
              <a:ext uri="{FF2B5EF4-FFF2-40B4-BE49-F238E27FC236}">
                <a16:creationId xmlns:a16="http://schemas.microsoft.com/office/drawing/2014/main" id="{C1D9DF5B-7244-4465-4F29-C7930DC95CFB}"/>
              </a:ext>
            </a:extLst>
          </p:cNvPr>
          <p:cNvSpPr/>
          <p:nvPr/>
        </p:nvSpPr>
        <p:spPr>
          <a:xfrm>
            <a:off x="8560838" y="2636646"/>
            <a:ext cx="2107096" cy="2067339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DD8EC-5C70-99D7-546F-FAE7F0147A69}"/>
              </a:ext>
            </a:extLst>
          </p:cNvPr>
          <p:cNvSpPr txBox="1"/>
          <p:nvPr/>
        </p:nvSpPr>
        <p:spPr>
          <a:xfrm>
            <a:off x="8700596" y="2163909"/>
            <a:ext cx="182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Batalha</a:t>
            </a:r>
            <a:r>
              <a:rPr lang="en-GB" dirty="0"/>
              <a:t> Naval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1799B-38EB-BC68-B5A3-0233A3836F14}"/>
              </a:ext>
            </a:extLst>
          </p:cNvPr>
          <p:cNvSpPr txBox="1"/>
          <p:nvPr/>
        </p:nvSpPr>
        <p:spPr>
          <a:xfrm>
            <a:off x="8700596" y="4740756"/>
            <a:ext cx="182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Spades</a:t>
            </a: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CFDC64-9579-F0DC-B4AE-197DCDD22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6198" y="1749841"/>
            <a:ext cx="5849025" cy="36556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Batalha Naval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6111" y="5162977"/>
            <a:ext cx="10711718" cy="1695023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Após escolher batalha naval, o utilizador pode seguir a lista de gestos para jogar contra o computador.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45863-2DA6-F8DD-D3DB-43569615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39" y="1517735"/>
            <a:ext cx="4183546" cy="3822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7AB931-17A1-E8A6-C3C4-45147CCB2CA7}"/>
              </a:ext>
            </a:extLst>
          </p:cNvPr>
          <p:cNvSpPr/>
          <p:nvPr/>
        </p:nvSpPr>
        <p:spPr>
          <a:xfrm>
            <a:off x="8743838" y="2090710"/>
            <a:ext cx="2613991" cy="267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Close hand – Shuffle</a:t>
            </a:r>
          </a:p>
          <a:p>
            <a:pPr algn="ctr"/>
            <a:r>
              <a:rPr lang="en-GB" dirty="0"/>
              <a:t>Thumbs up – Start</a:t>
            </a:r>
          </a:p>
          <a:p>
            <a:pPr algn="ctr"/>
            <a:r>
              <a:rPr lang="en-GB" dirty="0"/>
              <a:t>…. - …. 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E5553F-4899-DEE1-0602-864F42E1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6564" y="1684623"/>
            <a:ext cx="5849025" cy="3655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Gestos vs. Ação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740427"/>
              </p:ext>
            </p:extLst>
          </p:nvPr>
        </p:nvGraphicFramePr>
        <p:xfrm>
          <a:off x="1307579" y="1511861"/>
          <a:ext cx="8947150" cy="44019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549">
                <a:tc>
                  <a:txBody>
                    <a:bodyPr/>
                    <a:lstStyle/>
                    <a:p>
                      <a:r>
                        <a:rPr lang="pt-PT" dirty="0"/>
                        <a:t>Gesto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55">
                <a:tc>
                  <a:txBody>
                    <a:bodyPr/>
                    <a:lstStyle/>
                    <a:p>
                      <a:pPr lvl="2"/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fist</a:t>
                      </a:r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pt-PT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Jogar Batalha Naval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lvl="2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</a:t>
                      </a:r>
                      <a:endParaRPr lang="pt-PT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PT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Baralhar os navios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4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Move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thumb</a:t>
                      </a:r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pt-PT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Começar o jogo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89">
                <a:tc>
                  <a:txBody>
                    <a:bodyPr/>
                    <a:lstStyle/>
                    <a:p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Move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extended</a:t>
                      </a:r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</a:t>
                      </a:r>
                      <a:r>
                        <a:rPr lang="pt-P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Aumentar numero da </a:t>
                      </a:r>
                      <a:r>
                        <a:rPr lang="pt-PT" dirty="0" err="1"/>
                        <a:t>celula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87357"/>
                  </a:ext>
                </a:extLst>
              </a:tr>
              <a:tr h="596348">
                <a:tc>
                  <a:txBody>
                    <a:bodyPr/>
                    <a:lstStyle/>
                    <a:p>
                      <a:r>
                        <a:rPr lang="pt-PT" b="1" dirty="0"/>
                        <a:t>              Move </a:t>
                      </a:r>
                      <a:r>
                        <a:rPr lang="pt-PT" b="1" dirty="0" err="1"/>
                        <a:t>extended</a:t>
                      </a:r>
                      <a:r>
                        <a:rPr lang="pt-PT" b="1" dirty="0"/>
                        <a:t> </a:t>
                      </a:r>
                      <a:r>
                        <a:rPr lang="pt-PT" b="1" dirty="0" err="1"/>
                        <a:t>arm</a:t>
                      </a:r>
                      <a:r>
                        <a:rPr lang="pt-PT" b="1" dirty="0"/>
                        <a:t> </a:t>
                      </a:r>
                      <a:r>
                        <a:rPr lang="pt-PT" b="1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Aumentar letra da </a:t>
                      </a:r>
                      <a:r>
                        <a:rPr lang="pt-PT" dirty="0" err="1"/>
                        <a:t>celula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3585"/>
                  </a:ext>
                </a:extLst>
              </a:tr>
              <a:tr h="596348">
                <a:tc>
                  <a:txBody>
                    <a:bodyPr/>
                    <a:lstStyle/>
                    <a:p>
                      <a:r>
                        <a:rPr lang="pt-PT" dirty="0"/>
                        <a:t>              </a:t>
                      </a:r>
                      <a:r>
                        <a:rPr lang="pt-PT" b="1" dirty="0" err="1"/>
                        <a:t>Clap</a:t>
                      </a:r>
                      <a:r>
                        <a:rPr lang="pt-PT" b="1" dirty="0"/>
                        <a:t> </a:t>
                      </a:r>
                      <a:r>
                        <a:rPr lang="pt-PT" b="1" dirty="0" err="1"/>
                        <a:t>hands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Disparar sobre </a:t>
                      </a:r>
                      <a:r>
                        <a:rPr lang="pt-PT" dirty="0" err="1"/>
                        <a:t>celula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10527"/>
                  </a:ext>
                </a:extLst>
              </a:tr>
              <a:tr h="596348">
                <a:tc>
                  <a:txBody>
                    <a:bodyPr/>
                    <a:lstStyle/>
                    <a:p>
                      <a:r>
                        <a:rPr lang="pt-PT" dirty="0"/>
                        <a:t>              </a:t>
                      </a:r>
                      <a:r>
                        <a:rPr lang="pt-PT" b="1" dirty="0"/>
                        <a:t>Move </a:t>
                      </a:r>
                      <a:r>
                        <a:rPr lang="pt-PT" b="1" dirty="0" err="1"/>
                        <a:t>thumb</a:t>
                      </a:r>
                      <a:r>
                        <a:rPr lang="pt-PT" b="1" dirty="0"/>
                        <a:t> </a:t>
                      </a:r>
                      <a:r>
                        <a:rPr lang="pt-PT" b="1" dirty="0" err="1"/>
                        <a:t>down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Terminar 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2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6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Atuais Problemas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1116375" y="2092107"/>
            <a:ext cx="8946541" cy="4195481"/>
          </a:xfrm>
        </p:spPr>
        <p:txBody>
          <a:bodyPr/>
          <a:lstStyle/>
          <a:p>
            <a:r>
              <a:rPr lang="pt-PT" dirty="0"/>
              <a:t>Apenas um jogo disponível, batalha naval</a:t>
            </a:r>
          </a:p>
          <a:p>
            <a:endParaRPr lang="pt-PT" dirty="0"/>
          </a:p>
          <a:p>
            <a:r>
              <a:rPr lang="pt-PT" dirty="0"/>
              <a:t>Janela assistente não implementada</a:t>
            </a:r>
          </a:p>
          <a:p>
            <a:endParaRPr lang="pt-PT" dirty="0"/>
          </a:p>
          <a:p>
            <a:r>
              <a:rPr lang="pt-PT" dirty="0"/>
              <a:t>Gesto para parar o jogo não reconhecido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173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GameZone (batalha naval)</vt:lpstr>
      <vt:lpstr>A aplicação</vt:lpstr>
      <vt:lpstr>Cenário Inicial </vt:lpstr>
      <vt:lpstr>Cenário Batalha Naval</vt:lpstr>
      <vt:lpstr>Gestos vs. Ação</vt:lpstr>
      <vt:lpstr>Atuais 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DETI-Interact</dc:title>
  <dc:creator>tiagosousa@ua.pt</dc:creator>
  <cp:lastModifiedBy>Rui Fernandes</cp:lastModifiedBy>
  <cp:revision>35</cp:revision>
  <dcterms:created xsi:type="dcterms:W3CDTF">2013-04-17T08:17:31Z</dcterms:created>
  <dcterms:modified xsi:type="dcterms:W3CDTF">2022-06-13T17:05:51Z</dcterms:modified>
</cp:coreProperties>
</file>