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512BA-E5D5-4FC8-AA6B-65E2566EE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Probabilísticos</a:t>
            </a:r>
            <a:r>
              <a:rPr lang="en-GB" dirty="0"/>
              <a:t> para </a:t>
            </a:r>
            <a:r>
              <a:rPr lang="en-GB" dirty="0" err="1"/>
              <a:t>Engenharia</a:t>
            </a:r>
            <a:r>
              <a:rPr lang="en-GB" dirty="0"/>
              <a:t> </a:t>
            </a:r>
            <a:r>
              <a:rPr lang="en-GB" dirty="0" err="1"/>
              <a:t>Informática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5BCC5-5031-450A-BFE3-D0E5FF97B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Itens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&amp; </a:t>
            </a:r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Pertença</a:t>
            </a:r>
            <a:r>
              <a:rPr lang="en-GB" dirty="0"/>
              <a:t> a um Conjunto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EA62E6-4FC4-4926-BFB1-74019C5AA606}"/>
              </a:ext>
            </a:extLst>
          </p:cNvPr>
          <p:cNvSpPr txBox="1"/>
          <p:nvPr/>
        </p:nvSpPr>
        <p:spPr>
          <a:xfrm>
            <a:off x="134471" y="6051176"/>
            <a:ext cx="298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Carolina Araújo, 93248 Rui Fernandes, 92952</a:t>
            </a:r>
          </a:p>
        </p:txBody>
      </p:sp>
    </p:spTree>
    <p:extLst>
      <p:ext uri="{BB962C8B-B14F-4D97-AF65-F5344CB8AC3E}">
        <p14:creationId xmlns:p14="http://schemas.microsoft.com/office/powerpoint/2010/main" val="181605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6EBA-3FAA-4224-830F-B4119E8F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</a:t>
            </a:r>
            <a:r>
              <a:rPr lang="en-GB" dirty="0"/>
              <a:t> 11 – </a:t>
            </a:r>
            <a:r>
              <a:rPr lang="en-GB" dirty="0" err="1"/>
              <a:t>Padrões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</p:txBody>
      </p:sp>
      <p:pic>
        <p:nvPicPr>
          <p:cNvPr id="5" name="Imagem 4" descr="Uma imagem com mesa, propriedade, sala&#10;&#10;Descrição gerada automaticamente">
            <a:extLst>
              <a:ext uri="{FF2B5EF4-FFF2-40B4-BE49-F238E27FC236}">
                <a16:creationId xmlns:a16="http://schemas.microsoft.com/office/drawing/2014/main" id="{31524C92-51BE-4EF8-9D1E-DEBD1217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06223"/>
            <a:ext cx="3562350" cy="18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98F5-D83C-4F5C-B084-197C5E53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e </a:t>
            </a:r>
            <a:r>
              <a:rPr lang="en-GB" dirty="0" err="1"/>
              <a:t>Formatação</a:t>
            </a:r>
            <a:r>
              <a:rPr lang="en-GB" dirty="0"/>
              <a:t> de Dados</a:t>
            </a:r>
          </a:p>
        </p:txBody>
      </p:sp>
      <p:pic>
        <p:nvPicPr>
          <p:cNvPr id="5" name="Imagem 4" descr="Uma imagem com edifício&#10;&#10;Descrição gerada automaticamente">
            <a:extLst>
              <a:ext uri="{FF2B5EF4-FFF2-40B4-BE49-F238E27FC236}">
                <a16:creationId xmlns:a16="http://schemas.microsoft.com/office/drawing/2014/main" id="{39A19D80-23D9-415E-B504-7B11E4F22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81"/>
          <a:stretch/>
        </p:blipFill>
        <p:spPr>
          <a:xfrm>
            <a:off x="62753" y="2476500"/>
            <a:ext cx="4299697" cy="4294468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3F8D712-2823-460E-B1F6-A7402FDD6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89" y="4904476"/>
            <a:ext cx="7612158" cy="1095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57C5AD-1010-45E0-9256-CBD0BCD08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089" y="3928411"/>
            <a:ext cx="2873494" cy="7810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A7D406-A451-49FD-A75F-13287255D777}"/>
              </a:ext>
            </a:extLst>
          </p:cNvPr>
          <p:cNvSpPr txBox="1"/>
          <p:nvPr/>
        </p:nvSpPr>
        <p:spPr>
          <a:xfrm>
            <a:off x="4752975" y="2476500"/>
            <a:ext cx="708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</a:t>
            </a:r>
            <a:r>
              <a:rPr lang="en-GB" dirty="0" err="1"/>
              <a:t>temperaturas</a:t>
            </a:r>
            <a:r>
              <a:rPr lang="en-GB" dirty="0"/>
              <a:t> do </a:t>
            </a:r>
            <a:r>
              <a:rPr lang="en-GB" dirty="0" err="1"/>
              <a:t>nosso</a:t>
            </a:r>
            <a:r>
              <a:rPr lang="en-GB" dirty="0"/>
              <a:t> Data Set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medidas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Kelvin.</a:t>
            </a:r>
          </a:p>
          <a:p>
            <a:r>
              <a:rPr lang="en-GB" dirty="0"/>
              <a:t>Para </a:t>
            </a:r>
            <a:r>
              <a:rPr lang="en-GB" dirty="0" err="1"/>
              <a:t>referência</a:t>
            </a:r>
            <a:r>
              <a:rPr lang="en-GB" dirty="0"/>
              <a:t>: </a:t>
            </a:r>
          </a:p>
          <a:p>
            <a:r>
              <a:rPr lang="en-GB" dirty="0"/>
              <a:t>-10ºC = 263K</a:t>
            </a:r>
          </a:p>
          <a:p>
            <a:r>
              <a:rPr lang="en-GB" dirty="0"/>
              <a:t>40ºC = 313K</a:t>
            </a:r>
          </a:p>
        </p:txBody>
      </p:sp>
    </p:spTree>
    <p:extLst>
      <p:ext uri="{BB962C8B-B14F-4D97-AF65-F5344CB8AC3E}">
        <p14:creationId xmlns:p14="http://schemas.microsoft.com/office/powerpoint/2010/main" val="40526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46511-0FF4-48AA-8088-5ED925C2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Testes Bloom Filter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11941F-1A19-4A84-92AC-530920C9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66950"/>
            <a:ext cx="6749570" cy="533400"/>
          </a:xfrm>
          <a:prstGeom prst="rect">
            <a:avLst/>
          </a:prstGeom>
        </p:spPr>
      </p:pic>
      <p:pic>
        <p:nvPicPr>
          <p:cNvPr id="7" name="Imagem 6" descr="Uma imagem com garrafa, telefone, telemóvel, mesa&#10;&#10;Descrição gerada automaticamente">
            <a:extLst>
              <a:ext uri="{FF2B5EF4-FFF2-40B4-BE49-F238E27FC236}">
                <a16:creationId xmlns:a16="http://schemas.microsoft.com/office/drawing/2014/main" id="{0A4F3A67-8114-4CD9-A3C7-B5675829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429000"/>
            <a:ext cx="3333750" cy="2561594"/>
          </a:xfrm>
          <a:prstGeom prst="rect">
            <a:avLst/>
          </a:prstGeom>
        </p:spPr>
      </p:pic>
      <p:pic>
        <p:nvPicPr>
          <p:cNvPr id="9" name="Imagem 8" descr="Uma imagem com mesa, ecrã, telefone, propriedade&#10;&#10;Descrição gerada automaticamente">
            <a:extLst>
              <a:ext uri="{FF2B5EF4-FFF2-40B4-BE49-F238E27FC236}">
                <a16:creationId xmlns:a16="http://schemas.microsoft.com/office/drawing/2014/main" id="{961DC6A2-4C12-4797-9D57-6559E4729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330" y="3429000"/>
            <a:ext cx="4345140" cy="25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8094-7E39-46D7-B2DD-8A2588C3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Testes Bloom Filter –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Positivos</a:t>
            </a:r>
            <a:endParaRPr lang="en-GB" dirty="0"/>
          </a:p>
        </p:txBody>
      </p:sp>
      <p:pic>
        <p:nvPicPr>
          <p:cNvPr id="5" name="Imagem 4" descr="Uma imagem com pessoas&#10;&#10;Descrição gerada automaticamente">
            <a:extLst>
              <a:ext uri="{FF2B5EF4-FFF2-40B4-BE49-F238E27FC236}">
                <a16:creationId xmlns:a16="http://schemas.microsoft.com/office/drawing/2014/main" id="{7668DBEE-8934-4C95-92A1-C406809B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61" y="2698377"/>
            <a:ext cx="10092876" cy="25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B7E0-85A7-4430-B852-533C097D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447188"/>
            <a:ext cx="11376211" cy="970450"/>
          </a:xfrm>
        </p:spPr>
        <p:txBody>
          <a:bodyPr/>
          <a:lstStyle/>
          <a:p>
            <a:r>
              <a:rPr lang="en-GB" dirty="0" err="1"/>
              <a:t>Funcionalidades</a:t>
            </a:r>
            <a:r>
              <a:rPr lang="en-GB" dirty="0"/>
              <a:t> que </a:t>
            </a:r>
            <a:r>
              <a:rPr lang="en-GB" dirty="0" err="1"/>
              <a:t>recorrem</a:t>
            </a:r>
            <a:r>
              <a:rPr lang="en-GB" dirty="0"/>
              <a:t> a Bloom Filter</a:t>
            </a:r>
          </a:p>
        </p:txBody>
      </p:sp>
      <p:pic>
        <p:nvPicPr>
          <p:cNvPr id="5" name="Imagem 4" descr="Uma imagem com captura de ecrã, fotografia, branco&#10;&#10;Descrição gerada automaticamente">
            <a:extLst>
              <a:ext uri="{FF2B5EF4-FFF2-40B4-BE49-F238E27FC236}">
                <a16:creationId xmlns:a16="http://schemas.microsoft.com/office/drawing/2014/main" id="{A9F2C15E-9F1A-4359-8DC7-C27F9C88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6" y="1992174"/>
            <a:ext cx="3747248" cy="1436826"/>
          </a:xfrm>
          <a:prstGeom prst="rect">
            <a:avLst/>
          </a:prstGeom>
        </p:spPr>
      </p:pic>
      <p:pic>
        <p:nvPicPr>
          <p:cNvPr id="7" name="Imagem 6" descr="Uma imagem com pássaro&#10;&#10;Descrição gerada automaticamente">
            <a:extLst>
              <a:ext uri="{FF2B5EF4-FFF2-40B4-BE49-F238E27FC236}">
                <a16:creationId xmlns:a16="http://schemas.microsoft.com/office/drawing/2014/main" id="{FB5FD5FE-1918-4AF0-99A8-9E2C9F69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7" y="4005733"/>
            <a:ext cx="4672854" cy="2442882"/>
          </a:xfrm>
          <a:prstGeom prst="rect">
            <a:avLst/>
          </a:prstGeom>
        </p:spPr>
      </p:pic>
      <p:pic>
        <p:nvPicPr>
          <p:cNvPr id="9" name="Imagem 8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0DEC942D-78E5-468F-82A1-73CB1333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43" y="4007930"/>
            <a:ext cx="4895850" cy="2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2888-5D67-41D5-9370-D3739B94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Funcionalidades</a:t>
            </a:r>
            <a:r>
              <a:rPr lang="en-GB" dirty="0"/>
              <a:t> que </a:t>
            </a:r>
            <a:r>
              <a:rPr lang="en-GB" dirty="0" err="1"/>
              <a:t>recorrem</a:t>
            </a:r>
            <a:r>
              <a:rPr lang="en-GB" dirty="0"/>
              <a:t> a </a:t>
            </a:r>
            <a:r>
              <a:rPr lang="en-GB" dirty="0" err="1"/>
              <a:t>MinHash</a:t>
            </a:r>
            <a:endParaRPr lang="en-GB" dirty="0"/>
          </a:p>
        </p:txBody>
      </p:sp>
      <p:pic>
        <p:nvPicPr>
          <p:cNvPr id="5" name="Marcador de Posição de Conteúdo 4" descr="Uma imagem com propriedade, pássaro, homem&#10;&#10;Descrição gerada automaticamente">
            <a:extLst>
              <a:ext uri="{FF2B5EF4-FFF2-40B4-BE49-F238E27FC236}">
                <a16:creationId xmlns:a16="http://schemas.microsoft.com/office/drawing/2014/main" id="{9028C88E-26F4-4706-A701-BB6693617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470" y="2361848"/>
            <a:ext cx="3167154" cy="151695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234FA2-E6F6-4D4F-A12F-0B2FC0BF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823013"/>
            <a:ext cx="11237964" cy="13621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F99331-FEC9-41B6-8EB1-1AD8FCB53000}"/>
              </a:ext>
            </a:extLst>
          </p:cNvPr>
          <p:cNvSpPr txBox="1"/>
          <p:nvPr/>
        </p:nvSpPr>
        <p:spPr>
          <a:xfrm>
            <a:off x="4715435" y="2361848"/>
            <a:ext cx="373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Espaço</a:t>
            </a:r>
            <a:r>
              <a:rPr lang="en-GB" dirty="0"/>
              <a:t> de Tempo </a:t>
            </a:r>
            <a:r>
              <a:rPr lang="en-GB" dirty="0" err="1"/>
              <a:t>Diário</a:t>
            </a:r>
            <a:endParaRPr lang="en-GB" dirty="0"/>
          </a:p>
          <a:p>
            <a:r>
              <a:rPr lang="en-GB" dirty="0"/>
              <a:t>1 </a:t>
            </a:r>
            <a:r>
              <a:rPr lang="en-GB" dirty="0" err="1"/>
              <a:t>Cidade</a:t>
            </a:r>
            <a:r>
              <a:rPr lang="en-GB" dirty="0"/>
              <a:t> - Chicago</a:t>
            </a:r>
          </a:p>
        </p:txBody>
      </p:sp>
    </p:spTree>
    <p:extLst>
      <p:ext uri="{BB962C8B-B14F-4D97-AF65-F5344CB8AC3E}">
        <p14:creationId xmlns:p14="http://schemas.microsoft.com/office/powerpoint/2010/main" val="234961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2423A-10C7-4CF7-87FB-54DF9FB1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56106"/>
          </a:xfrm>
        </p:spPr>
        <p:txBody>
          <a:bodyPr/>
          <a:lstStyle/>
          <a:p>
            <a:r>
              <a:rPr lang="en-GB" dirty="0" err="1"/>
              <a:t>Funcionalidades</a:t>
            </a:r>
            <a:r>
              <a:rPr lang="en-GB" dirty="0"/>
              <a:t> que </a:t>
            </a:r>
            <a:r>
              <a:rPr lang="en-GB" dirty="0" err="1"/>
              <a:t>recorrem</a:t>
            </a:r>
            <a:r>
              <a:rPr lang="en-GB" dirty="0"/>
              <a:t> a </a:t>
            </a:r>
            <a:r>
              <a:rPr lang="en-GB" dirty="0" err="1"/>
              <a:t>MinHash</a:t>
            </a:r>
            <a:br>
              <a:rPr lang="en-GB" dirty="0"/>
            </a:br>
            <a:r>
              <a:rPr lang="en-GB" sz="2400" dirty="0"/>
              <a:t>-</a:t>
            </a:r>
            <a:r>
              <a:rPr lang="en-GB" sz="2400" dirty="0" err="1"/>
              <a:t>Continuação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2CC766-1B08-4A65-B9C2-325339FE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31"/>
          <a:stretch/>
        </p:blipFill>
        <p:spPr>
          <a:xfrm>
            <a:off x="4486275" y="2251276"/>
            <a:ext cx="6705600" cy="43798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3E2E87-7DD4-4A4D-87DE-DD808AFDB74B}"/>
              </a:ext>
            </a:extLst>
          </p:cNvPr>
          <p:cNvSpPr txBox="1"/>
          <p:nvPr/>
        </p:nvSpPr>
        <p:spPr>
          <a:xfrm>
            <a:off x="206188" y="2366683"/>
            <a:ext cx="376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Espaço</a:t>
            </a:r>
            <a:r>
              <a:rPr lang="en-GB" dirty="0"/>
              <a:t> de tempo </a:t>
            </a:r>
            <a:r>
              <a:rPr lang="en-GB" dirty="0" err="1"/>
              <a:t>Anual</a:t>
            </a:r>
            <a:endParaRPr lang="en-GB" dirty="0"/>
          </a:p>
          <a:p>
            <a:r>
              <a:rPr lang="en-GB" dirty="0" err="1"/>
              <a:t>Todas</a:t>
            </a:r>
            <a:r>
              <a:rPr lang="en-GB" dirty="0"/>
              <a:t> as 30 </a:t>
            </a:r>
            <a:r>
              <a:rPr lang="en-GB" dirty="0" err="1"/>
              <a:t>Cidades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4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91</TotalTime>
  <Words>100</Words>
  <Application>Microsoft Office PowerPoint</Application>
  <PresentationFormat>Ecrã Panorâmico</PresentationFormat>
  <Paragraphs>18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Citação</vt:lpstr>
      <vt:lpstr>Métodos Probabilísticos para Engenharia Informática</vt:lpstr>
      <vt:lpstr>Tema 11 – Padrões Climáticos</vt:lpstr>
      <vt:lpstr>Data Set e Formatação de Dados</vt:lpstr>
      <vt:lpstr>Testes Bloom Filter</vt:lpstr>
      <vt:lpstr>Testes Bloom Filter – Falsos Positivos</vt:lpstr>
      <vt:lpstr>Funcionalidades que recorrem a Bloom Filter</vt:lpstr>
      <vt:lpstr>Funcionalidades que recorrem a MinHash</vt:lpstr>
      <vt:lpstr>Funcionalidades que recorrem a MinHash -Continuação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Probabilísticos para Engenharia Informática</dc:title>
  <dc:creator>Rui Fernandes</dc:creator>
  <cp:lastModifiedBy> </cp:lastModifiedBy>
  <cp:revision>10</cp:revision>
  <dcterms:created xsi:type="dcterms:W3CDTF">2019-12-11T20:38:18Z</dcterms:created>
  <dcterms:modified xsi:type="dcterms:W3CDTF">2019-12-11T22:56:31Z</dcterms:modified>
</cp:coreProperties>
</file>