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72" r:id="rId6"/>
    <p:sldId id="273" r:id="rId7"/>
    <p:sldId id="274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404" y="102"/>
      </p:cViewPr>
      <p:guideLst>
        <p:guide orient="horz" pos="2124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0"/>
              </a:spcBef>
              <a:buFontTx/>
              <a:buNone/>
              <a:defRPr sz="1325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225" indent="0" algn="ctr">
              <a:buNone/>
            </a:lvl2pPr>
            <a:lvl3pPr marL="807085" indent="0" algn="ctr">
              <a:buNone/>
            </a:lvl3pPr>
            <a:lvl4pPr marL="1210310" indent="0" algn="ctr">
              <a:buNone/>
            </a:lvl4pPr>
            <a:lvl5pPr marL="1613535" indent="0" algn="ctr">
              <a:buNone/>
            </a:lvl5pPr>
            <a:lvl6pPr marL="2017395" indent="0" algn="ctr">
              <a:buNone/>
            </a:lvl6pPr>
            <a:lvl7pPr marL="2420620" indent="0" algn="ctr">
              <a:buNone/>
            </a:lvl7pPr>
            <a:lvl8pPr marL="2823845" indent="0" algn="ctr">
              <a:buNone/>
            </a:lvl8pPr>
            <a:lvl9pPr marL="3227705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457200" y="957308"/>
            <a:ext cx="8228732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100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Data Analysis: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Project Budget to Actual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+mj-cs"/>
            </a:endParaRP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380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Project C is the most overbudget on hours, and Project E is the most underbudget. Project D has the most both budge and actual hours.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1136650"/>
            <a:ext cx="8128000" cy="4585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320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Project C is the most overbudget on cost, and Project E is the most underbudget. </a:t>
            </a:r>
            <a:r>
              <a:rPr lang="en-US" dirty="0">
                <a:solidFill>
                  <a:srgbClr val="0070C0"/>
                </a:solidFill>
                <a:sym typeface="+mn-ea"/>
              </a:rPr>
              <a:t>Project D has the most both budge and actual cost. Project B has the least both budge and actual hours.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00125"/>
            <a:ext cx="8230235" cy="4498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380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Both George and Monique are over budge on the most hours. Larry is the most inder budget 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951230"/>
            <a:ext cx="8229600" cy="4512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63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Monique is the most overbudget on cost. Larry is the most underbudget. Tom has the least in both actual cost and budget cost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62355"/>
            <a:ext cx="8229600" cy="459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 and Key Insights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557020"/>
            <a:ext cx="80613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sym typeface="+mn-ea"/>
              </a:rPr>
              <a:t>Project C is the most overbudget on hours, and Project E is the most underbudget. Project D has the most both budge and actual hours. 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sym typeface="+mn-ea"/>
              </a:rPr>
              <a:t>Project C is the most overbudget on cost, and Project E is the most underbudget. </a:t>
            </a:r>
            <a:r>
              <a:rPr lang="en-US" sz="1600" dirty="0">
                <a:solidFill>
                  <a:srgbClr val="0070C0"/>
                </a:solidFill>
                <a:sym typeface="+mn-ea"/>
              </a:rPr>
              <a:t>Project D has the most both budge and actual cost. Project B has the least both budge and actual hours.</a:t>
            </a:r>
            <a:endParaRPr lang="en-US" sz="1600" dirty="0">
              <a:solidFill>
                <a:srgbClr val="0070C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sym typeface="+mn-ea"/>
              </a:rPr>
              <a:t>Both George and Monique are over budge on the most hours. Larry is the most inder budget .</a:t>
            </a:r>
            <a:endParaRPr lang="en-US" sz="1600" dirty="0">
              <a:solidFill>
                <a:srgbClr val="0070C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sym typeface="+mn-ea"/>
              </a:rPr>
              <a:t>Monique is the most overbudget on cost. Larry is the most underbudget. Tom has the least in both actual cost and budget cost.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Pesonnel are under budged hours: Erica, Inigo and Larry.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Erica and Monique cost most ($126000), Tom cost least ($34650)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Stanley charges the most projects (12).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Crestal and sondra are good at estimating the hours.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Larry may charge an unrealstic number of hours an the acutaly hours is only half of the budget one.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LOGOTYPE" val="BrandLogo"/>
  <p:tag name="JPM_OBJECT_NAME" val="BrandLogo"/>
</p:tagLst>
</file>

<file path=ppt/tags/tag2.xml><?xml version="1.0" encoding="utf-8"?>
<p:tagLst xmlns:p="http://schemas.openxmlformats.org/presentationml/2006/main">
  <p:tag name="LOGOTYPE" val="BrandLogo"/>
  <p:tag name="JPM_OBJECT_NAME" val="BrandLogo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1441</Words>
  <Application>WPS Writer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SimSun</vt:lpstr>
      <vt:lpstr>Arial Unicode MS</vt:lpstr>
      <vt:lpstr>汉仪书宋二KW</vt:lpstr>
      <vt:lpstr>Office Theme</vt:lpstr>
      <vt:lpstr>PowerPoint 演示文稿</vt:lpstr>
      <vt:lpstr>Observation or data here…</vt:lpstr>
      <vt:lpstr>Observation or data here…</vt:lpstr>
      <vt:lpstr>Observation or data here…</vt:lpstr>
      <vt:lpstr>Observation or data here…</vt:lpstr>
      <vt:lpstr>Observations and Key Insights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了凡</cp:lastModifiedBy>
  <cp:revision>112</cp:revision>
  <dcterms:created xsi:type="dcterms:W3CDTF">2023-03-13T22:21:08Z</dcterms:created>
  <dcterms:modified xsi:type="dcterms:W3CDTF">2023-03-13T22:21:08Z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61221DD7745B13CDBBEB0C6480A1B797_42</vt:lpwstr>
  </property>
  <property fmtid="{D5CDD505-2E9C-101B-9397-08002B2CF9AE}" pid="3" name="KSOProductBuildVer">
    <vt:lpwstr>1033-5.2.1.7798</vt:lpwstr>
  </property>
</Properties>
</file>