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7"/>
  </p:notesMasterIdLst>
  <p:sldIdLst>
    <p:sldId id="256" r:id="rId4"/>
    <p:sldId id="257" r:id="rId5"/>
    <p:sldId id="258" r:id="rId6"/>
    <p:sldId id="259" r:id="rId8"/>
    <p:sldId id="260" r:id="rId9"/>
    <p:sldId id="261" r:id="rId10"/>
    <p:sldId id="262" r:id="rId11"/>
    <p:sldId id="263" r:id="rId12"/>
    <p:sldId id="264" r:id="rId13"/>
    <p:sldId id="266" r:id="rId14"/>
    <p:sldId id="267"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121983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609600" algn="l" defTabSz="121983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1219835" algn="l" defTabSz="121983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829435" algn="l" defTabSz="121983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2439035" algn="l" defTabSz="121983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3049270" algn="l" defTabSz="121983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3658870" algn="l" defTabSz="121983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4268470" algn="l" defTabSz="121983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4878705" algn="l" defTabSz="121983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7"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Shape 95"/>
          <p:cNvSpPr>
            <a:spLocks noGrp="1" noRot="1" noChangeAspect="1"/>
          </p:cNvSpPr>
          <p:nvPr>
            <p:ph type="sldImg"/>
          </p:nvPr>
        </p:nvSpPr>
        <p:spPr>
          <a:xfrm>
            <a:off x="1143000" y="685800"/>
            <a:ext cx="4572000" cy="3429000"/>
          </a:xfrm>
          <a:prstGeom prst="rect">
            <a:avLst/>
          </a:prstGeom>
        </p:spPr>
        <p:txBody>
          <a:bodyPr/>
          <a:lstStyle/>
          <a:p/>
        </p:txBody>
      </p:sp>
      <p:sp>
        <p:nvSpPr>
          <p:cNvPr id="96" name="Shape 96"/>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1219835" latinLnBrk="0">
      <a:defRPr sz="1600">
        <a:latin typeface="+mn-lt"/>
        <a:ea typeface="+mn-ea"/>
        <a:cs typeface="+mn-cs"/>
        <a:sym typeface="Calibri" panose="020F0502020204030204"/>
      </a:defRPr>
    </a:lvl1pPr>
    <a:lvl2pPr indent="228600" defTabSz="1219835" latinLnBrk="0">
      <a:defRPr sz="1600">
        <a:latin typeface="+mn-lt"/>
        <a:ea typeface="+mn-ea"/>
        <a:cs typeface="+mn-cs"/>
        <a:sym typeface="Calibri" panose="020F0502020204030204"/>
      </a:defRPr>
    </a:lvl2pPr>
    <a:lvl3pPr indent="457200" defTabSz="1219835" latinLnBrk="0">
      <a:defRPr sz="1600">
        <a:latin typeface="+mn-lt"/>
        <a:ea typeface="+mn-ea"/>
        <a:cs typeface="+mn-cs"/>
        <a:sym typeface="Calibri" panose="020F0502020204030204"/>
      </a:defRPr>
    </a:lvl3pPr>
    <a:lvl4pPr indent="685800" defTabSz="1219835" latinLnBrk="0">
      <a:defRPr sz="1600">
        <a:latin typeface="+mn-lt"/>
        <a:ea typeface="+mn-ea"/>
        <a:cs typeface="+mn-cs"/>
        <a:sym typeface="Calibri" panose="020F0502020204030204"/>
      </a:defRPr>
    </a:lvl4pPr>
    <a:lvl5pPr indent="914400" defTabSz="1219835" latinLnBrk="0">
      <a:defRPr sz="1600">
        <a:latin typeface="+mn-lt"/>
        <a:ea typeface="+mn-ea"/>
        <a:cs typeface="+mn-cs"/>
        <a:sym typeface="Calibri" panose="020F0502020204030204"/>
      </a:defRPr>
    </a:lvl5pPr>
    <a:lvl6pPr indent="1143000" defTabSz="1219835" latinLnBrk="0">
      <a:defRPr sz="1600">
        <a:latin typeface="+mn-lt"/>
        <a:ea typeface="+mn-ea"/>
        <a:cs typeface="+mn-cs"/>
        <a:sym typeface="Calibri" panose="020F0502020204030204"/>
      </a:defRPr>
    </a:lvl6pPr>
    <a:lvl7pPr indent="1371600" defTabSz="1219835" latinLnBrk="0">
      <a:defRPr sz="1600">
        <a:latin typeface="+mn-lt"/>
        <a:ea typeface="+mn-ea"/>
        <a:cs typeface="+mn-cs"/>
        <a:sym typeface="Calibri" panose="020F0502020204030204"/>
      </a:defRPr>
    </a:lvl7pPr>
    <a:lvl8pPr indent="1600200" defTabSz="1219835" latinLnBrk="0">
      <a:defRPr sz="1600">
        <a:latin typeface="+mn-lt"/>
        <a:ea typeface="+mn-ea"/>
        <a:cs typeface="+mn-cs"/>
        <a:sym typeface="Calibri" panose="020F0502020204030204"/>
      </a:defRPr>
    </a:lvl8pPr>
    <a:lvl9pPr indent="1828800" defTabSz="1219835" latinLnBrk="0">
      <a:defRPr sz="1600">
        <a:latin typeface="+mn-lt"/>
        <a:ea typeface="+mn-ea"/>
        <a:cs typeface="+mn-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noRot="1" noChangeAspect="1"/>
          </p:cNvSpPr>
          <p:nvPr>
            <p:ph type="sldImg"/>
          </p:nvPr>
        </p:nvSpPr>
        <p:spPr>
          <a:prstGeom prst="rect">
            <a:avLst/>
          </a:prstGeom>
        </p:spPr>
        <p:txBody>
          <a:bodyPr/>
          <a:lstStyle/>
          <a:p/>
        </p:txBody>
      </p:sp>
      <p:sp>
        <p:nvSpPr>
          <p:cNvPr id="200" name="Shape 200"/>
          <p:cNvSpPr>
            <a:spLocks noGrp="1"/>
          </p:cNvSpPr>
          <p:nvPr>
            <p:ph type="body" sz="quarter" idx="1"/>
          </p:nvPr>
        </p:nvSpPr>
        <p:spPr>
          <a:prstGeom prst="rect">
            <a:avLst/>
          </a:prstGeom>
        </p:spPr>
        <p:txBody>
          <a:bodyPr/>
          <a:lstStyle/>
          <a:p>
            <a:pPr>
              <a:defRPr>
                <a:solidFill>
                  <a:srgbClr val="26262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其在计算机视觉、自然语言处理、语音识别等各种领域都取得了较大的发展，并且得到了一定的研究成果与应用。随着深度学习的快速发展，在近年来开始运用到通信系统中，进行通信智能系统的搭建。</a:t>
            </a:r>
          </a:p>
          <a:p>
            <a:pPr>
              <a:defRPr>
                <a:solidFill>
                  <a:srgbClr val="26262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通信系统的传统模块框架也开始有研究尝试用自编码器深度学习技术进行重构，将通信系统作为一个端到端的信号重构问题进行全局优化，进行端到端的智能化通信系统构建的尝试。</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hape 239"/>
          <p:cNvSpPr>
            <a:spLocks noGrp="1" noRot="1" noChangeAspect="1"/>
          </p:cNvSpPr>
          <p:nvPr>
            <p:ph type="sldImg"/>
          </p:nvPr>
        </p:nvSpPr>
        <p:spPr>
          <a:prstGeom prst="rect">
            <a:avLst/>
          </a:prstGeom>
        </p:spPr>
        <p:txBody>
          <a:bodyPr/>
          <a:lstStyle/>
          <a:p/>
        </p:txBody>
      </p:sp>
      <p:sp>
        <p:nvSpPr>
          <p:cNvPr id="240" name="Shape 240"/>
          <p:cNvSpPr>
            <a:spLocks noGrp="1"/>
          </p:cNvSpPr>
          <p:nvPr>
            <p:ph type="body" sz="quarter" idx="1"/>
          </p:nvPr>
        </p:nvSpPr>
        <p:spPr>
          <a:prstGeom prst="rect">
            <a:avLst/>
          </a:prstGeom>
        </p:spPr>
        <p:txBody>
          <a:bodyPr/>
          <a:lstStyle/>
          <a:p>
            <a:pPr>
              <a:defRPr>
                <a:latin typeface="微软雅黑" panose="020B0503020204020204" charset="-122"/>
                <a:ea typeface="微软雅黑" panose="020B0503020204020204" charset="-122"/>
                <a:cs typeface="微软雅黑" panose="020B0503020204020204" charset="-122"/>
                <a:sym typeface="微软雅黑" panose="020B0503020204020204" charset="-122"/>
              </a:defRPr>
            </a:pPr>
            <a:r>
              <a:t>自编码（Autoencoder），又称自编码器,是一种使用无监督学习的人工神经网络（ANN），使用了反向传播算法，使得系统输出等于输入，主要分为两个部分：编码与解码。</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p:txBody>
      </p:sp>
      <p:sp>
        <p:nvSpPr>
          <p:cNvPr id="252" name="Shape 252"/>
          <p:cNvSpPr>
            <a:spLocks noGrp="1"/>
          </p:cNvSpPr>
          <p:nvPr>
            <p:ph type="body" sz="quarter" idx="1"/>
          </p:nvPr>
        </p:nvSpPr>
        <p:spPr>
          <a:prstGeom prst="rect">
            <a:avLst/>
          </a:prstGeom>
        </p:spPr>
        <p:txBody>
          <a:bodyPr/>
          <a:lstStyle/>
          <a:p>
            <a:pPr>
              <a:defRPr>
                <a:latin typeface="微软雅黑" panose="020B0503020204020204" charset="-122"/>
                <a:ea typeface="微软雅黑" panose="020B0503020204020204" charset="-122"/>
                <a:cs typeface="微软雅黑" panose="020B0503020204020204" charset="-122"/>
                <a:sym typeface="微软雅黑" panose="020B0503020204020204" charset="-122"/>
              </a:defRPr>
            </a:pPr>
            <a:r>
              <a:t>自编码（Autoencoder），又称自编码器,是一种使用无监督学习的人工神经网络（ANN），使用了反向传播算法，使得系统输出等于输入，主要分为两个部分：编码与解码。</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noRot="1" noChangeAspect="1"/>
          </p:cNvSpPr>
          <p:nvPr>
            <p:ph type="sldImg"/>
          </p:nvPr>
        </p:nvSpPr>
        <p:spPr>
          <a:xfrm>
            <a:off x="381000" y="685800"/>
            <a:ext cx="6096000" cy="3429000"/>
          </a:xfrm>
          <a:prstGeom prst="rect">
            <a:avLst/>
          </a:prstGeom>
        </p:spPr>
        <p:txBody>
          <a:bodyPr/>
          <a:lstStyle/>
          <a:p/>
        </p:txBody>
      </p:sp>
      <p:sp>
        <p:nvSpPr>
          <p:cNvPr id="293" name="Shape 293"/>
          <p:cNvSpPr>
            <a:spLocks noGrp="1"/>
          </p:cNvSpPr>
          <p:nvPr>
            <p:ph type="body" sz="quarter" idx="1"/>
          </p:nvPr>
        </p:nvSpPr>
        <p:spPr>
          <a:prstGeom prst="rect">
            <a:avLst/>
          </a:prstGeom>
        </p:spPr>
        <p:txBody>
          <a:bodyPr/>
          <a:lstStyle/>
          <a:p>
            <a:pPr>
              <a:defRPr>
                <a:latin typeface="微软雅黑" panose="020B0503020204020204" charset="-122"/>
                <a:ea typeface="微软雅黑" panose="020B0503020204020204" charset="-122"/>
                <a:cs typeface="微软雅黑" panose="020B0503020204020204" charset="-122"/>
                <a:sym typeface="微软雅黑" panose="020B0503020204020204" charset="-122"/>
              </a:defRPr>
            </a:pPr>
            <a:r>
              <a:t>对于神经网络构建可以采用Tensorflow库来完成相关工作。而在仿真中可以使用光仿真软件Optisystem来完成，且该软件具有MATLAB接口，可以与MATLAB进行协调操作。</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noRot="1" noChangeAspect="1"/>
          </p:cNvSpPr>
          <p:nvPr>
            <p:ph type="sldImg"/>
          </p:nvPr>
        </p:nvSpPr>
        <p:spPr>
          <a:xfrm>
            <a:off x="381000" y="685800"/>
            <a:ext cx="6096000" cy="3429000"/>
          </a:xfrm>
          <a:prstGeom prst="rect">
            <a:avLst/>
          </a:prstGeom>
        </p:spPr>
        <p:txBody>
          <a:bodyPr/>
          <a:lstStyle/>
          <a:p/>
        </p:txBody>
      </p:sp>
      <p:sp>
        <p:nvSpPr>
          <p:cNvPr id="293" name="Shape 293"/>
          <p:cNvSpPr>
            <a:spLocks noGrp="1"/>
          </p:cNvSpPr>
          <p:nvPr>
            <p:ph type="body" sz="quarter" idx="1"/>
          </p:nvPr>
        </p:nvSpPr>
        <p:spPr>
          <a:prstGeom prst="rect">
            <a:avLst/>
          </a:prstGeom>
        </p:spPr>
        <p:txBody>
          <a:bodyPr/>
          <a:lstStyle/>
          <a:p>
            <a:pPr>
              <a:defRPr>
                <a:latin typeface="微软雅黑" panose="020B0503020204020204" charset="-122"/>
                <a:ea typeface="微软雅黑" panose="020B0503020204020204" charset="-122"/>
                <a:cs typeface="微软雅黑" panose="020B0503020204020204" charset="-122"/>
                <a:sym typeface="微软雅黑" panose="020B0503020204020204" charset="-122"/>
              </a:defRPr>
            </a:pPr>
            <a:r>
              <a:t>对于神经网络构建可以采用Tensorflow库来完成相关工作。而在仿真中可以使用光仿真软件Optisystem来完成，且该软件具有MATLAB接口，可以与MATLAB进行协调操作。</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1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3_自定义版式">
    <p:spTree>
      <p:nvGrpSpPr>
        <p:cNvPr id="1" name=""/>
        <p:cNvGrpSpPr/>
        <p:nvPr/>
      </p:nvGrpSpPr>
      <p:grpSpPr>
        <a:xfrm>
          <a:off x="0" y="0"/>
          <a:ext cx="0" cy="0"/>
          <a:chOff x="0" y="0"/>
          <a:chExt cx="0" cy="0"/>
        </a:xfrm>
      </p:grpSpPr>
      <p:sp>
        <p:nvSpPr>
          <p:cNvPr id="8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5" name="TextBox 24"/>
          <p:cNvSpPr txBox="1"/>
          <p:nvPr userDrawn="1"/>
        </p:nvSpPr>
        <p:spPr>
          <a:xfrm>
            <a:off x="76768" y="117404"/>
            <a:ext cx="1701001" cy="674370"/>
          </a:xfrm>
          <a:prstGeom prst="rect">
            <a:avLst/>
          </a:prstGeom>
          <a:noFill/>
        </p:spPr>
        <p:txBody>
          <a:bodyPr wrap="square" lIns="121899" tIns="60949" rIns="121899" bIns="60949" rtlCol="0">
            <a:spAutoFit/>
          </a:bodyPr>
          <a:lstStyle/>
          <a:p>
            <a:r>
              <a:rPr lang="en-US" altLang="zh-CN" sz="3600" b="1" spc="-150" dirty="0">
                <a:solidFill>
                  <a:srgbClr val="005DA2"/>
                </a:solidFill>
                <a:effectLst/>
                <a:latin typeface="Arial Black" panose="020B0A04020102020204" pitchFamily="34" charset="0"/>
                <a:ea typeface="微软雅黑" panose="020B0503020204020204" charset="-122"/>
              </a:rPr>
              <a:t>LOGO</a:t>
            </a:r>
            <a:endParaRPr lang="zh-CN" altLang="en-US" sz="3600" b="1" spc="-150" dirty="0">
              <a:solidFill>
                <a:srgbClr val="005DA2"/>
              </a:solidFill>
              <a:effectLst/>
              <a:latin typeface="Arial Black" panose="020B0A04020102020204" pitchFamily="34" charset="0"/>
              <a:ea typeface="微软雅黑" panose="020B0503020204020204" charset="-122"/>
            </a:endParaRPr>
          </a:p>
        </p:txBody>
      </p:sp>
      <p:cxnSp>
        <p:nvCxnSpPr>
          <p:cNvPr id="3" name="直接连接符 2"/>
          <p:cNvCxnSpPr/>
          <p:nvPr userDrawn="1"/>
        </p:nvCxnSpPr>
        <p:spPr>
          <a:xfrm>
            <a:off x="1561858" y="693362"/>
            <a:ext cx="10630142"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005DA2"/>
        </a:solidFill>
        <a:effectLst/>
      </p:bgPr>
    </p:bg>
    <p:spTree>
      <p:nvGrpSpPr>
        <p:cNvPr id="1" name=""/>
        <p:cNvGrpSpPr/>
        <p:nvPr/>
      </p:nvGrpSpPr>
      <p:grpSpPr>
        <a:xfrm>
          <a:off x="0" y="0"/>
          <a:ext cx="0" cy="0"/>
          <a:chOff x="0" y="0"/>
          <a:chExt cx="0" cy="0"/>
        </a:xfrm>
      </p:grpSpPr>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51"/>
            <a:ext cx="10972800" cy="1143053"/>
          </a:xfrm>
          <a:prstGeom prst="rect">
            <a:avLst/>
          </a:prstGeom>
        </p:spPr>
        <p:txBody>
          <a:bodyPr lIns="121963" tIns="60981" rIns="121963" bIns="60981"/>
          <a:lstStyle/>
          <a:p>
            <a:r>
              <a:rPr lang="zh-CN" altLang="en-US"/>
              <a:t>单击此处编辑母版标题样式</a:t>
            </a:r>
            <a:endParaRPr lang="zh-CN" altLang="en-US"/>
          </a:p>
        </p:txBody>
      </p:sp>
      <p:sp>
        <p:nvSpPr>
          <p:cNvPr id="3" name="内容占位符 2"/>
          <p:cNvSpPr>
            <a:spLocks noGrp="1"/>
          </p:cNvSpPr>
          <p:nvPr>
            <p:ph sz="half" idx="1"/>
          </p:nvPr>
        </p:nvSpPr>
        <p:spPr>
          <a:xfrm>
            <a:off x="609600" y="1200206"/>
            <a:ext cx="5384800" cy="3394232"/>
          </a:xfrm>
          <a:prstGeom prst="rect">
            <a:avLst/>
          </a:prstGeom>
        </p:spPr>
        <p:txBody>
          <a:bodyPr lIns="121963" tIns="60981" rIns="121963" bIns="60981"/>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200206"/>
            <a:ext cx="5384800" cy="3394232"/>
          </a:xfrm>
          <a:prstGeom prst="rect">
            <a:avLst/>
          </a:prstGeom>
        </p:spPr>
        <p:txBody>
          <a:bodyPr lIns="121963" tIns="60981" rIns="121963" bIns="60981"/>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6" name="页脚占位符 5"/>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
        <p:nvSpPr>
          <p:cNvPr id="9" name="矩形 8"/>
          <p:cNvSpPr/>
          <p:nvPr userDrawn="1"/>
        </p:nvSpPr>
        <p:spPr>
          <a:xfrm>
            <a:off x="9639498" y="6380940"/>
            <a:ext cx="774732" cy="245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51"/>
            <a:ext cx="10972800" cy="1143053"/>
          </a:xfrm>
          <a:prstGeom prst="rect">
            <a:avLst/>
          </a:prstGeom>
        </p:spPr>
        <p:txBody>
          <a:bodyPr lIns="121963" tIns="60981" rIns="121963" bIns="60981"/>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85"/>
            <a:ext cx="5386917" cy="639793"/>
          </a:xfrm>
          <a:prstGeom prst="rect">
            <a:avLst/>
          </a:prstGeom>
        </p:spPr>
        <p:txBody>
          <a:bodyPr lIns="121963" tIns="60981" rIns="121963" bIns="60981"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7765" indent="0">
              <a:buNone/>
              <a:defRPr sz="2100" b="1"/>
            </a:lvl5pPr>
            <a:lvl6pPr marL="3048000" indent="0">
              <a:buNone/>
              <a:defRPr sz="2100" b="1"/>
            </a:lvl6pPr>
            <a:lvl7pPr marL="3656965" indent="0">
              <a:buNone/>
              <a:defRPr sz="2100" b="1"/>
            </a:lvl7pPr>
            <a:lvl8pPr marL="4266565" indent="0">
              <a:buNone/>
              <a:defRPr sz="2100" b="1"/>
            </a:lvl8pPr>
            <a:lvl9pPr marL="4876165" indent="0">
              <a:buNone/>
              <a:defRPr sz="21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975"/>
            <a:ext cx="5386917" cy="3951471"/>
          </a:xfrm>
          <a:prstGeom prst="rect">
            <a:avLst/>
          </a:prstGeom>
        </p:spPr>
        <p:txBody>
          <a:bodyPr lIns="121963" tIns="60981" rIns="121963" bIns="60981"/>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85"/>
            <a:ext cx="5389033" cy="639793"/>
          </a:xfrm>
          <a:prstGeom prst="rect">
            <a:avLst/>
          </a:prstGeom>
        </p:spPr>
        <p:txBody>
          <a:bodyPr lIns="121963" tIns="60981" rIns="121963" bIns="60981"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7765" indent="0">
              <a:buNone/>
              <a:defRPr sz="2100" b="1"/>
            </a:lvl5pPr>
            <a:lvl6pPr marL="3048000" indent="0">
              <a:buNone/>
              <a:defRPr sz="2100" b="1"/>
            </a:lvl6pPr>
            <a:lvl7pPr marL="3656965" indent="0">
              <a:buNone/>
              <a:defRPr sz="2100" b="1"/>
            </a:lvl7pPr>
            <a:lvl8pPr marL="4266565" indent="0">
              <a:buNone/>
              <a:defRPr sz="2100" b="1"/>
            </a:lvl8pPr>
            <a:lvl9pPr marL="4876165" indent="0">
              <a:buNone/>
              <a:defRPr sz="21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975"/>
            <a:ext cx="5389033" cy="3951471"/>
          </a:xfrm>
          <a:prstGeom prst="rect">
            <a:avLst/>
          </a:prstGeom>
        </p:spPr>
        <p:txBody>
          <a:bodyPr lIns="121963" tIns="60981" rIns="121963" bIns="60981"/>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8" name="页脚占位符 7"/>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9" name="灯片编号占位符 8"/>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51"/>
            <a:ext cx="10972800" cy="1143053"/>
          </a:xfrm>
          <a:prstGeom prst="rect">
            <a:avLst/>
          </a:prstGeom>
        </p:spPr>
        <p:txBody>
          <a:bodyPr lIns="121963" tIns="60981" rIns="121963" bIns="60981"/>
          <a:lstStyle/>
          <a:p>
            <a:r>
              <a:rPr lang="zh-CN" altLang="en-US"/>
              <a:t>单击此处编辑母版标题样式</a:t>
            </a:r>
            <a:endParaRPr lang="zh-CN" altLang="en-US"/>
          </a:p>
        </p:txBody>
      </p:sp>
      <p:sp>
        <p:nvSpPr>
          <p:cNvPr id="3" name="日期占位符 2"/>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4" name="页脚占位符 3"/>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5" name="灯片编号占位符 4"/>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3" name="页脚占位符 2"/>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4" name="灯片编号占位符 3"/>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61"/>
            <a:ext cx="4011084" cy="1162105"/>
          </a:xfrm>
          <a:prstGeom prst="rect">
            <a:avLst/>
          </a:prstGeom>
        </p:spPr>
        <p:txBody>
          <a:bodyPr lIns="121963" tIns="60981" rIns="121963" bIns="60981" anchor="b"/>
          <a:lstStyle>
            <a:lvl1pPr algn="l">
              <a:defRPr sz="27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63"/>
            <a:ext cx="6815666" cy="5853385"/>
          </a:xfrm>
          <a:prstGeom prst="rect">
            <a:avLst/>
          </a:prstGeom>
        </p:spPr>
        <p:txBody>
          <a:bodyPr lIns="121963" tIns="60981" rIns="121963" bIns="60981"/>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68"/>
            <a:ext cx="4011084" cy="4691280"/>
          </a:xfrm>
          <a:prstGeom prst="rect">
            <a:avLst/>
          </a:prstGeom>
        </p:spPr>
        <p:txBody>
          <a:bodyPr lIns="121963" tIns="60981" rIns="121963" bIns="60981"/>
          <a:lstStyle>
            <a:lvl1pPr marL="0" indent="0">
              <a:buNone/>
              <a:defRPr sz="1900"/>
            </a:lvl1pPr>
            <a:lvl2pPr marL="609600" indent="0">
              <a:buNone/>
              <a:defRPr sz="1600"/>
            </a:lvl2pPr>
            <a:lvl3pPr marL="1219200" indent="0">
              <a:buNone/>
              <a:defRPr sz="1300"/>
            </a:lvl3pPr>
            <a:lvl4pPr marL="1828800" indent="0">
              <a:buNone/>
              <a:defRPr sz="1200"/>
            </a:lvl4pPr>
            <a:lvl5pPr marL="2437765" indent="0">
              <a:buNone/>
              <a:defRPr sz="1200"/>
            </a:lvl5pPr>
            <a:lvl6pPr marL="3048000" indent="0">
              <a:buNone/>
              <a:defRPr sz="1200"/>
            </a:lvl6pPr>
            <a:lvl7pPr marL="3656965" indent="0">
              <a:buNone/>
              <a:defRPr sz="1200"/>
            </a:lvl7pPr>
            <a:lvl8pPr marL="4266565" indent="0">
              <a:buNone/>
              <a:defRPr sz="1200"/>
            </a:lvl8pPr>
            <a:lvl9pPr marL="4876165"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6" name="页脚占位符 5"/>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823"/>
            <a:ext cx="7315200" cy="566765"/>
          </a:xfrm>
          <a:prstGeom prst="rect">
            <a:avLst/>
          </a:prstGeom>
        </p:spPr>
        <p:txBody>
          <a:bodyPr lIns="121963" tIns="60981" rIns="121963" bIns="60981" anchor="b"/>
          <a:lstStyle>
            <a:lvl1pPr algn="l">
              <a:defRPr sz="27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803"/>
            <a:ext cx="7315200" cy="4114991"/>
          </a:xfrm>
          <a:prstGeom prst="rect">
            <a:avLst/>
          </a:prstGeom>
        </p:spPr>
        <p:txBody>
          <a:bodyPr lIns="121963" tIns="60981" rIns="121963" bIns="60981"/>
          <a:lstStyle>
            <a:lvl1pPr marL="0" indent="0">
              <a:buNone/>
              <a:defRPr sz="4300"/>
            </a:lvl1pPr>
            <a:lvl2pPr marL="609600" indent="0">
              <a:buNone/>
              <a:defRPr sz="3700"/>
            </a:lvl2pPr>
            <a:lvl3pPr marL="1219200" indent="0">
              <a:buNone/>
              <a:defRPr sz="3200"/>
            </a:lvl3pPr>
            <a:lvl4pPr marL="1828800" indent="0">
              <a:buNone/>
              <a:defRPr sz="2700"/>
            </a:lvl4pPr>
            <a:lvl5pPr marL="2437765" indent="0">
              <a:buNone/>
              <a:defRPr sz="2700"/>
            </a:lvl5pPr>
            <a:lvl6pPr marL="3048000" indent="0">
              <a:buNone/>
              <a:defRPr sz="2700"/>
            </a:lvl6pPr>
            <a:lvl7pPr marL="3656965" indent="0">
              <a:buNone/>
              <a:defRPr sz="2700"/>
            </a:lvl7pPr>
            <a:lvl8pPr marL="4266565" indent="0">
              <a:buNone/>
              <a:defRPr sz="2700"/>
            </a:lvl8pPr>
            <a:lvl9pPr marL="4876165" indent="0">
              <a:buNone/>
              <a:defRPr sz="2700"/>
            </a:lvl9pPr>
          </a:lstStyle>
          <a:p>
            <a:endParaRPr lang="zh-CN" altLang="en-US"/>
          </a:p>
        </p:txBody>
      </p:sp>
      <p:sp>
        <p:nvSpPr>
          <p:cNvPr id="4" name="文本占位符 3"/>
          <p:cNvSpPr>
            <a:spLocks noGrp="1"/>
          </p:cNvSpPr>
          <p:nvPr>
            <p:ph type="body" sz="half" idx="2"/>
          </p:nvPr>
        </p:nvSpPr>
        <p:spPr>
          <a:xfrm>
            <a:off x="2389717" y="5367587"/>
            <a:ext cx="7315200" cy="804900"/>
          </a:xfrm>
          <a:prstGeom prst="rect">
            <a:avLst/>
          </a:prstGeom>
        </p:spPr>
        <p:txBody>
          <a:bodyPr lIns="121963" tIns="60981" rIns="121963" bIns="60981"/>
          <a:lstStyle>
            <a:lvl1pPr marL="0" indent="0">
              <a:buNone/>
              <a:defRPr sz="1900"/>
            </a:lvl1pPr>
            <a:lvl2pPr marL="609600" indent="0">
              <a:buNone/>
              <a:defRPr sz="1600"/>
            </a:lvl2pPr>
            <a:lvl3pPr marL="1219200" indent="0">
              <a:buNone/>
              <a:defRPr sz="1300"/>
            </a:lvl3pPr>
            <a:lvl4pPr marL="1828800" indent="0">
              <a:buNone/>
              <a:defRPr sz="1200"/>
            </a:lvl4pPr>
            <a:lvl5pPr marL="2437765" indent="0">
              <a:buNone/>
              <a:defRPr sz="1200"/>
            </a:lvl5pPr>
            <a:lvl6pPr marL="3048000" indent="0">
              <a:buNone/>
              <a:defRPr sz="1200"/>
            </a:lvl6pPr>
            <a:lvl7pPr marL="3656965" indent="0">
              <a:buNone/>
              <a:defRPr sz="1200"/>
            </a:lvl7pPr>
            <a:lvl8pPr marL="4266565" indent="0">
              <a:buNone/>
              <a:defRPr sz="1200"/>
            </a:lvl8pPr>
            <a:lvl9pPr marL="4876165"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6" name="页脚占位符 5"/>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8" name="TextBox 24"/>
          <p:cNvSpPr txBox="1"/>
          <p:nvPr/>
        </p:nvSpPr>
        <p:spPr>
          <a:xfrm>
            <a:off x="137789" y="117425"/>
            <a:ext cx="1579925" cy="769663"/>
          </a:xfrm>
          <a:prstGeom prst="rect">
            <a:avLst/>
          </a:prstGeom>
          <a:ln w="12700">
            <a:miter lim="400000"/>
          </a:ln>
        </p:spPr>
        <p:txBody>
          <a:bodyPr lIns="60980" tIns="60980" rIns="60980" bIns="60980">
            <a:spAutoFit/>
          </a:bodyPr>
          <a:lstStyle>
            <a:lvl1pPr>
              <a:defRPr sz="3600" spc="-150">
                <a:solidFill>
                  <a:srgbClr val="005DA2"/>
                </a:solidFill>
                <a:latin typeface="Arial Black" panose="020B0A04020102020204"/>
                <a:ea typeface="Arial Black" panose="020B0A04020102020204"/>
                <a:cs typeface="Arial Black" panose="020B0A04020102020204"/>
                <a:sym typeface="Arial Black" panose="020B0A04020102020204"/>
              </a:defRPr>
            </a:lvl1pPr>
          </a:lstStyle>
          <a:p>
            <a:r>
              <a:t>LOGO</a:t>
            </a:r>
          </a:p>
        </p:txBody>
      </p:sp>
      <p:sp>
        <p:nvSpPr>
          <p:cNvPr id="19" name="直接连接符 2"/>
          <p:cNvSpPr/>
          <p:nvPr/>
        </p:nvSpPr>
        <p:spPr>
          <a:xfrm>
            <a:off x="1562670" y="693489"/>
            <a:ext cx="10635680" cy="1"/>
          </a:xfrm>
          <a:prstGeom prst="line">
            <a:avLst/>
          </a:prstGeom>
          <a:ln w="25400">
            <a:solidFill>
              <a:srgbClr val="808080"/>
            </a:solidFill>
          </a:ln>
        </p:spPr>
        <p:txBody>
          <a:bodyPr lIns="45719" rIns="45719"/>
          <a:lstStyle/>
          <a:p/>
        </p:txBody>
      </p:sp>
      <p:sp>
        <p:nvSpPr>
          <p:cNvPr id="20"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51"/>
            <a:ext cx="10972800" cy="1143053"/>
          </a:xfrm>
          <a:prstGeom prst="rect">
            <a:avLst/>
          </a:prstGeom>
        </p:spPr>
        <p:txBody>
          <a:bodyPr lIns="121963" tIns="60981" rIns="121963" bIns="60981"/>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76"/>
            <a:ext cx="10972800" cy="4526173"/>
          </a:xfrm>
          <a:prstGeom prst="rect">
            <a:avLst/>
          </a:prstGeom>
        </p:spPr>
        <p:txBody>
          <a:bodyPr vert="eaVert" lIns="121963" tIns="60981" rIns="121963" bIns="6098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5" name="页脚占位符 4"/>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84"/>
            <a:ext cx="2743200" cy="4388054"/>
          </a:xfrm>
          <a:prstGeom prst="rect">
            <a:avLst/>
          </a:prstGeom>
        </p:spPr>
        <p:txBody>
          <a:bodyPr vert="eaVert" lIns="121963" tIns="60981" rIns="121963" bIns="60981"/>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06384"/>
            <a:ext cx="8026400" cy="4388054"/>
          </a:xfrm>
          <a:prstGeom prst="rect">
            <a:avLst/>
          </a:prstGeom>
        </p:spPr>
        <p:txBody>
          <a:bodyPr vert="eaVert" lIns="121963" tIns="60981" rIns="121963" bIns="6098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645"/>
            <a:ext cx="2844800" cy="365142"/>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5" name="页脚占位符 4"/>
          <p:cNvSpPr>
            <a:spLocks noGrp="1"/>
          </p:cNvSpPr>
          <p:nvPr>
            <p:ph type="ftr" sz="quarter" idx="11"/>
          </p:nvPr>
        </p:nvSpPr>
        <p:spPr>
          <a:xfrm>
            <a:off x="4165600" y="6356645"/>
            <a:ext cx="3860800" cy="365142"/>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37600" y="6356645"/>
            <a:ext cx="2844800" cy="365142"/>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bg>
      <p:bgPr>
        <a:solidFill>
          <a:srgbClr val="005DA2"/>
        </a:solidFill>
        <a:effectLst/>
      </p:bgPr>
    </p:bg>
    <p:spTree>
      <p:nvGrpSpPr>
        <p:cNvPr id="1" name=""/>
        <p:cNvGrpSpPr/>
        <p:nvPr/>
      </p:nvGrpSpPr>
      <p:grpSpPr>
        <a:xfrm>
          <a:off x="0" y="0"/>
          <a:ext cx="0" cy="0"/>
          <a:chOff x="0" y="0"/>
          <a:chExt cx="0" cy="0"/>
        </a:xfrm>
      </p:grpSpPr>
      <p:sp>
        <p:nvSpPr>
          <p:cNvPr id="27"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4" name="标题文本"/>
          <p:cNvSpPr txBox="1">
            <a:spLocks noGrp="1"/>
          </p:cNvSpPr>
          <p:nvPr>
            <p:ph type="title" hasCustomPrompt="1"/>
          </p:nvPr>
        </p:nvSpPr>
        <p:spPr>
          <a:xfrm>
            <a:off x="609918" y="274702"/>
            <a:ext cx="10978516" cy="1143266"/>
          </a:xfrm>
          <a:prstGeom prst="rect">
            <a:avLst/>
          </a:prstGeom>
        </p:spPr>
        <p:txBody>
          <a:bodyPr lIns="60980" tIns="60980" rIns="60980" bIns="60980" anchor="t">
            <a:normAutofit/>
          </a:bodyPr>
          <a:lstStyle/>
          <a:p>
            <a:r>
              <a:t>标题文本</a:t>
            </a:r>
          </a:p>
        </p:txBody>
      </p:sp>
      <p:sp>
        <p:nvSpPr>
          <p:cNvPr id="35" name="正文级别 1…"/>
          <p:cNvSpPr txBox="1">
            <a:spLocks noGrp="1"/>
          </p:cNvSpPr>
          <p:nvPr>
            <p:ph type="body" sz="half" idx="1" hasCustomPrompt="1"/>
          </p:nvPr>
        </p:nvSpPr>
        <p:spPr>
          <a:xfrm>
            <a:off x="609916" y="1200427"/>
            <a:ext cx="5387606" cy="3394862"/>
          </a:xfrm>
          <a:prstGeom prst="rect">
            <a:avLst/>
          </a:prstGeom>
        </p:spPr>
        <p:txBody>
          <a:bodyPr lIns="60980" tIns="60980" rIns="60980" bIns="60980">
            <a:normAutofit/>
          </a:bodyPr>
          <a:lstStyle>
            <a:lvl1pPr>
              <a:spcBef>
                <a:spcPts val="800"/>
              </a:spcBef>
              <a:defRPr sz="3700"/>
            </a:lvl1pPr>
            <a:lvl2pPr marL="1050925" indent="-440690">
              <a:spcBef>
                <a:spcPts val="800"/>
              </a:spcBef>
              <a:defRPr sz="3700"/>
            </a:lvl2pPr>
            <a:lvl3pPr marL="1637665" indent="-417830">
              <a:spcBef>
                <a:spcPts val="800"/>
              </a:spcBef>
              <a:defRPr sz="3700"/>
            </a:lvl3pPr>
            <a:lvl4pPr marL="2299335" indent="-469900">
              <a:spcBef>
                <a:spcPts val="800"/>
              </a:spcBef>
              <a:defRPr sz="3700"/>
            </a:lvl4pPr>
            <a:lvl5pPr marL="2909570" indent="-469900">
              <a:spcBef>
                <a:spcPts val="800"/>
              </a:spcBef>
              <a:defRPr sz="3700"/>
            </a:lvl5pPr>
          </a:lstStyle>
          <a:p>
            <a:r>
              <a:t>正文级别 1</a:t>
            </a:r>
          </a:p>
          <a:p>
            <a:pPr lvl="1"/>
            <a:r>
              <a:t>正文级别 2</a:t>
            </a:r>
          </a:p>
          <a:p>
            <a:pPr lvl="2"/>
            <a:r>
              <a:t>正文级别 3</a:t>
            </a:r>
          </a:p>
          <a:p>
            <a:pPr lvl="3"/>
            <a:r>
              <a:t>正文级别 4</a:t>
            </a:r>
          </a:p>
          <a:p>
            <a:pPr lvl="4"/>
            <a:r>
              <a:t>正文级别 5</a:t>
            </a:r>
          </a:p>
        </p:txBody>
      </p:sp>
      <p:sp>
        <p:nvSpPr>
          <p:cNvPr id="36" name="矩形 8"/>
          <p:cNvSpPr txBox="1"/>
          <p:nvPr/>
        </p:nvSpPr>
        <p:spPr>
          <a:xfrm>
            <a:off x="9690239" y="6382122"/>
            <a:ext cx="683697" cy="243659"/>
          </a:xfrm>
          <a:prstGeom prst="rect">
            <a:avLst/>
          </a:prstGeom>
          <a:ln w="12700">
            <a:miter lim="400000"/>
          </a:ln>
        </p:spPr>
        <p:txBody>
          <a:bodyPr lIns="45719" rIns="45719">
            <a:spAutoFit/>
          </a:bodyPr>
          <a:lstStyle/>
          <a:p>
            <a:pPr defTabSz="914400">
              <a:defRPr sz="100">
                <a:solidFill>
                  <a:srgbClr val="FFFFFF"/>
                </a:solidFill>
              </a:defRPr>
            </a:pPr>
            <a:r>
              <a:t>PPT</a:t>
            </a:r>
            <a:r>
              <a:rPr>
                <a:latin typeface="+mj-lt"/>
                <a:ea typeface="+mj-ea"/>
                <a:cs typeface="+mj-cs"/>
                <a:sym typeface="Helvetica"/>
              </a:rPr>
              <a:t>模板下载：</a:t>
            </a:r>
            <a:r>
              <a:t>www.1ppt.com/moban/     </a:t>
            </a:r>
            <a:r>
              <a:rPr>
                <a:latin typeface="+mj-lt"/>
                <a:ea typeface="+mj-ea"/>
                <a:cs typeface="+mj-cs"/>
                <a:sym typeface="Helvetica"/>
              </a:rPr>
              <a:t>行业</a:t>
            </a:r>
            <a:r>
              <a:t>PPT</a:t>
            </a:r>
            <a:r>
              <a:rPr>
                <a:latin typeface="+mj-lt"/>
                <a:ea typeface="+mj-ea"/>
                <a:cs typeface="+mj-cs"/>
                <a:sym typeface="Helvetica"/>
              </a:rPr>
              <a:t>模板：</a:t>
            </a:r>
            <a:r>
              <a:t>www.1ppt.com/hangye/ </a:t>
            </a:r>
          </a:p>
          <a:p>
            <a:pPr defTabSz="914400">
              <a:defRPr sz="100">
                <a:solidFill>
                  <a:srgbClr val="FFFFFF"/>
                </a:solidFill>
              </a:defRPr>
            </a:pPr>
            <a:r>
              <a:rPr>
                <a:latin typeface="+mj-lt"/>
                <a:ea typeface="+mj-ea"/>
                <a:cs typeface="+mj-cs"/>
                <a:sym typeface="Helvetica"/>
              </a:rPr>
              <a:t>节日</a:t>
            </a:r>
            <a:r>
              <a:t>PPT</a:t>
            </a:r>
            <a:r>
              <a:rPr>
                <a:latin typeface="+mj-lt"/>
                <a:ea typeface="+mj-ea"/>
                <a:cs typeface="+mj-cs"/>
                <a:sym typeface="Helvetica"/>
              </a:rPr>
              <a:t>模板：</a:t>
            </a:r>
            <a:r>
              <a:t>www.1ppt.com/jieri/           PPT</a:t>
            </a:r>
            <a:r>
              <a:rPr>
                <a:latin typeface="+mj-lt"/>
                <a:ea typeface="+mj-ea"/>
                <a:cs typeface="+mj-cs"/>
                <a:sym typeface="Helvetica"/>
              </a:rPr>
              <a:t>素材下载：</a:t>
            </a:r>
            <a:r>
              <a:t>www.1ppt.com/sucai/</a:t>
            </a:r>
          </a:p>
          <a:p>
            <a:pPr defTabSz="914400">
              <a:defRPr sz="100">
                <a:solidFill>
                  <a:srgbClr val="FFFFFF"/>
                </a:solidFill>
              </a:defRPr>
            </a:pPr>
            <a:r>
              <a:t>PPT</a:t>
            </a:r>
            <a:r>
              <a:rPr>
                <a:latin typeface="+mj-lt"/>
                <a:ea typeface="+mj-ea"/>
                <a:cs typeface="+mj-cs"/>
                <a:sym typeface="Helvetica"/>
              </a:rPr>
              <a:t>背景图片：</a:t>
            </a:r>
            <a:r>
              <a:t>www.1ppt.com/beijing/      PPT</a:t>
            </a:r>
            <a:r>
              <a:rPr>
                <a:latin typeface="+mj-lt"/>
                <a:ea typeface="+mj-ea"/>
                <a:cs typeface="+mj-cs"/>
                <a:sym typeface="Helvetica"/>
              </a:rPr>
              <a:t>图表下载：</a:t>
            </a:r>
            <a:r>
              <a:t>www.1ppt.com/tubiao/      </a:t>
            </a:r>
          </a:p>
          <a:p>
            <a:pPr defTabSz="914400">
              <a:defRPr sz="100">
                <a:solidFill>
                  <a:srgbClr val="FFFFFF"/>
                </a:solidFill>
              </a:defRPr>
            </a:pPr>
            <a:r>
              <a:rPr>
                <a:latin typeface="+mj-lt"/>
                <a:ea typeface="+mj-ea"/>
                <a:cs typeface="+mj-cs"/>
                <a:sym typeface="Helvetica"/>
              </a:rPr>
              <a:t>优秀</a:t>
            </a:r>
            <a:r>
              <a:t>PPT</a:t>
            </a:r>
            <a:r>
              <a:rPr>
                <a:latin typeface="+mj-lt"/>
                <a:ea typeface="+mj-ea"/>
                <a:cs typeface="+mj-cs"/>
                <a:sym typeface="Helvetica"/>
              </a:rPr>
              <a:t>下载：</a:t>
            </a:r>
            <a:r>
              <a:t>www.1ppt.com/xiazai/        PPT</a:t>
            </a:r>
            <a:r>
              <a:rPr>
                <a:latin typeface="+mj-lt"/>
                <a:ea typeface="+mj-ea"/>
                <a:cs typeface="+mj-cs"/>
                <a:sym typeface="Helvetica"/>
              </a:rPr>
              <a:t>教程： </a:t>
            </a:r>
            <a:r>
              <a:t>www.1ppt.com/powerpoint/      </a:t>
            </a:r>
          </a:p>
          <a:p>
            <a:pPr defTabSz="914400">
              <a:defRPr sz="100">
                <a:solidFill>
                  <a:srgbClr val="FFFFFF"/>
                </a:solidFill>
              </a:defRPr>
            </a:pPr>
            <a:r>
              <a:t>Word</a:t>
            </a:r>
            <a:r>
              <a:rPr>
                <a:latin typeface="+mj-lt"/>
                <a:ea typeface="+mj-ea"/>
                <a:cs typeface="+mj-cs"/>
                <a:sym typeface="Helvetica"/>
              </a:rPr>
              <a:t>教程： </a:t>
            </a:r>
            <a:r>
              <a:t>www.1ppt.com/word/              Excel</a:t>
            </a:r>
            <a:r>
              <a:rPr>
                <a:latin typeface="+mj-lt"/>
                <a:ea typeface="+mj-ea"/>
                <a:cs typeface="+mj-cs"/>
                <a:sym typeface="Helvetica"/>
              </a:rPr>
              <a:t>教程：</a:t>
            </a:r>
            <a:r>
              <a:t>www.1ppt.com/excel/  </a:t>
            </a:r>
          </a:p>
          <a:p>
            <a:pPr defTabSz="914400">
              <a:defRPr sz="100">
                <a:solidFill>
                  <a:srgbClr val="FFFFFF"/>
                </a:solidFill>
              </a:defRPr>
            </a:pPr>
            <a:r>
              <a:rPr>
                <a:latin typeface="+mj-lt"/>
                <a:ea typeface="+mj-ea"/>
                <a:cs typeface="+mj-cs"/>
                <a:sym typeface="Helvetica"/>
              </a:rPr>
              <a:t>资料下载：</a:t>
            </a:r>
            <a:r>
              <a:t>www.1ppt.com/ziliao/                PPT</a:t>
            </a:r>
            <a:r>
              <a:rPr>
                <a:latin typeface="+mj-lt"/>
                <a:ea typeface="+mj-ea"/>
                <a:cs typeface="+mj-cs"/>
                <a:sym typeface="Helvetica"/>
              </a:rPr>
              <a:t>课件下载：</a:t>
            </a:r>
            <a:r>
              <a:t>www.1ppt.com/kejian/ </a:t>
            </a:r>
          </a:p>
          <a:p>
            <a:pPr defTabSz="914400">
              <a:defRPr sz="100">
                <a:solidFill>
                  <a:srgbClr val="FFFFFF"/>
                </a:solidFill>
              </a:defRPr>
            </a:pPr>
            <a:r>
              <a:rPr>
                <a:latin typeface="+mj-lt"/>
                <a:ea typeface="+mj-ea"/>
                <a:cs typeface="+mj-cs"/>
                <a:sym typeface="Helvetica"/>
              </a:rPr>
              <a:t>范文下载：</a:t>
            </a:r>
            <a:r>
              <a:t>www.1ppt.com/fanwen/             </a:t>
            </a:r>
            <a:r>
              <a:rPr>
                <a:latin typeface="+mj-lt"/>
                <a:ea typeface="+mj-ea"/>
                <a:cs typeface="+mj-cs"/>
                <a:sym typeface="Helvetica"/>
              </a:rPr>
              <a:t>试卷下载：</a:t>
            </a:r>
            <a:r>
              <a:t>www.1ppt.com/shiti/  </a:t>
            </a:r>
          </a:p>
          <a:p>
            <a:pPr defTabSz="914400">
              <a:defRPr sz="100">
                <a:solidFill>
                  <a:srgbClr val="FFFFFF"/>
                </a:solidFill>
              </a:defRPr>
            </a:pPr>
            <a:r>
              <a:rPr>
                <a:latin typeface="+mj-lt"/>
                <a:ea typeface="+mj-ea"/>
                <a:cs typeface="+mj-cs"/>
                <a:sym typeface="Helvetica"/>
              </a:rPr>
              <a:t>教案下载：</a:t>
            </a:r>
            <a:r>
              <a:t>www.1ppt.com/jiaoan/        </a:t>
            </a:r>
          </a:p>
          <a:p>
            <a:pPr defTabSz="914400">
              <a:defRPr sz="100">
                <a:solidFill>
                  <a:srgbClr val="FFFFFF"/>
                </a:solidFill>
              </a:defRPr>
            </a:pPr>
            <a:r>
              <a:rPr>
                <a:latin typeface="+mj-lt"/>
                <a:ea typeface="+mj-ea"/>
                <a:cs typeface="+mj-cs"/>
                <a:sym typeface="Helvetica"/>
              </a:rPr>
              <a:t>字体下载：</a:t>
            </a:r>
            <a:r>
              <a:t>www.1ppt.com/ziti/</a:t>
            </a:r>
          </a:p>
          <a:p>
            <a:pPr defTabSz="914400">
              <a:defRPr sz="100">
                <a:solidFill>
                  <a:srgbClr val="FFFFFF"/>
                </a:solidFill>
              </a:defRPr>
            </a:pPr>
            <a:r>
              <a:t> </a:t>
            </a:r>
          </a:p>
        </p:txBody>
      </p:sp>
      <p:sp>
        <p:nvSpPr>
          <p:cNvPr id="37" name="幻灯片编号"/>
          <p:cNvSpPr txBox="1">
            <a:spLocks noGrp="1"/>
          </p:cNvSpPr>
          <p:nvPr>
            <p:ph type="sldNum" sz="quarter" idx="2"/>
          </p:nvPr>
        </p:nvSpPr>
        <p:spPr>
          <a:xfrm>
            <a:off x="8742150" y="6357822"/>
            <a:ext cx="443631" cy="422992"/>
          </a:xfrm>
          <a:prstGeom prst="rect">
            <a:avLst/>
          </a:prstGeom>
        </p:spPr>
        <p:txBody>
          <a:bodyPr lIns="60980" tIns="60980" rIns="60980" bIns="60980" anchor="t"/>
          <a:lstStyle>
            <a:lvl1pPr algn="l">
              <a:defRPr sz="2400"/>
            </a:lvl1p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4" name="标题文本"/>
          <p:cNvSpPr txBox="1">
            <a:spLocks noGrp="1"/>
          </p:cNvSpPr>
          <p:nvPr>
            <p:ph type="title" hasCustomPrompt="1"/>
          </p:nvPr>
        </p:nvSpPr>
        <p:spPr>
          <a:xfrm>
            <a:off x="609918" y="274702"/>
            <a:ext cx="10978516" cy="1143266"/>
          </a:xfrm>
          <a:prstGeom prst="rect">
            <a:avLst/>
          </a:prstGeom>
        </p:spPr>
        <p:txBody>
          <a:bodyPr lIns="60980" tIns="60980" rIns="60980" bIns="60980" anchor="t">
            <a:normAutofit/>
          </a:bodyPr>
          <a:lstStyle/>
          <a:p>
            <a:r>
              <a:t>标题文本</a:t>
            </a:r>
          </a:p>
        </p:txBody>
      </p:sp>
      <p:sp>
        <p:nvSpPr>
          <p:cNvPr id="45" name="正文级别 1…"/>
          <p:cNvSpPr txBox="1">
            <a:spLocks noGrp="1"/>
          </p:cNvSpPr>
          <p:nvPr>
            <p:ph type="body" sz="quarter" idx="1" hasCustomPrompt="1"/>
          </p:nvPr>
        </p:nvSpPr>
        <p:spPr>
          <a:xfrm>
            <a:off x="609918" y="1535468"/>
            <a:ext cx="5389723" cy="639912"/>
          </a:xfrm>
          <a:prstGeom prst="rect">
            <a:avLst/>
          </a:prstGeom>
        </p:spPr>
        <p:txBody>
          <a:bodyPr lIns="60980" tIns="60980" rIns="60980" bIns="60980" anchor="b">
            <a:normAutofit/>
          </a:bodyPr>
          <a:lstStyle>
            <a:lvl1pPr marL="0" indent="0">
              <a:spcBef>
                <a:spcPts val="700"/>
              </a:spcBef>
              <a:buSzTx/>
              <a:buFontTx/>
              <a:buNone/>
              <a:defRPr sz="3200" b="1">
                <a:latin typeface="+mj-lt"/>
                <a:ea typeface="+mj-ea"/>
                <a:cs typeface="+mj-cs"/>
                <a:sym typeface="Helvetica"/>
              </a:defRPr>
            </a:lvl1pPr>
            <a:lvl2pPr marL="0" indent="609600">
              <a:spcBef>
                <a:spcPts val="700"/>
              </a:spcBef>
              <a:buSzTx/>
              <a:buFontTx/>
              <a:buNone/>
              <a:defRPr sz="3200" b="1">
                <a:latin typeface="+mj-lt"/>
                <a:ea typeface="+mj-ea"/>
                <a:cs typeface="+mj-cs"/>
                <a:sym typeface="Helvetica"/>
              </a:defRPr>
            </a:lvl2pPr>
            <a:lvl3pPr marL="0" indent="1219835">
              <a:spcBef>
                <a:spcPts val="700"/>
              </a:spcBef>
              <a:buSzTx/>
              <a:buFontTx/>
              <a:buNone/>
              <a:defRPr sz="3200" b="1">
                <a:latin typeface="+mj-lt"/>
                <a:ea typeface="+mj-ea"/>
                <a:cs typeface="+mj-cs"/>
                <a:sym typeface="Helvetica"/>
              </a:defRPr>
            </a:lvl3pPr>
            <a:lvl4pPr marL="0" indent="1829435">
              <a:spcBef>
                <a:spcPts val="700"/>
              </a:spcBef>
              <a:buSzTx/>
              <a:buFontTx/>
              <a:buNone/>
              <a:defRPr sz="3200" b="1">
                <a:latin typeface="+mj-lt"/>
                <a:ea typeface="+mj-ea"/>
                <a:cs typeface="+mj-cs"/>
                <a:sym typeface="Helvetica"/>
              </a:defRPr>
            </a:lvl4pPr>
            <a:lvl5pPr marL="0" indent="2439035">
              <a:spcBef>
                <a:spcPts val="700"/>
              </a:spcBef>
              <a:buSzTx/>
              <a:buFontTx/>
              <a:buNone/>
              <a:defRPr sz="3200" b="1">
                <a:latin typeface="+mj-lt"/>
                <a:ea typeface="+mj-ea"/>
                <a:cs typeface="+mj-cs"/>
                <a:sym typeface="Helvetica"/>
              </a:defRPr>
            </a:lvl5pPr>
          </a:lstStyle>
          <a:p>
            <a:r>
              <a:t>正文级别 1</a:t>
            </a:r>
          </a:p>
          <a:p>
            <a:pPr lvl="1"/>
            <a:r>
              <a:t>正文级别 2</a:t>
            </a:r>
          </a:p>
          <a:p>
            <a:pPr lvl="2"/>
            <a:r>
              <a:t>正文级别 3</a:t>
            </a:r>
          </a:p>
          <a:p>
            <a:pPr lvl="3"/>
            <a:r>
              <a:t>正文级别 4</a:t>
            </a:r>
          </a:p>
          <a:p>
            <a:pPr lvl="4"/>
            <a:r>
              <a:t>正文级别 5</a:t>
            </a:r>
          </a:p>
        </p:txBody>
      </p:sp>
      <p:sp>
        <p:nvSpPr>
          <p:cNvPr id="46" name="文本占位符 4"/>
          <p:cNvSpPr>
            <a:spLocks noGrp="1"/>
          </p:cNvSpPr>
          <p:nvPr>
            <p:ph type="body" sz="quarter" idx="13"/>
          </p:nvPr>
        </p:nvSpPr>
        <p:spPr>
          <a:xfrm>
            <a:off x="6196593" y="1535468"/>
            <a:ext cx="5391841" cy="639912"/>
          </a:xfrm>
          <a:prstGeom prst="rect">
            <a:avLst/>
          </a:prstGeom>
        </p:spPr>
        <p:txBody>
          <a:bodyPr lIns="60980" tIns="60980" rIns="60980" bIns="60980" anchor="b">
            <a:normAutofit/>
          </a:bodyPr>
          <a:lstStyle/>
          <a:p>
            <a:pPr marL="0" indent="0">
              <a:spcBef>
                <a:spcPts val="700"/>
              </a:spcBef>
              <a:buSzTx/>
              <a:buFontTx/>
              <a:buNone/>
              <a:defRPr sz="3200" b="1">
                <a:latin typeface="+mj-lt"/>
                <a:ea typeface="+mj-ea"/>
                <a:cs typeface="+mj-cs"/>
                <a:sym typeface="Helvetica"/>
              </a:defRPr>
            </a:pPr>
          </a:p>
        </p:txBody>
      </p:sp>
      <p:sp>
        <p:nvSpPr>
          <p:cNvPr id="47" name="幻灯片编号"/>
          <p:cNvSpPr txBox="1">
            <a:spLocks noGrp="1"/>
          </p:cNvSpPr>
          <p:nvPr>
            <p:ph type="sldNum" sz="quarter" idx="2"/>
          </p:nvPr>
        </p:nvSpPr>
        <p:spPr>
          <a:xfrm>
            <a:off x="8742150" y="6357822"/>
            <a:ext cx="443631" cy="422992"/>
          </a:xfrm>
          <a:prstGeom prst="rect">
            <a:avLst/>
          </a:prstGeom>
        </p:spPr>
        <p:txBody>
          <a:bodyPr lIns="60980" tIns="60980" rIns="60980" bIns="60980" anchor="t"/>
          <a:lstStyle>
            <a:lvl1pPr algn="l">
              <a:defRPr sz="2400"/>
            </a:lvl1p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4" name="标题文本"/>
          <p:cNvSpPr txBox="1">
            <a:spLocks noGrp="1"/>
          </p:cNvSpPr>
          <p:nvPr>
            <p:ph type="title" hasCustomPrompt="1"/>
          </p:nvPr>
        </p:nvSpPr>
        <p:spPr>
          <a:xfrm>
            <a:off x="609918" y="274702"/>
            <a:ext cx="10978516" cy="1143266"/>
          </a:xfrm>
          <a:prstGeom prst="rect">
            <a:avLst/>
          </a:prstGeom>
        </p:spPr>
        <p:txBody>
          <a:bodyPr lIns="60980" tIns="60980" rIns="60980" bIns="60980" anchor="t">
            <a:normAutofit/>
          </a:bodyPr>
          <a:lstStyle/>
          <a:p>
            <a:r>
              <a:t>标题文本</a:t>
            </a:r>
          </a:p>
        </p:txBody>
      </p:sp>
      <p:sp>
        <p:nvSpPr>
          <p:cNvPr id="55" name="幻灯片编号"/>
          <p:cNvSpPr txBox="1">
            <a:spLocks noGrp="1"/>
          </p:cNvSpPr>
          <p:nvPr>
            <p:ph type="sldNum" sz="quarter" idx="2"/>
          </p:nvPr>
        </p:nvSpPr>
        <p:spPr>
          <a:xfrm>
            <a:off x="8742150" y="6357822"/>
            <a:ext cx="443631" cy="422992"/>
          </a:xfrm>
          <a:prstGeom prst="rect">
            <a:avLst/>
          </a:prstGeom>
        </p:spPr>
        <p:txBody>
          <a:bodyPr lIns="60980" tIns="60980" rIns="60980" bIns="60980" anchor="t"/>
          <a:lstStyle>
            <a:lvl1pPr algn="l">
              <a:defRPr sz="2400"/>
            </a:lvl1p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2" name="幻灯片编号"/>
          <p:cNvSpPr txBox="1">
            <a:spLocks noGrp="1"/>
          </p:cNvSpPr>
          <p:nvPr>
            <p:ph type="sldNum" sz="quarter" idx="2"/>
          </p:nvPr>
        </p:nvSpPr>
        <p:spPr>
          <a:xfrm>
            <a:off x="8742150" y="6357822"/>
            <a:ext cx="443631" cy="422992"/>
          </a:xfrm>
          <a:prstGeom prst="rect">
            <a:avLst/>
          </a:prstGeom>
        </p:spPr>
        <p:txBody>
          <a:bodyPr lIns="60980" tIns="60980" rIns="60980" bIns="60980" anchor="t"/>
          <a:lstStyle>
            <a:lvl1pPr algn="l">
              <a:defRPr sz="2400"/>
            </a:lvl1p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69" name="标题文本"/>
          <p:cNvSpPr txBox="1">
            <a:spLocks noGrp="1"/>
          </p:cNvSpPr>
          <p:nvPr>
            <p:ph type="title" hasCustomPrompt="1"/>
          </p:nvPr>
        </p:nvSpPr>
        <p:spPr>
          <a:xfrm>
            <a:off x="609919" y="273112"/>
            <a:ext cx="4013174" cy="1162321"/>
          </a:xfrm>
          <a:prstGeom prst="rect">
            <a:avLst/>
          </a:prstGeom>
        </p:spPr>
        <p:txBody>
          <a:bodyPr lIns="60980" tIns="60980" rIns="60980" bIns="60980" anchor="b">
            <a:normAutofit/>
          </a:bodyPr>
          <a:lstStyle>
            <a:lvl1pPr algn="l">
              <a:defRPr sz="2700" b="1">
                <a:latin typeface="+mj-lt"/>
                <a:ea typeface="+mj-ea"/>
                <a:cs typeface="+mj-cs"/>
                <a:sym typeface="Helvetica"/>
              </a:defRPr>
            </a:lvl1pPr>
          </a:lstStyle>
          <a:p>
            <a:r>
              <a:t>标题文本</a:t>
            </a:r>
          </a:p>
        </p:txBody>
      </p:sp>
      <p:sp>
        <p:nvSpPr>
          <p:cNvPr id="70" name="正文级别 1…"/>
          <p:cNvSpPr txBox="1">
            <a:spLocks noGrp="1"/>
          </p:cNvSpPr>
          <p:nvPr>
            <p:ph type="body" idx="1" hasCustomPrompt="1"/>
          </p:nvPr>
        </p:nvSpPr>
        <p:spPr>
          <a:xfrm>
            <a:off x="4769215" y="273113"/>
            <a:ext cx="6819218" cy="5854471"/>
          </a:xfrm>
          <a:prstGeom prst="rect">
            <a:avLst/>
          </a:prstGeom>
        </p:spPr>
        <p:txBody>
          <a:bodyPr lIns="60980" tIns="60980" rIns="60980" bIns="60980">
            <a:normAutofit/>
          </a:bodyPr>
          <a:lstStyle/>
          <a:p>
            <a:r>
              <a:t>正文级别 1</a:t>
            </a:r>
          </a:p>
          <a:p>
            <a:pPr lvl="1"/>
            <a:r>
              <a:t>正文级别 2</a:t>
            </a:r>
          </a:p>
          <a:p>
            <a:pPr lvl="2"/>
            <a:r>
              <a:t>正文级别 3</a:t>
            </a:r>
          </a:p>
          <a:p>
            <a:pPr lvl="3"/>
            <a:r>
              <a:t>正文级别 4</a:t>
            </a:r>
          </a:p>
          <a:p>
            <a:pPr lvl="4"/>
            <a:r>
              <a:t>正文级别 5</a:t>
            </a:r>
          </a:p>
        </p:txBody>
      </p:sp>
      <p:sp>
        <p:nvSpPr>
          <p:cNvPr id="71" name="文本占位符 3"/>
          <p:cNvSpPr>
            <a:spLocks noGrp="1"/>
          </p:cNvSpPr>
          <p:nvPr>
            <p:ph type="body" sz="half" idx="13"/>
          </p:nvPr>
        </p:nvSpPr>
        <p:spPr>
          <a:xfrm>
            <a:off x="609919" y="1435433"/>
            <a:ext cx="4013174" cy="4692151"/>
          </a:xfrm>
          <a:prstGeom prst="rect">
            <a:avLst/>
          </a:prstGeom>
        </p:spPr>
        <p:txBody>
          <a:bodyPr lIns="60980" tIns="60980" rIns="60980" bIns="60980">
            <a:normAutofit/>
          </a:bodyPr>
          <a:lstStyle/>
          <a:p>
            <a:pPr marL="0" indent="0">
              <a:spcBef>
                <a:spcPts val="400"/>
              </a:spcBef>
              <a:buSzTx/>
              <a:buFontTx/>
              <a:buNone/>
              <a:defRPr sz="1900"/>
            </a:pPr>
          </a:p>
        </p:txBody>
      </p:sp>
      <p:sp>
        <p:nvSpPr>
          <p:cNvPr id="72" name="幻灯片编号"/>
          <p:cNvSpPr txBox="1">
            <a:spLocks noGrp="1"/>
          </p:cNvSpPr>
          <p:nvPr>
            <p:ph type="sldNum" sz="quarter" idx="2"/>
          </p:nvPr>
        </p:nvSpPr>
        <p:spPr>
          <a:xfrm>
            <a:off x="8742150" y="6357822"/>
            <a:ext cx="443631" cy="422992"/>
          </a:xfrm>
          <a:prstGeom prst="rect">
            <a:avLst/>
          </a:prstGeom>
        </p:spPr>
        <p:txBody>
          <a:bodyPr lIns="60980" tIns="60980" rIns="60980" bIns="60980" anchor="t"/>
          <a:lstStyle>
            <a:lvl1pPr algn="l">
              <a:defRPr sz="2400"/>
            </a:lvl1p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79" name="标题文本"/>
          <p:cNvSpPr txBox="1">
            <a:spLocks noGrp="1"/>
          </p:cNvSpPr>
          <p:nvPr>
            <p:ph type="title" hasCustomPrompt="1"/>
          </p:nvPr>
        </p:nvSpPr>
        <p:spPr>
          <a:xfrm>
            <a:off x="2390962" y="4801711"/>
            <a:ext cx="7319010" cy="566871"/>
          </a:xfrm>
          <a:prstGeom prst="rect">
            <a:avLst/>
          </a:prstGeom>
        </p:spPr>
        <p:txBody>
          <a:bodyPr lIns="60980" tIns="60980" rIns="60980" bIns="60980" anchor="b">
            <a:normAutofit/>
          </a:bodyPr>
          <a:lstStyle>
            <a:lvl1pPr algn="l">
              <a:defRPr sz="2700" b="1">
                <a:latin typeface="+mj-lt"/>
                <a:ea typeface="+mj-ea"/>
                <a:cs typeface="+mj-cs"/>
                <a:sym typeface="Helvetica"/>
              </a:defRPr>
            </a:lvl1pPr>
          </a:lstStyle>
          <a:p>
            <a:r>
              <a:t>标题文本</a:t>
            </a:r>
          </a:p>
        </p:txBody>
      </p:sp>
      <p:sp>
        <p:nvSpPr>
          <p:cNvPr id="80" name="图片占位符 2"/>
          <p:cNvSpPr>
            <a:spLocks noGrp="1"/>
          </p:cNvSpPr>
          <p:nvPr>
            <p:ph type="pic" sz="half" idx="13"/>
          </p:nvPr>
        </p:nvSpPr>
        <p:spPr>
          <a:xfrm>
            <a:off x="2390962" y="612915"/>
            <a:ext cx="7319010" cy="4115755"/>
          </a:xfrm>
          <a:prstGeom prst="rect">
            <a:avLst/>
          </a:prstGeom>
        </p:spPr>
        <p:txBody>
          <a:bodyPr lIns="91439" rIns="91439"/>
          <a:lstStyle/>
          <a:p/>
        </p:txBody>
      </p:sp>
      <p:sp>
        <p:nvSpPr>
          <p:cNvPr id="81" name="正文级别 1…"/>
          <p:cNvSpPr txBox="1">
            <a:spLocks noGrp="1"/>
          </p:cNvSpPr>
          <p:nvPr>
            <p:ph type="body" sz="quarter" idx="1" hasCustomPrompt="1"/>
          </p:nvPr>
        </p:nvSpPr>
        <p:spPr>
          <a:xfrm>
            <a:off x="2390962" y="5368580"/>
            <a:ext cx="7319010" cy="805050"/>
          </a:xfrm>
          <a:prstGeom prst="rect">
            <a:avLst/>
          </a:prstGeom>
        </p:spPr>
        <p:txBody>
          <a:bodyPr lIns="60980" tIns="60980" rIns="60980" bIns="60980">
            <a:normAutofit/>
          </a:bodyPr>
          <a:lstStyle>
            <a:lvl1pPr marL="0" indent="0">
              <a:spcBef>
                <a:spcPts val="400"/>
              </a:spcBef>
              <a:buSzTx/>
              <a:buFontTx/>
              <a:buNone/>
              <a:defRPr sz="1900"/>
            </a:lvl1pPr>
            <a:lvl2pPr marL="0" indent="609600">
              <a:spcBef>
                <a:spcPts val="400"/>
              </a:spcBef>
              <a:buSzTx/>
              <a:buFontTx/>
              <a:buNone/>
              <a:defRPr sz="1900"/>
            </a:lvl2pPr>
            <a:lvl3pPr marL="0" indent="1219835">
              <a:spcBef>
                <a:spcPts val="400"/>
              </a:spcBef>
              <a:buSzTx/>
              <a:buFontTx/>
              <a:buNone/>
              <a:defRPr sz="1900"/>
            </a:lvl3pPr>
            <a:lvl4pPr marL="0" indent="1829435">
              <a:spcBef>
                <a:spcPts val="400"/>
              </a:spcBef>
              <a:buSzTx/>
              <a:buFontTx/>
              <a:buNone/>
              <a:defRPr sz="1900"/>
            </a:lvl4pPr>
            <a:lvl5pPr marL="0" indent="2439035">
              <a:spcBef>
                <a:spcPts val="400"/>
              </a:spcBef>
              <a:buSzTx/>
              <a:buFontTx/>
              <a:buNone/>
              <a:defRPr sz="1900"/>
            </a:lvl5pPr>
          </a:lstStyle>
          <a:p>
            <a:r>
              <a:t>正文级别 1</a:t>
            </a:r>
          </a:p>
          <a:p>
            <a:pPr lvl="1"/>
            <a:r>
              <a:t>正文级别 2</a:t>
            </a:r>
          </a:p>
          <a:p>
            <a:pPr lvl="2"/>
            <a:r>
              <a:t>正文级别 3</a:t>
            </a:r>
          </a:p>
          <a:p>
            <a:pPr lvl="3"/>
            <a:r>
              <a:t>正文级别 4</a:t>
            </a:r>
          </a:p>
          <a:p>
            <a:pPr lvl="4"/>
            <a:r>
              <a:t>正文级别 5</a:t>
            </a:r>
          </a:p>
        </p:txBody>
      </p:sp>
      <p:sp>
        <p:nvSpPr>
          <p:cNvPr id="82" name="幻灯片编号"/>
          <p:cNvSpPr txBox="1">
            <a:spLocks noGrp="1"/>
          </p:cNvSpPr>
          <p:nvPr>
            <p:ph type="sldNum" sz="quarter" idx="2"/>
          </p:nvPr>
        </p:nvSpPr>
        <p:spPr>
          <a:xfrm>
            <a:off x="8742150" y="6357822"/>
            <a:ext cx="443631" cy="422992"/>
          </a:xfrm>
          <a:prstGeom prst="rect">
            <a:avLst/>
          </a:prstGeom>
        </p:spPr>
        <p:txBody>
          <a:bodyPr lIns="60980" tIns="60980" rIns="60980" bIns="60980" anchor="t"/>
          <a:lstStyle>
            <a:lvl1pPr algn="l">
              <a:defRPr sz="2400"/>
            </a:lvl1p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3" Type="http://schemas.openxmlformats.org/officeDocument/2006/relationships/theme" Target="../theme/theme2.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srcRect/>
          <a:tile tx="0" ty="0" sx="100000" sy="100000" flip="none" algn="tl"/>
        </a:blip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609600" y="92074"/>
            <a:ext cx="10972800" cy="1508127"/>
          </a:xfrm>
          <a:prstGeom prst="rect">
            <a:avLst/>
          </a:prstGeom>
          <a:ln w="12700">
            <a:miter lim="400000"/>
          </a:ln>
        </p:spPr>
        <p:txBody>
          <a:bodyPr lIns="45719" rIns="45719" anchor="ctr"/>
          <a:lstStyle/>
          <a:p>
            <a:r>
              <a:t>标题文本</a:t>
            </a:r>
          </a:p>
        </p:txBody>
      </p:sp>
      <p:sp>
        <p:nvSpPr>
          <p:cNvPr id="3" name="正文级别 1…"/>
          <p:cNvSpPr txBox="1">
            <a:spLocks noGrp="1"/>
          </p:cNvSpPr>
          <p:nvPr>
            <p:ph type="body" idx="1"/>
          </p:nvPr>
        </p:nvSpPr>
        <p:spPr>
          <a:xfrm>
            <a:off x="609600" y="1600200"/>
            <a:ext cx="10972800" cy="5257800"/>
          </a:xfrm>
          <a:prstGeom prst="rect">
            <a:avLst/>
          </a:prstGeom>
          <a:ln w="12700">
            <a:miter lim="400000"/>
          </a:ln>
        </p:spPr>
        <p:txBody>
          <a:bodyPr lIns="45719" rIns="45719"/>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ctr" defTabSz="1219835" rtl="0" latinLnBrk="0">
        <a:lnSpc>
          <a:spcPct val="100000"/>
        </a:lnSpc>
        <a:spcBef>
          <a:spcPts val="0"/>
        </a:spcBef>
        <a:spcAft>
          <a:spcPts val="0"/>
        </a:spcAft>
        <a:buClrTx/>
        <a:buSzTx/>
        <a:buFontTx/>
        <a:buNone/>
        <a:defRPr sz="5900" b="0" i="0" u="none" strike="noStrike" cap="none" spc="0" baseline="0">
          <a:solidFill>
            <a:srgbClr val="000000"/>
          </a:solidFill>
          <a:uFillTx/>
          <a:latin typeface="+mn-lt"/>
          <a:ea typeface="+mn-ea"/>
          <a:cs typeface="+mn-cs"/>
          <a:sym typeface="Calibri" panose="020F0502020204030204"/>
        </a:defRPr>
      </a:lvl1pPr>
      <a:lvl2pPr marL="0" marR="0" indent="0" algn="ctr" defTabSz="1219835" rtl="0" latinLnBrk="0">
        <a:lnSpc>
          <a:spcPct val="100000"/>
        </a:lnSpc>
        <a:spcBef>
          <a:spcPts val="0"/>
        </a:spcBef>
        <a:spcAft>
          <a:spcPts val="0"/>
        </a:spcAft>
        <a:buClrTx/>
        <a:buSzTx/>
        <a:buFontTx/>
        <a:buNone/>
        <a:defRPr sz="5900" b="0" i="0" u="none" strike="noStrike" cap="none" spc="0" baseline="0">
          <a:solidFill>
            <a:srgbClr val="000000"/>
          </a:solidFill>
          <a:uFillTx/>
          <a:latin typeface="+mn-lt"/>
          <a:ea typeface="+mn-ea"/>
          <a:cs typeface="+mn-cs"/>
          <a:sym typeface="Calibri" panose="020F0502020204030204"/>
        </a:defRPr>
      </a:lvl2pPr>
      <a:lvl3pPr marL="0" marR="0" indent="0" algn="ctr" defTabSz="1219835" rtl="0" latinLnBrk="0">
        <a:lnSpc>
          <a:spcPct val="100000"/>
        </a:lnSpc>
        <a:spcBef>
          <a:spcPts val="0"/>
        </a:spcBef>
        <a:spcAft>
          <a:spcPts val="0"/>
        </a:spcAft>
        <a:buClrTx/>
        <a:buSzTx/>
        <a:buFontTx/>
        <a:buNone/>
        <a:defRPr sz="5900" b="0" i="0" u="none" strike="noStrike" cap="none" spc="0" baseline="0">
          <a:solidFill>
            <a:srgbClr val="000000"/>
          </a:solidFill>
          <a:uFillTx/>
          <a:latin typeface="+mn-lt"/>
          <a:ea typeface="+mn-ea"/>
          <a:cs typeface="+mn-cs"/>
          <a:sym typeface="Calibri" panose="020F0502020204030204"/>
        </a:defRPr>
      </a:lvl3pPr>
      <a:lvl4pPr marL="0" marR="0" indent="0" algn="ctr" defTabSz="1219835" rtl="0" latinLnBrk="0">
        <a:lnSpc>
          <a:spcPct val="100000"/>
        </a:lnSpc>
        <a:spcBef>
          <a:spcPts val="0"/>
        </a:spcBef>
        <a:spcAft>
          <a:spcPts val="0"/>
        </a:spcAft>
        <a:buClrTx/>
        <a:buSzTx/>
        <a:buFontTx/>
        <a:buNone/>
        <a:defRPr sz="5900" b="0" i="0" u="none" strike="noStrike" cap="none" spc="0" baseline="0">
          <a:solidFill>
            <a:srgbClr val="000000"/>
          </a:solidFill>
          <a:uFillTx/>
          <a:latin typeface="+mn-lt"/>
          <a:ea typeface="+mn-ea"/>
          <a:cs typeface="+mn-cs"/>
          <a:sym typeface="Calibri" panose="020F0502020204030204"/>
        </a:defRPr>
      </a:lvl4pPr>
      <a:lvl5pPr marL="0" marR="0" indent="0" algn="ctr" defTabSz="1219835" rtl="0" latinLnBrk="0">
        <a:lnSpc>
          <a:spcPct val="100000"/>
        </a:lnSpc>
        <a:spcBef>
          <a:spcPts val="0"/>
        </a:spcBef>
        <a:spcAft>
          <a:spcPts val="0"/>
        </a:spcAft>
        <a:buClrTx/>
        <a:buSzTx/>
        <a:buFontTx/>
        <a:buNone/>
        <a:defRPr sz="5900" b="0" i="0" u="none" strike="noStrike" cap="none" spc="0" baseline="0">
          <a:solidFill>
            <a:srgbClr val="000000"/>
          </a:solidFill>
          <a:uFillTx/>
          <a:latin typeface="+mn-lt"/>
          <a:ea typeface="+mn-ea"/>
          <a:cs typeface="+mn-cs"/>
          <a:sym typeface="Calibri" panose="020F0502020204030204"/>
        </a:defRPr>
      </a:lvl5pPr>
      <a:lvl6pPr marL="0" marR="0" indent="0" algn="ctr" defTabSz="1219835" rtl="0" latinLnBrk="0">
        <a:lnSpc>
          <a:spcPct val="100000"/>
        </a:lnSpc>
        <a:spcBef>
          <a:spcPts val="0"/>
        </a:spcBef>
        <a:spcAft>
          <a:spcPts val="0"/>
        </a:spcAft>
        <a:buClrTx/>
        <a:buSzTx/>
        <a:buFontTx/>
        <a:buNone/>
        <a:defRPr sz="5900" b="0" i="0" u="none" strike="noStrike" cap="none" spc="0" baseline="0">
          <a:solidFill>
            <a:srgbClr val="000000"/>
          </a:solidFill>
          <a:uFillTx/>
          <a:latin typeface="+mn-lt"/>
          <a:ea typeface="+mn-ea"/>
          <a:cs typeface="+mn-cs"/>
          <a:sym typeface="Calibri" panose="020F0502020204030204"/>
        </a:defRPr>
      </a:lvl6pPr>
      <a:lvl7pPr marL="0" marR="0" indent="0" algn="ctr" defTabSz="1219835" rtl="0" latinLnBrk="0">
        <a:lnSpc>
          <a:spcPct val="100000"/>
        </a:lnSpc>
        <a:spcBef>
          <a:spcPts val="0"/>
        </a:spcBef>
        <a:spcAft>
          <a:spcPts val="0"/>
        </a:spcAft>
        <a:buClrTx/>
        <a:buSzTx/>
        <a:buFontTx/>
        <a:buNone/>
        <a:defRPr sz="5900" b="0" i="0" u="none" strike="noStrike" cap="none" spc="0" baseline="0">
          <a:solidFill>
            <a:srgbClr val="000000"/>
          </a:solidFill>
          <a:uFillTx/>
          <a:latin typeface="+mn-lt"/>
          <a:ea typeface="+mn-ea"/>
          <a:cs typeface="+mn-cs"/>
          <a:sym typeface="Calibri" panose="020F0502020204030204"/>
        </a:defRPr>
      </a:lvl7pPr>
      <a:lvl8pPr marL="0" marR="0" indent="0" algn="ctr" defTabSz="1219835" rtl="0" latinLnBrk="0">
        <a:lnSpc>
          <a:spcPct val="100000"/>
        </a:lnSpc>
        <a:spcBef>
          <a:spcPts val="0"/>
        </a:spcBef>
        <a:spcAft>
          <a:spcPts val="0"/>
        </a:spcAft>
        <a:buClrTx/>
        <a:buSzTx/>
        <a:buFontTx/>
        <a:buNone/>
        <a:defRPr sz="5900" b="0" i="0" u="none" strike="noStrike" cap="none" spc="0" baseline="0">
          <a:solidFill>
            <a:srgbClr val="000000"/>
          </a:solidFill>
          <a:uFillTx/>
          <a:latin typeface="+mn-lt"/>
          <a:ea typeface="+mn-ea"/>
          <a:cs typeface="+mn-cs"/>
          <a:sym typeface="Calibri" panose="020F0502020204030204"/>
        </a:defRPr>
      </a:lvl8pPr>
      <a:lvl9pPr marL="0" marR="0" indent="0" algn="ctr" defTabSz="1219835" rtl="0" latinLnBrk="0">
        <a:lnSpc>
          <a:spcPct val="100000"/>
        </a:lnSpc>
        <a:spcBef>
          <a:spcPts val="0"/>
        </a:spcBef>
        <a:spcAft>
          <a:spcPts val="0"/>
        </a:spcAft>
        <a:buClrTx/>
        <a:buSzTx/>
        <a:buFontTx/>
        <a:buNone/>
        <a:defRPr sz="5900" b="0" i="0" u="none" strike="noStrike" cap="none" spc="0" baseline="0">
          <a:solidFill>
            <a:srgbClr val="000000"/>
          </a:solidFill>
          <a:uFillTx/>
          <a:latin typeface="+mn-lt"/>
          <a:ea typeface="+mn-ea"/>
          <a:cs typeface="+mn-cs"/>
          <a:sym typeface="Calibri" panose="020F0502020204030204"/>
        </a:defRPr>
      </a:lvl9pPr>
    </p:titleStyle>
    <p:bodyStyle>
      <a:lvl1pPr marL="457200" marR="0" indent="-457200" algn="l" defTabSz="1219835" rtl="0" latinLnBrk="0">
        <a:lnSpc>
          <a:spcPct val="100000"/>
        </a:lnSpc>
        <a:spcBef>
          <a:spcPts val="1000"/>
        </a:spcBef>
        <a:spcAft>
          <a:spcPts val="0"/>
        </a:spcAft>
        <a:buClrTx/>
        <a:buSzPct val="100000"/>
        <a:buFont typeface="Arial" panose="020B0604020202020204"/>
        <a:buChar char="•"/>
        <a:defRPr sz="4300" b="0" i="0" u="none" strike="noStrike" cap="none" spc="0" baseline="0">
          <a:solidFill>
            <a:srgbClr val="000000"/>
          </a:solidFill>
          <a:uFillTx/>
          <a:latin typeface="+mn-lt"/>
          <a:ea typeface="+mn-ea"/>
          <a:cs typeface="+mn-cs"/>
          <a:sym typeface="Calibri" panose="020F0502020204030204"/>
        </a:defRPr>
      </a:lvl1pPr>
      <a:lvl2pPr marL="1052830" marR="0" indent="-442595" algn="l" defTabSz="1219835" rtl="0" latinLnBrk="0">
        <a:lnSpc>
          <a:spcPct val="100000"/>
        </a:lnSpc>
        <a:spcBef>
          <a:spcPts val="1000"/>
        </a:spcBef>
        <a:spcAft>
          <a:spcPts val="0"/>
        </a:spcAft>
        <a:buClrTx/>
        <a:buSzPct val="100000"/>
        <a:buFont typeface="Arial" panose="020B0604020202020204"/>
        <a:buChar char="–"/>
        <a:defRPr sz="4300" b="0" i="0" u="none" strike="noStrike" cap="none" spc="0" baseline="0">
          <a:solidFill>
            <a:srgbClr val="000000"/>
          </a:solidFill>
          <a:uFillTx/>
          <a:latin typeface="+mn-lt"/>
          <a:ea typeface="+mn-ea"/>
          <a:cs typeface="+mn-cs"/>
          <a:sym typeface="Calibri" panose="020F0502020204030204"/>
        </a:defRPr>
      </a:lvl2pPr>
      <a:lvl3pPr marL="1629410" marR="0" indent="-409575" algn="l" defTabSz="1219835" rtl="0" latinLnBrk="0">
        <a:lnSpc>
          <a:spcPct val="100000"/>
        </a:lnSpc>
        <a:spcBef>
          <a:spcPts val="1000"/>
        </a:spcBef>
        <a:spcAft>
          <a:spcPts val="0"/>
        </a:spcAft>
        <a:buClrTx/>
        <a:buSzPct val="100000"/>
        <a:buFont typeface="Arial" panose="020B0604020202020204"/>
        <a:buChar char="•"/>
        <a:defRPr sz="4300" b="0" i="0" u="none" strike="noStrike" cap="none" spc="0" baseline="0">
          <a:solidFill>
            <a:srgbClr val="000000"/>
          </a:solidFill>
          <a:uFillTx/>
          <a:latin typeface="+mn-lt"/>
          <a:ea typeface="+mn-ea"/>
          <a:cs typeface="+mn-cs"/>
          <a:sym typeface="Calibri" panose="020F0502020204030204"/>
        </a:defRPr>
      </a:lvl3pPr>
      <a:lvl4pPr marL="2314575" marR="0" indent="-485140" algn="l" defTabSz="1219835" rtl="0" latinLnBrk="0">
        <a:lnSpc>
          <a:spcPct val="100000"/>
        </a:lnSpc>
        <a:spcBef>
          <a:spcPts val="1000"/>
        </a:spcBef>
        <a:spcAft>
          <a:spcPts val="0"/>
        </a:spcAft>
        <a:buClrTx/>
        <a:buSzPct val="100000"/>
        <a:buFont typeface="Arial" panose="020B0604020202020204"/>
        <a:buChar char="–"/>
        <a:defRPr sz="4300" b="0" i="0" u="none" strike="noStrike" cap="none" spc="0" baseline="0">
          <a:solidFill>
            <a:srgbClr val="000000"/>
          </a:solidFill>
          <a:uFillTx/>
          <a:latin typeface="+mn-lt"/>
          <a:ea typeface="+mn-ea"/>
          <a:cs typeface="+mn-cs"/>
          <a:sym typeface="Calibri" panose="020F0502020204030204"/>
        </a:defRPr>
      </a:lvl4pPr>
      <a:lvl5pPr marL="2924810" marR="0" indent="-485140" algn="l" defTabSz="1219835" rtl="0" latinLnBrk="0">
        <a:lnSpc>
          <a:spcPct val="100000"/>
        </a:lnSpc>
        <a:spcBef>
          <a:spcPts val="1000"/>
        </a:spcBef>
        <a:spcAft>
          <a:spcPts val="0"/>
        </a:spcAft>
        <a:buClrTx/>
        <a:buSzPct val="100000"/>
        <a:buFont typeface="Arial" panose="020B0604020202020204"/>
        <a:buChar char="»"/>
        <a:defRPr sz="4300" b="0" i="0" u="none" strike="noStrike" cap="none" spc="0" baseline="0">
          <a:solidFill>
            <a:srgbClr val="000000"/>
          </a:solidFill>
          <a:uFillTx/>
          <a:latin typeface="+mn-lt"/>
          <a:ea typeface="+mn-ea"/>
          <a:cs typeface="+mn-cs"/>
          <a:sym typeface="Calibri" panose="020F0502020204030204"/>
        </a:defRPr>
      </a:lvl5pPr>
      <a:lvl6pPr marL="3534410" marR="0" indent="-485140" algn="l" defTabSz="1219835" rtl="0" latinLnBrk="0">
        <a:lnSpc>
          <a:spcPct val="100000"/>
        </a:lnSpc>
        <a:spcBef>
          <a:spcPts val="1000"/>
        </a:spcBef>
        <a:spcAft>
          <a:spcPts val="0"/>
        </a:spcAft>
        <a:buClrTx/>
        <a:buSzPct val="100000"/>
        <a:buFont typeface="Arial" panose="020B0604020202020204"/>
        <a:buChar char="•"/>
        <a:defRPr sz="4300" b="0" i="0" u="none" strike="noStrike" cap="none" spc="0" baseline="0">
          <a:solidFill>
            <a:srgbClr val="000000"/>
          </a:solidFill>
          <a:uFillTx/>
          <a:latin typeface="+mn-lt"/>
          <a:ea typeface="+mn-ea"/>
          <a:cs typeface="+mn-cs"/>
          <a:sym typeface="Calibri" panose="020F0502020204030204"/>
        </a:defRPr>
      </a:lvl6pPr>
      <a:lvl7pPr marL="4144010" marR="0" indent="-485140" algn="l" defTabSz="1219835" rtl="0" latinLnBrk="0">
        <a:lnSpc>
          <a:spcPct val="100000"/>
        </a:lnSpc>
        <a:spcBef>
          <a:spcPts val="1000"/>
        </a:spcBef>
        <a:spcAft>
          <a:spcPts val="0"/>
        </a:spcAft>
        <a:buClrTx/>
        <a:buSzPct val="100000"/>
        <a:buFont typeface="Arial" panose="020B0604020202020204"/>
        <a:buChar char="•"/>
        <a:defRPr sz="4300" b="0" i="0" u="none" strike="noStrike" cap="none" spc="0" baseline="0">
          <a:solidFill>
            <a:srgbClr val="000000"/>
          </a:solidFill>
          <a:uFillTx/>
          <a:latin typeface="+mn-lt"/>
          <a:ea typeface="+mn-ea"/>
          <a:cs typeface="+mn-cs"/>
          <a:sym typeface="Calibri" panose="020F0502020204030204"/>
        </a:defRPr>
      </a:lvl7pPr>
      <a:lvl8pPr marL="4754245" marR="0" indent="-485140" algn="l" defTabSz="1219835" rtl="0" latinLnBrk="0">
        <a:lnSpc>
          <a:spcPct val="100000"/>
        </a:lnSpc>
        <a:spcBef>
          <a:spcPts val="1000"/>
        </a:spcBef>
        <a:spcAft>
          <a:spcPts val="0"/>
        </a:spcAft>
        <a:buClrTx/>
        <a:buSzPct val="100000"/>
        <a:buFont typeface="Arial" panose="020B0604020202020204"/>
        <a:buChar char="•"/>
        <a:defRPr sz="4300" b="0" i="0" u="none" strike="noStrike" cap="none" spc="0" baseline="0">
          <a:solidFill>
            <a:srgbClr val="000000"/>
          </a:solidFill>
          <a:uFillTx/>
          <a:latin typeface="+mn-lt"/>
          <a:ea typeface="+mn-ea"/>
          <a:cs typeface="+mn-cs"/>
          <a:sym typeface="Calibri" panose="020F0502020204030204"/>
        </a:defRPr>
      </a:lvl8pPr>
      <a:lvl9pPr marL="5363845" marR="0" indent="-485140" algn="l" defTabSz="1219835" rtl="0" latinLnBrk="0">
        <a:lnSpc>
          <a:spcPct val="100000"/>
        </a:lnSpc>
        <a:spcBef>
          <a:spcPts val="1000"/>
        </a:spcBef>
        <a:spcAft>
          <a:spcPts val="0"/>
        </a:spcAft>
        <a:buClrTx/>
        <a:buSzPct val="100000"/>
        <a:buFont typeface="Arial" panose="020B0604020202020204"/>
        <a:buChar char="•"/>
        <a:defRPr sz="4300" b="0" i="0" u="none" strike="noStrike" cap="none" spc="0" baseline="0">
          <a:solidFill>
            <a:srgbClr val="000000"/>
          </a:solidFill>
          <a:uFillTx/>
          <a:latin typeface="+mn-lt"/>
          <a:ea typeface="+mn-ea"/>
          <a:cs typeface="+mn-cs"/>
          <a:sym typeface="Calibri" panose="020F0502020204030204"/>
        </a:defRPr>
      </a:lvl9pPr>
    </p:bodyStyle>
    <p:otherStyle>
      <a:lvl1pPr marL="0" marR="0" indent="0" algn="r" defTabSz="1219835"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1pPr>
      <a:lvl2pPr marL="0" marR="0" indent="609600" algn="r" defTabSz="1219835"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2pPr>
      <a:lvl3pPr marL="0" marR="0" indent="1219835" algn="r" defTabSz="1219835"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3pPr>
      <a:lvl4pPr marL="0" marR="0" indent="1829435" algn="r" defTabSz="1219835"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4pPr>
      <a:lvl5pPr marL="0" marR="0" indent="2439035" algn="r" defTabSz="1219835"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5pPr>
      <a:lvl6pPr marL="0" marR="0" indent="3049270" algn="r" defTabSz="1219835"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6pPr>
      <a:lvl7pPr marL="0" marR="0" indent="3658870" algn="r" defTabSz="1219835"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7pPr>
      <a:lvl8pPr marL="0" marR="0" indent="4268470" algn="r" defTabSz="1219835"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8pPr>
      <a:lvl9pPr marL="0" marR="0" indent="4878705" algn="r" defTabSz="1219835"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fgClr>
          <a:bgClr>
            <a:schemeClr val="bg1">
              <a:lumMod val="95000"/>
            </a:schemeClr>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ransition spd="slow"/>
  <p:txStyles>
    <p:titleStyle>
      <a:lvl1pPr algn="ctr" defTabSz="1219200" rtl="0" eaLnBrk="1" latinLnBrk="0" hangingPunct="1">
        <a:spcBef>
          <a:spcPct val="0"/>
        </a:spcBef>
        <a:buNone/>
        <a:defRPr sz="589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29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1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3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9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Box 12"/>
          <p:cNvSpPr txBox="1"/>
          <p:nvPr/>
        </p:nvSpPr>
        <p:spPr>
          <a:xfrm>
            <a:off x="6817549" y="4976369"/>
            <a:ext cx="4136359" cy="375264"/>
          </a:xfrm>
          <a:prstGeom prst="rect">
            <a:avLst/>
          </a:prstGeom>
          <a:ln w="12700">
            <a:miter lim="400000"/>
          </a:ln>
        </p:spPr>
        <p:txBody>
          <a:bodyPr lIns="45736" tIns="45736" rIns="45736" bIns="45736" anchor="ctr">
            <a:spAutoFit/>
          </a:bodyPr>
          <a:lstStyle>
            <a:lvl1pPr algn="ctr">
              <a:defRPr sz="2000" b="1">
                <a:solidFill>
                  <a:schemeClr val="accent1"/>
                </a:solidFill>
                <a:latin typeface="Arial" panose="020B0604020202020204"/>
                <a:ea typeface="Arial" panose="020B0604020202020204"/>
                <a:cs typeface="Arial" panose="020B0604020202020204"/>
                <a:sym typeface="Arial" panose="020B0604020202020204"/>
              </a:defRPr>
            </a:lvl1pPr>
          </a:lstStyle>
          <a:p>
            <a:r>
              <a:rPr dirty="0"/>
              <a:t>TEAM OMEGA</a:t>
            </a:r>
            <a:endParaRPr dirty="0"/>
          </a:p>
        </p:txBody>
      </p:sp>
      <p:sp>
        <p:nvSpPr>
          <p:cNvPr id="99" name="矩形 1"/>
          <p:cNvSpPr txBox="1"/>
          <p:nvPr/>
        </p:nvSpPr>
        <p:spPr>
          <a:xfrm>
            <a:off x="8045216" y="5436572"/>
            <a:ext cx="1603101" cy="929641"/>
          </a:xfrm>
          <a:prstGeom prst="rect">
            <a:avLst/>
          </a:prstGeom>
          <a:ln w="12700">
            <a:miter lim="400000"/>
          </a:ln>
        </p:spPr>
        <p:txBody>
          <a:bodyPr wrap="none" lIns="45719" rIns="45719">
            <a:spAutoFit/>
          </a:bodyPr>
          <a:lstStyle/>
          <a:p>
            <a:pPr algn="ctr">
              <a:defRPr sz="18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Fredrik  Krantz</a:t>
            </a:r>
          </a:p>
          <a:p>
            <a:pPr algn="ctr">
              <a:defRPr sz="18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Xin Liu</a:t>
            </a:r>
          </a:p>
          <a:p>
            <a:pPr algn="ctr">
              <a:defRPr sz="18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Ruizhi Yang</a:t>
            </a:r>
          </a:p>
        </p:txBody>
      </p:sp>
      <p:sp>
        <p:nvSpPr>
          <p:cNvPr id="100" name="Freeform 7"/>
          <p:cNvSpPr/>
          <p:nvPr/>
        </p:nvSpPr>
        <p:spPr>
          <a:xfrm>
            <a:off x="4211637" y="1128711"/>
            <a:ext cx="933234" cy="2454276"/>
          </a:xfrm>
          <a:custGeom>
            <a:avLst/>
            <a:gdLst/>
            <a:ahLst/>
            <a:cxnLst>
              <a:cxn ang="0">
                <a:pos x="wd2" y="hd2"/>
              </a:cxn>
              <a:cxn ang="5400000">
                <a:pos x="wd2" y="hd2"/>
              </a:cxn>
              <a:cxn ang="10800000">
                <a:pos x="wd2" y="hd2"/>
              </a:cxn>
              <a:cxn ang="16200000">
                <a:pos x="wd2" y="hd2"/>
              </a:cxn>
            </a:cxnLst>
            <a:rect l="0" t="0" r="r" b="b"/>
            <a:pathLst>
              <a:path w="21485" h="21600" extrusionOk="0">
                <a:moveTo>
                  <a:pt x="21422" y="21600"/>
                </a:moveTo>
                <a:cubicBezTo>
                  <a:pt x="21600" y="17800"/>
                  <a:pt x="19233" y="13933"/>
                  <a:pt x="13907" y="9432"/>
                </a:cubicBezTo>
                <a:cubicBezTo>
                  <a:pt x="10415" y="6469"/>
                  <a:pt x="6155" y="3574"/>
                  <a:pt x="0" y="0"/>
                </a:cubicBezTo>
                <a:cubicBezTo>
                  <a:pt x="59" y="0"/>
                  <a:pt x="59" y="0"/>
                  <a:pt x="59" y="0"/>
                </a:cubicBezTo>
                <a:cubicBezTo>
                  <a:pt x="6214" y="3551"/>
                  <a:pt x="10475" y="6469"/>
                  <a:pt x="13966" y="9409"/>
                </a:cubicBezTo>
                <a:cubicBezTo>
                  <a:pt x="16392" y="11467"/>
                  <a:pt x="18168" y="13367"/>
                  <a:pt x="19410" y="15177"/>
                </a:cubicBezTo>
                <a:cubicBezTo>
                  <a:pt x="20890" y="17416"/>
                  <a:pt x="21541" y="19519"/>
                  <a:pt x="21482" y="21600"/>
                </a:cubicBezTo>
                <a:lnTo>
                  <a:pt x="21422" y="21600"/>
                </a:lnTo>
                <a:close/>
              </a:path>
            </a:pathLst>
          </a:custGeom>
          <a:solidFill>
            <a:srgbClr val="000000"/>
          </a:solidFill>
          <a:ln w="3175">
            <a:solidFill>
              <a:srgbClr val="BFBFBF"/>
            </a:solidFill>
          </a:ln>
        </p:spPr>
        <p:txBody>
          <a:bodyPr lIns="45719" rIns="45719"/>
          <a:lstStyle/>
          <a:p/>
        </p:txBody>
      </p:sp>
      <p:sp>
        <p:nvSpPr>
          <p:cNvPr id="101" name="Freeform 8"/>
          <p:cNvSpPr/>
          <p:nvPr/>
        </p:nvSpPr>
        <p:spPr>
          <a:xfrm>
            <a:off x="4566209" y="1273174"/>
            <a:ext cx="578879" cy="2309815"/>
          </a:xfrm>
          <a:custGeom>
            <a:avLst/>
            <a:gdLst/>
            <a:ahLst/>
            <a:cxnLst>
              <a:cxn ang="0">
                <a:pos x="wd2" y="hd2"/>
              </a:cxn>
              <a:cxn ang="5400000">
                <a:pos x="wd2" y="hd2"/>
              </a:cxn>
              <a:cxn ang="10800000">
                <a:pos x="wd2" y="hd2"/>
              </a:cxn>
              <a:cxn ang="16200000">
                <a:pos x="wd2" y="hd2"/>
              </a:cxn>
            </a:cxnLst>
            <a:rect l="0" t="0" r="r" b="b"/>
            <a:pathLst>
              <a:path w="20673" h="21600" extrusionOk="0">
                <a:moveTo>
                  <a:pt x="20581" y="21600"/>
                </a:moveTo>
                <a:cubicBezTo>
                  <a:pt x="13136" y="19269"/>
                  <a:pt x="7437" y="16314"/>
                  <a:pt x="4036" y="13071"/>
                </a:cubicBezTo>
                <a:cubicBezTo>
                  <a:pt x="268" y="9346"/>
                  <a:pt x="-927" y="4949"/>
                  <a:pt x="727" y="0"/>
                </a:cubicBezTo>
                <a:cubicBezTo>
                  <a:pt x="819" y="0"/>
                  <a:pt x="819" y="0"/>
                  <a:pt x="819" y="0"/>
                </a:cubicBezTo>
                <a:cubicBezTo>
                  <a:pt x="-835" y="4949"/>
                  <a:pt x="360" y="9346"/>
                  <a:pt x="4128" y="13071"/>
                </a:cubicBezTo>
                <a:cubicBezTo>
                  <a:pt x="7529" y="16314"/>
                  <a:pt x="13228" y="19245"/>
                  <a:pt x="20673" y="21600"/>
                </a:cubicBezTo>
                <a:lnTo>
                  <a:pt x="20581" y="21600"/>
                </a:lnTo>
                <a:close/>
              </a:path>
            </a:pathLst>
          </a:custGeom>
          <a:solidFill>
            <a:srgbClr val="000000"/>
          </a:solidFill>
          <a:ln w="3175">
            <a:solidFill>
              <a:srgbClr val="BFBFBF"/>
            </a:solidFill>
          </a:ln>
        </p:spPr>
        <p:txBody>
          <a:bodyPr lIns="45719" rIns="45719"/>
          <a:lstStyle/>
          <a:p/>
        </p:txBody>
      </p:sp>
      <p:sp>
        <p:nvSpPr>
          <p:cNvPr id="102" name="Freeform 10"/>
          <p:cNvSpPr/>
          <p:nvPr/>
        </p:nvSpPr>
        <p:spPr>
          <a:xfrm>
            <a:off x="5116512" y="265112"/>
            <a:ext cx="489228" cy="3317876"/>
          </a:xfrm>
          <a:custGeom>
            <a:avLst/>
            <a:gdLst/>
            <a:ahLst/>
            <a:cxnLst>
              <a:cxn ang="0">
                <a:pos x="wd2" y="hd2"/>
              </a:cxn>
              <a:cxn ang="5400000">
                <a:pos x="wd2" y="hd2"/>
              </a:cxn>
              <a:cxn ang="10800000">
                <a:pos x="wd2" y="hd2"/>
              </a:cxn>
              <a:cxn ang="16200000">
                <a:pos x="wd2" y="hd2"/>
              </a:cxn>
            </a:cxnLst>
            <a:rect l="0" t="0" r="r" b="b"/>
            <a:pathLst>
              <a:path w="20545" h="21600" extrusionOk="0">
                <a:moveTo>
                  <a:pt x="1188" y="21600"/>
                </a:moveTo>
                <a:cubicBezTo>
                  <a:pt x="1080" y="21600"/>
                  <a:pt x="1080" y="21600"/>
                  <a:pt x="1080" y="21600"/>
                </a:cubicBezTo>
                <a:cubicBezTo>
                  <a:pt x="14688" y="18254"/>
                  <a:pt x="21492" y="14155"/>
                  <a:pt x="20412" y="10089"/>
                </a:cubicBezTo>
                <a:cubicBezTo>
                  <a:pt x="19332" y="6492"/>
                  <a:pt x="12312" y="2995"/>
                  <a:pt x="0" y="0"/>
                </a:cubicBezTo>
                <a:cubicBezTo>
                  <a:pt x="108" y="0"/>
                  <a:pt x="108" y="0"/>
                  <a:pt x="108" y="0"/>
                </a:cubicBezTo>
                <a:cubicBezTo>
                  <a:pt x="6048" y="1439"/>
                  <a:pt x="10800" y="3012"/>
                  <a:pt x="14256" y="4685"/>
                </a:cubicBezTo>
                <a:cubicBezTo>
                  <a:pt x="17820" y="6442"/>
                  <a:pt x="19980" y="8248"/>
                  <a:pt x="20412" y="10089"/>
                </a:cubicBezTo>
                <a:cubicBezTo>
                  <a:pt x="21600" y="14155"/>
                  <a:pt x="14796" y="18254"/>
                  <a:pt x="1188" y="21600"/>
                </a:cubicBezTo>
                <a:close/>
              </a:path>
            </a:pathLst>
          </a:custGeom>
          <a:solidFill>
            <a:srgbClr val="000000"/>
          </a:solidFill>
          <a:ln w="3175">
            <a:solidFill>
              <a:srgbClr val="BFBFBF"/>
            </a:solidFill>
          </a:ln>
        </p:spPr>
        <p:txBody>
          <a:bodyPr lIns="45719" rIns="45719"/>
          <a:lstStyle/>
          <a:p/>
        </p:txBody>
      </p:sp>
      <p:sp>
        <p:nvSpPr>
          <p:cNvPr id="103" name="Freeform 11"/>
          <p:cNvSpPr/>
          <p:nvPr/>
        </p:nvSpPr>
        <p:spPr>
          <a:xfrm>
            <a:off x="4510087" y="3582987"/>
            <a:ext cx="631826" cy="13985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0" y="21600"/>
                  <a:pt x="0" y="21600"/>
                </a:cubicBezTo>
                <a:cubicBezTo>
                  <a:pt x="6849" y="18265"/>
                  <a:pt x="12117" y="14532"/>
                  <a:pt x="15805" y="10601"/>
                </a:cubicBezTo>
                <a:cubicBezTo>
                  <a:pt x="18966" y="7226"/>
                  <a:pt x="20898" y="3653"/>
                  <a:pt x="21600" y="0"/>
                </a:cubicBezTo>
                <a:cubicBezTo>
                  <a:pt x="21600" y="0"/>
                  <a:pt x="21600" y="0"/>
                  <a:pt x="21600" y="0"/>
                </a:cubicBezTo>
                <a:cubicBezTo>
                  <a:pt x="20985" y="3653"/>
                  <a:pt x="18966" y="7226"/>
                  <a:pt x="15893" y="10601"/>
                </a:cubicBezTo>
                <a:cubicBezTo>
                  <a:pt x="14049" y="12507"/>
                  <a:pt x="11854" y="14413"/>
                  <a:pt x="9307" y="16240"/>
                </a:cubicBezTo>
                <a:cubicBezTo>
                  <a:pt x="6585" y="18106"/>
                  <a:pt x="3424" y="19932"/>
                  <a:pt x="0" y="21600"/>
                </a:cubicBezTo>
                <a:close/>
              </a:path>
            </a:pathLst>
          </a:custGeom>
          <a:solidFill>
            <a:srgbClr val="000000"/>
          </a:solidFill>
          <a:ln w="3175">
            <a:solidFill>
              <a:srgbClr val="BFBFBF"/>
            </a:solidFill>
          </a:ln>
        </p:spPr>
        <p:txBody>
          <a:bodyPr lIns="45719" rIns="45719"/>
          <a:lstStyle/>
          <a:p/>
        </p:txBody>
      </p:sp>
      <p:sp>
        <p:nvSpPr>
          <p:cNvPr id="104" name="Freeform 12"/>
          <p:cNvSpPr/>
          <p:nvPr/>
        </p:nvSpPr>
        <p:spPr>
          <a:xfrm>
            <a:off x="4510087" y="3914774"/>
            <a:ext cx="896939" cy="1066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0" y="21600"/>
                  <a:pt x="0" y="21600"/>
                </a:cubicBezTo>
                <a:cubicBezTo>
                  <a:pt x="8789" y="15458"/>
                  <a:pt x="16277" y="7963"/>
                  <a:pt x="21600" y="0"/>
                </a:cubicBezTo>
                <a:cubicBezTo>
                  <a:pt x="21600" y="0"/>
                  <a:pt x="21600" y="0"/>
                  <a:pt x="21600" y="0"/>
                </a:cubicBezTo>
                <a:cubicBezTo>
                  <a:pt x="18939" y="3956"/>
                  <a:pt x="15844" y="7807"/>
                  <a:pt x="12193" y="11399"/>
                </a:cubicBezTo>
                <a:cubicBezTo>
                  <a:pt x="8541" y="15094"/>
                  <a:pt x="4456" y="18477"/>
                  <a:pt x="0" y="21600"/>
                </a:cubicBezTo>
                <a:close/>
              </a:path>
            </a:pathLst>
          </a:custGeom>
          <a:solidFill>
            <a:srgbClr val="000000"/>
          </a:solidFill>
          <a:ln w="3175">
            <a:solidFill>
              <a:srgbClr val="BFBFBF"/>
            </a:solidFill>
          </a:ln>
        </p:spPr>
        <p:txBody>
          <a:bodyPr lIns="45719" rIns="45719"/>
          <a:lstStyle/>
          <a:p/>
        </p:txBody>
      </p:sp>
      <p:sp>
        <p:nvSpPr>
          <p:cNvPr id="105" name="Freeform 16"/>
          <p:cNvSpPr/>
          <p:nvPr/>
        </p:nvSpPr>
        <p:spPr>
          <a:xfrm>
            <a:off x="2498724" y="2563811"/>
            <a:ext cx="581026" cy="34464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0" y="21600"/>
                  <a:pt x="0" y="21600"/>
                </a:cubicBezTo>
                <a:cubicBezTo>
                  <a:pt x="2676" y="21294"/>
                  <a:pt x="4970" y="20489"/>
                  <a:pt x="7264" y="18958"/>
                </a:cubicBezTo>
                <a:cubicBezTo>
                  <a:pt x="9653" y="17348"/>
                  <a:pt x="11660" y="15254"/>
                  <a:pt x="13763" y="12145"/>
                </a:cubicBezTo>
                <a:cubicBezTo>
                  <a:pt x="15292" y="9954"/>
                  <a:pt x="16343" y="7844"/>
                  <a:pt x="17395" y="5815"/>
                </a:cubicBezTo>
                <a:cubicBezTo>
                  <a:pt x="17777" y="5203"/>
                  <a:pt x="18064" y="4623"/>
                  <a:pt x="18350" y="4043"/>
                </a:cubicBezTo>
                <a:cubicBezTo>
                  <a:pt x="18924" y="3044"/>
                  <a:pt x="19402" y="2110"/>
                  <a:pt x="19975" y="1353"/>
                </a:cubicBezTo>
                <a:cubicBezTo>
                  <a:pt x="20453" y="725"/>
                  <a:pt x="20931" y="290"/>
                  <a:pt x="21600" y="0"/>
                </a:cubicBezTo>
                <a:cubicBezTo>
                  <a:pt x="21600" y="0"/>
                  <a:pt x="21600" y="0"/>
                  <a:pt x="21600" y="0"/>
                </a:cubicBezTo>
                <a:cubicBezTo>
                  <a:pt x="20931" y="290"/>
                  <a:pt x="20549" y="741"/>
                  <a:pt x="20071" y="1353"/>
                </a:cubicBezTo>
                <a:cubicBezTo>
                  <a:pt x="19497" y="2110"/>
                  <a:pt x="18924" y="3044"/>
                  <a:pt x="18446" y="4043"/>
                </a:cubicBezTo>
                <a:cubicBezTo>
                  <a:pt x="18159" y="4623"/>
                  <a:pt x="17777" y="5203"/>
                  <a:pt x="17490" y="5815"/>
                </a:cubicBezTo>
                <a:cubicBezTo>
                  <a:pt x="16439" y="7844"/>
                  <a:pt x="15388" y="9954"/>
                  <a:pt x="13858" y="12145"/>
                </a:cubicBezTo>
                <a:cubicBezTo>
                  <a:pt x="11756" y="15254"/>
                  <a:pt x="9749" y="17348"/>
                  <a:pt x="7359" y="18974"/>
                </a:cubicBezTo>
                <a:cubicBezTo>
                  <a:pt x="5065" y="20505"/>
                  <a:pt x="2772" y="21310"/>
                  <a:pt x="0" y="21600"/>
                </a:cubicBezTo>
                <a:close/>
              </a:path>
            </a:pathLst>
          </a:custGeom>
          <a:solidFill>
            <a:srgbClr val="000000"/>
          </a:solidFill>
          <a:ln w="3175">
            <a:solidFill>
              <a:srgbClr val="BFBFBF"/>
            </a:solidFill>
          </a:ln>
        </p:spPr>
        <p:txBody>
          <a:bodyPr lIns="45719" rIns="45719"/>
          <a:lstStyle/>
          <a:p/>
        </p:txBody>
      </p:sp>
      <p:sp>
        <p:nvSpPr>
          <p:cNvPr id="106" name="Freeform 21"/>
          <p:cNvSpPr/>
          <p:nvPr/>
        </p:nvSpPr>
        <p:spPr>
          <a:xfrm>
            <a:off x="708024" y="2563812"/>
            <a:ext cx="2371726" cy="347186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584"/>
                  <a:pt x="0" y="21584"/>
                  <a:pt x="0" y="21584"/>
                </a:cubicBezTo>
                <a:cubicBezTo>
                  <a:pt x="328" y="21440"/>
                  <a:pt x="725" y="21184"/>
                  <a:pt x="1193" y="20769"/>
                </a:cubicBezTo>
                <a:cubicBezTo>
                  <a:pt x="1708" y="20337"/>
                  <a:pt x="2270" y="19761"/>
                  <a:pt x="2995" y="18978"/>
                </a:cubicBezTo>
                <a:cubicBezTo>
                  <a:pt x="3674" y="18242"/>
                  <a:pt x="4470" y="17331"/>
                  <a:pt x="5499" y="16132"/>
                </a:cubicBezTo>
                <a:cubicBezTo>
                  <a:pt x="6014" y="15540"/>
                  <a:pt x="6529" y="14917"/>
                  <a:pt x="7091" y="14261"/>
                </a:cubicBezTo>
                <a:cubicBezTo>
                  <a:pt x="7582" y="13670"/>
                  <a:pt x="8120" y="13062"/>
                  <a:pt x="8659" y="12439"/>
                </a:cubicBezTo>
                <a:cubicBezTo>
                  <a:pt x="10882" y="9833"/>
                  <a:pt x="13292" y="7099"/>
                  <a:pt x="15773" y="4653"/>
                </a:cubicBezTo>
                <a:cubicBezTo>
                  <a:pt x="16943" y="3501"/>
                  <a:pt x="17996" y="2558"/>
                  <a:pt x="18956" y="1791"/>
                </a:cubicBezTo>
                <a:cubicBezTo>
                  <a:pt x="19915" y="1023"/>
                  <a:pt x="20781" y="432"/>
                  <a:pt x="21600" y="0"/>
                </a:cubicBezTo>
                <a:cubicBezTo>
                  <a:pt x="21600" y="16"/>
                  <a:pt x="21600" y="16"/>
                  <a:pt x="21600" y="16"/>
                </a:cubicBezTo>
                <a:cubicBezTo>
                  <a:pt x="20804" y="448"/>
                  <a:pt x="19938" y="1039"/>
                  <a:pt x="18979" y="1807"/>
                </a:cubicBezTo>
                <a:cubicBezTo>
                  <a:pt x="18020" y="2574"/>
                  <a:pt x="16966" y="3501"/>
                  <a:pt x="15796" y="4669"/>
                </a:cubicBezTo>
                <a:cubicBezTo>
                  <a:pt x="13316" y="7099"/>
                  <a:pt x="10905" y="9849"/>
                  <a:pt x="8659" y="12439"/>
                </a:cubicBezTo>
                <a:cubicBezTo>
                  <a:pt x="8144" y="13062"/>
                  <a:pt x="7606" y="13686"/>
                  <a:pt x="7114" y="14277"/>
                </a:cubicBezTo>
                <a:cubicBezTo>
                  <a:pt x="6553" y="14933"/>
                  <a:pt x="6038" y="15540"/>
                  <a:pt x="5499" y="16148"/>
                </a:cubicBezTo>
                <a:cubicBezTo>
                  <a:pt x="4493" y="17347"/>
                  <a:pt x="3698" y="18242"/>
                  <a:pt x="3019" y="18994"/>
                </a:cubicBezTo>
                <a:cubicBezTo>
                  <a:pt x="2293" y="19777"/>
                  <a:pt x="1708" y="20337"/>
                  <a:pt x="1217" y="20785"/>
                </a:cubicBezTo>
                <a:cubicBezTo>
                  <a:pt x="725" y="21200"/>
                  <a:pt x="351" y="21456"/>
                  <a:pt x="0" y="21600"/>
                </a:cubicBezTo>
                <a:close/>
              </a:path>
            </a:pathLst>
          </a:custGeom>
          <a:solidFill>
            <a:srgbClr val="000000"/>
          </a:solidFill>
          <a:ln w="3175">
            <a:solidFill>
              <a:srgbClr val="BFBFBF"/>
            </a:solidFill>
          </a:ln>
        </p:spPr>
        <p:txBody>
          <a:bodyPr lIns="45719" rIns="45719"/>
          <a:lstStyle/>
          <a:p/>
        </p:txBody>
      </p:sp>
      <p:sp>
        <p:nvSpPr>
          <p:cNvPr id="107" name="Freeform 22"/>
          <p:cNvSpPr/>
          <p:nvPr/>
        </p:nvSpPr>
        <p:spPr>
          <a:xfrm>
            <a:off x="708024" y="1749424"/>
            <a:ext cx="3670301" cy="42862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587"/>
                  <a:pt x="0" y="21587"/>
                  <a:pt x="0" y="21587"/>
                </a:cubicBezTo>
                <a:cubicBezTo>
                  <a:pt x="605" y="21509"/>
                  <a:pt x="1301" y="21263"/>
                  <a:pt x="2087" y="20849"/>
                </a:cubicBezTo>
                <a:cubicBezTo>
                  <a:pt x="2965" y="20409"/>
                  <a:pt x="3918" y="19761"/>
                  <a:pt x="4961" y="18945"/>
                </a:cubicBezTo>
                <a:cubicBezTo>
                  <a:pt x="6020" y="18117"/>
                  <a:pt x="7185" y="17081"/>
                  <a:pt x="8516" y="15786"/>
                </a:cubicBezTo>
                <a:cubicBezTo>
                  <a:pt x="9756" y="14555"/>
                  <a:pt x="11057" y="13183"/>
                  <a:pt x="12373" y="11694"/>
                </a:cubicBezTo>
                <a:cubicBezTo>
                  <a:pt x="13598" y="10308"/>
                  <a:pt x="14793" y="8871"/>
                  <a:pt x="15958" y="7420"/>
                </a:cubicBezTo>
                <a:cubicBezTo>
                  <a:pt x="16971" y="6151"/>
                  <a:pt x="17909" y="4947"/>
                  <a:pt x="18741" y="3820"/>
                </a:cubicBezTo>
                <a:cubicBezTo>
                  <a:pt x="19316" y="3069"/>
                  <a:pt x="19800" y="2396"/>
                  <a:pt x="20239" y="1800"/>
                </a:cubicBezTo>
                <a:cubicBezTo>
                  <a:pt x="20360" y="1645"/>
                  <a:pt x="20466" y="1489"/>
                  <a:pt x="20571" y="1347"/>
                </a:cubicBezTo>
                <a:cubicBezTo>
                  <a:pt x="21010" y="738"/>
                  <a:pt x="21328" y="324"/>
                  <a:pt x="21585" y="0"/>
                </a:cubicBezTo>
                <a:cubicBezTo>
                  <a:pt x="21600" y="13"/>
                  <a:pt x="21600" y="13"/>
                  <a:pt x="21600" y="13"/>
                </a:cubicBezTo>
                <a:cubicBezTo>
                  <a:pt x="21343" y="337"/>
                  <a:pt x="21025" y="751"/>
                  <a:pt x="20587" y="1347"/>
                </a:cubicBezTo>
                <a:cubicBezTo>
                  <a:pt x="20481" y="1502"/>
                  <a:pt x="20360" y="1645"/>
                  <a:pt x="20254" y="1813"/>
                </a:cubicBezTo>
                <a:cubicBezTo>
                  <a:pt x="19815" y="2396"/>
                  <a:pt x="19316" y="3069"/>
                  <a:pt x="18756" y="3833"/>
                </a:cubicBezTo>
                <a:cubicBezTo>
                  <a:pt x="17924" y="4947"/>
                  <a:pt x="16987" y="6164"/>
                  <a:pt x="15973" y="7433"/>
                </a:cubicBezTo>
                <a:cubicBezTo>
                  <a:pt x="14808" y="8883"/>
                  <a:pt x="13613" y="10321"/>
                  <a:pt x="12388" y="11694"/>
                </a:cubicBezTo>
                <a:cubicBezTo>
                  <a:pt x="11072" y="13196"/>
                  <a:pt x="9771" y="14568"/>
                  <a:pt x="8531" y="15799"/>
                </a:cubicBezTo>
                <a:cubicBezTo>
                  <a:pt x="7200" y="17094"/>
                  <a:pt x="6035" y="18129"/>
                  <a:pt x="4961" y="18958"/>
                </a:cubicBezTo>
                <a:cubicBezTo>
                  <a:pt x="3933" y="19774"/>
                  <a:pt x="2965" y="20409"/>
                  <a:pt x="2103" y="20862"/>
                </a:cubicBezTo>
                <a:cubicBezTo>
                  <a:pt x="1316" y="21276"/>
                  <a:pt x="605" y="21522"/>
                  <a:pt x="0" y="21600"/>
                </a:cubicBezTo>
                <a:close/>
              </a:path>
            </a:pathLst>
          </a:custGeom>
          <a:solidFill>
            <a:srgbClr val="000000"/>
          </a:solidFill>
          <a:ln w="3175">
            <a:solidFill>
              <a:srgbClr val="BFBFBF"/>
            </a:solidFill>
          </a:ln>
        </p:spPr>
        <p:txBody>
          <a:bodyPr lIns="45719" rIns="45719"/>
          <a:lstStyle/>
          <a:p/>
        </p:txBody>
      </p:sp>
      <p:sp>
        <p:nvSpPr>
          <p:cNvPr id="108" name="Freeform 25"/>
          <p:cNvSpPr/>
          <p:nvPr/>
        </p:nvSpPr>
        <p:spPr>
          <a:xfrm>
            <a:off x="-1141412" y="4981574"/>
            <a:ext cx="5651501" cy="1130910"/>
          </a:xfrm>
          <a:custGeom>
            <a:avLst/>
            <a:gdLst/>
            <a:ahLst/>
            <a:cxnLst>
              <a:cxn ang="0">
                <a:pos x="wd2" y="hd2"/>
              </a:cxn>
              <a:cxn ang="5400000">
                <a:pos x="wd2" y="hd2"/>
              </a:cxn>
              <a:cxn ang="10800000">
                <a:pos x="wd2" y="hd2"/>
              </a:cxn>
              <a:cxn ang="16200000">
                <a:pos x="wd2" y="hd2"/>
              </a:cxn>
            </a:cxnLst>
            <a:rect l="0" t="0" r="r" b="b"/>
            <a:pathLst>
              <a:path w="21600" h="20036" extrusionOk="0">
                <a:moveTo>
                  <a:pt x="5081" y="17134"/>
                </a:moveTo>
                <a:cubicBezTo>
                  <a:pt x="3282" y="15038"/>
                  <a:pt x="1563" y="11894"/>
                  <a:pt x="0" y="7747"/>
                </a:cubicBezTo>
                <a:cubicBezTo>
                  <a:pt x="10" y="7701"/>
                  <a:pt x="10" y="7701"/>
                  <a:pt x="10" y="7701"/>
                </a:cubicBezTo>
                <a:cubicBezTo>
                  <a:pt x="3616" y="17362"/>
                  <a:pt x="8117" y="21600"/>
                  <a:pt x="12372" y="19413"/>
                </a:cubicBezTo>
                <a:cubicBezTo>
                  <a:pt x="14348" y="18410"/>
                  <a:pt x="16244" y="15949"/>
                  <a:pt x="17876" y="12349"/>
                </a:cubicBezTo>
                <a:cubicBezTo>
                  <a:pt x="19320" y="9114"/>
                  <a:pt x="20607" y="4876"/>
                  <a:pt x="21590" y="0"/>
                </a:cubicBezTo>
                <a:cubicBezTo>
                  <a:pt x="21600" y="0"/>
                  <a:pt x="21600" y="0"/>
                  <a:pt x="21600" y="0"/>
                </a:cubicBezTo>
                <a:cubicBezTo>
                  <a:pt x="21109" y="2415"/>
                  <a:pt x="20548" y="4648"/>
                  <a:pt x="19939" y="6699"/>
                </a:cubicBezTo>
                <a:cubicBezTo>
                  <a:pt x="19310" y="8841"/>
                  <a:pt x="18613" y="10754"/>
                  <a:pt x="17876" y="12349"/>
                </a:cubicBezTo>
                <a:cubicBezTo>
                  <a:pt x="17070" y="14172"/>
                  <a:pt x="16195" y="15676"/>
                  <a:pt x="15271" y="16861"/>
                </a:cubicBezTo>
                <a:cubicBezTo>
                  <a:pt x="14348" y="18091"/>
                  <a:pt x="13365" y="18957"/>
                  <a:pt x="12372" y="19458"/>
                </a:cubicBezTo>
                <a:cubicBezTo>
                  <a:pt x="9955" y="20734"/>
                  <a:pt x="7449" y="19868"/>
                  <a:pt x="5081" y="17134"/>
                </a:cubicBezTo>
                <a:close/>
              </a:path>
            </a:pathLst>
          </a:custGeom>
          <a:solidFill>
            <a:srgbClr val="000000"/>
          </a:solidFill>
          <a:ln w="3175">
            <a:solidFill>
              <a:srgbClr val="BFBFBF"/>
            </a:solidFill>
          </a:ln>
        </p:spPr>
        <p:txBody>
          <a:bodyPr lIns="45719" rIns="45719"/>
          <a:lstStyle/>
          <a:p/>
        </p:txBody>
      </p:sp>
      <p:sp>
        <p:nvSpPr>
          <p:cNvPr id="109" name="Freeform 26"/>
          <p:cNvSpPr/>
          <p:nvPr/>
        </p:nvSpPr>
        <p:spPr>
          <a:xfrm>
            <a:off x="-1141412" y="3914774"/>
            <a:ext cx="6548438" cy="2169200"/>
          </a:xfrm>
          <a:custGeom>
            <a:avLst/>
            <a:gdLst/>
            <a:ahLst/>
            <a:cxnLst>
              <a:cxn ang="0">
                <a:pos x="wd2" y="hd2"/>
              </a:cxn>
              <a:cxn ang="5400000">
                <a:pos x="wd2" y="hd2"/>
              </a:cxn>
              <a:cxn ang="10800000">
                <a:pos x="wd2" y="hd2"/>
              </a:cxn>
              <a:cxn ang="16200000">
                <a:pos x="wd2" y="hd2"/>
              </a:cxn>
            </a:cxnLst>
            <a:rect l="0" t="0" r="r" b="b"/>
            <a:pathLst>
              <a:path w="21600" h="21142" extrusionOk="0">
                <a:moveTo>
                  <a:pt x="4155" y="19545"/>
                </a:moveTo>
                <a:cubicBezTo>
                  <a:pt x="2663" y="18443"/>
                  <a:pt x="1247" y="16789"/>
                  <a:pt x="0" y="14659"/>
                </a:cubicBezTo>
                <a:cubicBezTo>
                  <a:pt x="8" y="14634"/>
                  <a:pt x="8" y="14634"/>
                  <a:pt x="8" y="14634"/>
                </a:cubicBezTo>
                <a:cubicBezTo>
                  <a:pt x="1883" y="17866"/>
                  <a:pt x="4130" y="19971"/>
                  <a:pt x="6496" y="20773"/>
                </a:cubicBezTo>
                <a:cubicBezTo>
                  <a:pt x="8922" y="21575"/>
                  <a:pt x="11415" y="20974"/>
                  <a:pt x="13696" y="18994"/>
                </a:cubicBezTo>
                <a:cubicBezTo>
                  <a:pt x="14782" y="18067"/>
                  <a:pt x="15799" y="16839"/>
                  <a:pt x="16715" y="15361"/>
                </a:cubicBezTo>
                <a:cubicBezTo>
                  <a:pt x="17589" y="13982"/>
                  <a:pt x="18369" y="12379"/>
                  <a:pt x="19047" y="10600"/>
                </a:cubicBezTo>
                <a:cubicBezTo>
                  <a:pt x="20226" y="7517"/>
                  <a:pt x="21108" y="3859"/>
                  <a:pt x="21592" y="0"/>
                </a:cubicBezTo>
                <a:cubicBezTo>
                  <a:pt x="21600" y="0"/>
                  <a:pt x="21600" y="0"/>
                  <a:pt x="21600" y="0"/>
                </a:cubicBezTo>
                <a:cubicBezTo>
                  <a:pt x="21117" y="3859"/>
                  <a:pt x="20235" y="7542"/>
                  <a:pt x="19056" y="10625"/>
                </a:cubicBezTo>
                <a:cubicBezTo>
                  <a:pt x="18377" y="12379"/>
                  <a:pt x="17589" y="13982"/>
                  <a:pt x="16724" y="15386"/>
                </a:cubicBezTo>
                <a:cubicBezTo>
                  <a:pt x="15799" y="16864"/>
                  <a:pt x="14790" y="18092"/>
                  <a:pt x="13705" y="19019"/>
                </a:cubicBezTo>
                <a:cubicBezTo>
                  <a:pt x="11415" y="20999"/>
                  <a:pt x="8922" y="21600"/>
                  <a:pt x="6496" y="20798"/>
                </a:cubicBezTo>
                <a:cubicBezTo>
                  <a:pt x="5699" y="20523"/>
                  <a:pt x="4919" y="20122"/>
                  <a:pt x="4155" y="19545"/>
                </a:cubicBezTo>
                <a:close/>
              </a:path>
            </a:pathLst>
          </a:custGeom>
          <a:solidFill>
            <a:srgbClr val="000000"/>
          </a:solidFill>
          <a:ln w="3175">
            <a:solidFill>
              <a:srgbClr val="BFBFBF"/>
            </a:solidFill>
          </a:ln>
        </p:spPr>
        <p:txBody>
          <a:bodyPr lIns="45719" rIns="45719"/>
          <a:lstStyle/>
          <a:p/>
        </p:txBody>
      </p:sp>
      <p:sp>
        <p:nvSpPr>
          <p:cNvPr id="110" name="Freeform 27"/>
          <p:cNvSpPr/>
          <p:nvPr/>
        </p:nvSpPr>
        <p:spPr>
          <a:xfrm>
            <a:off x="-1141412" y="2563811"/>
            <a:ext cx="4221164" cy="2870806"/>
          </a:xfrm>
          <a:custGeom>
            <a:avLst/>
            <a:gdLst/>
            <a:ahLst/>
            <a:cxnLst>
              <a:cxn ang="0">
                <a:pos x="wd2" y="hd2"/>
              </a:cxn>
              <a:cxn ang="5400000">
                <a:pos x="wd2" y="hd2"/>
              </a:cxn>
              <a:cxn ang="10800000">
                <a:pos x="wd2" y="hd2"/>
              </a:cxn>
              <a:cxn ang="16200000">
                <a:pos x="wd2" y="hd2"/>
              </a:cxn>
            </a:cxnLst>
            <a:rect l="0" t="0" r="r" b="b"/>
            <a:pathLst>
              <a:path w="21600" h="21581" extrusionOk="0">
                <a:moveTo>
                  <a:pt x="145" y="21561"/>
                </a:moveTo>
                <a:cubicBezTo>
                  <a:pt x="79" y="21542"/>
                  <a:pt x="39" y="21503"/>
                  <a:pt x="0" y="21465"/>
                </a:cubicBezTo>
                <a:cubicBezTo>
                  <a:pt x="13" y="21445"/>
                  <a:pt x="13" y="21445"/>
                  <a:pt x="13" y="21445"/>
                </a:cubicBezTo>
                <a:cubicBezTo>
                  <a:pt x="132" y="21600"/>
                  <a:pt x="355" y="21600"/>
                  <a:pt x="658" y="21484"/>
                </a:cubicBezTo>
                <a:cubicBezTo>
                  <a:pt x="987" y="21330"/>
                  <a:pt x="1421" y="21020"/>
                  <a:pt x="2026" y="20518"/>
                </a:cubicBezTo>
                <a:cubicBezTo>
                  <a:pt x="2631" y="19977"/>
                  <a:pt x="3381" y="19262"/>
                  <a:pt x="4288" y="18335"/>
                </a:cubicBezTo>
                <a:cubicBezTo>
                  <a:pt x="5196" y="17408"/>
                  <a:pt x="6170" y="16364"/>
                  <a:pt x="7432" y="14992"/>
                </a:cubicBezTo>
                <a:cubicBezTo>
                  <a:pt x="8393" y="13930"/>
                  <a:pt x="9366" y="12867"/>
                  <a:pt x="10392" y="11727"/>
                </a:cubicBezTo>
                <a:cubicBezTo>
                  <a:pt x="11931" y="10027"/>
                  <a:pt x="13510" y="8288"/>
                  <a:pt x="15102" y="6588"/>
                </a:cubicBezTo>
                <a:cubicBezTo>
                  <a:pt x="16417" y="5158"/>
                  <a:pt x="17588" y="3941"/>
                  <a:pt x="18667" y="2840"/>
                </a:cubicBezTo>
                <a:cubicBezTo>
                  <a:pt x="19758" y="1719"/>
                  <a:pt x="20719" y="792"/>
                  <a:pt x="21600" y="0"/>
                </a:cubicBezTo>
                <a:cubicBezTo>
                  <a:pt x="21600" y="19"/>
                  <a:pt x="21600" y="19"/>
                  <a:pt x="21600" y="19"/>
                </a:cubicBezTo>
                <a:cubicBezTo>
                  <a:pt x="20732" y="811"/>
                  <a:pt x="19771" y="1739"/>
                  <a:pt x="18667" y="2840"/>
                </a:cubicBezTo>
                <a:cubicBezTo>
                  <a:pt x="17588" y="3941"/>
                  <a:pt x="16430" y="5178"/>
                  <a:pt x="15102" y="6588"/>
                </a:cubicBezTo>
                <a:cubicBezTo>
                  <a:pt x="13523" y="8288"/>
                  <a:pt x="11931" y="10047"/>
                  <a:pt x="10405" y="11747"/>
                </a:cubicBezTo>
                <a:cubicBezTo>
                  <a:pt x="9379" y="12867"/>
                  <a:pt x="8406" y="13949"/>
                  <a:pt x="7432" y="14992"/>
                </a:cubicBezTo>
                <a:cubicBezTo>
                  <a:pt x="6170" y="16384"/>
                  <a:pt x="5209" y="17408"/>
                  <a:pt x="4288" y="18354"/>
                </a:cubicBezTo>
                <a:cubicBezTo>
                  <a:pt x="3381" y="19282"/>
                  <a:pt x="2644" y="19996"/>
                  <a:pt x="2026" y="20518"/>
                </a:cubicBezTo>
                <a:cubicBezTo>
                  <a:pt x="1421" y="21040"/>
                  <a:pt x="1000" y="21349"/>
                  <a:pt x="658" y="21503"/>
                </a:cubicBezTo>
                <a:cubicBezTo>
                  <a:pt x="447" y="21581"/>
                  <a:pt x="263" y="21600"/>
                  <a:pt x="145" y="21561"/>
                </a:cubicBezTo>
                <a:close/>
              </a:path>
            </a:pathLst>
          </a:custGeom>
          <a:solidFill>
            <a:srgbClr val="000000"/>
          </a:solidFill>
          <a:ln w="3175">
            <a:solidFill>
              <a:srgbClr val="BFBFBF"/>
            </a:solidFill>
          </a:ln>
        </p:spPr>
        <p:txBody>
          <a:bodyPr lIns="45719" rIns="45719"/>
          <a:lstStyle/>
          <a:p/>
        </p:txBody>
      </p:sp>
      <p:sp>
        <p:nvSpPr>
          <p:cNvPr id="111" name="Freeform 31"/>
          <p:cNvSpPr/>
          <p:nvPr/>
        </p:nvSpPr>
        <p:spPr>
          <a:xfrm>
            <a:off x="5021262" y="-42104"/>
            <a:ext cx="793751" cy="297693"/>
          </a:xfrm>
          <a:custGeom>
            <a:avLst/>
            <a:gdLst/>
            <a:ahLst/>
            <a:cxnLst>
              <a:cxn ang="0">
                <a:pos x="wd2" y="hd2"/>
              </a:cxn>
              <a:cxn ang="5400000">
                <a:pos x="wd2" y="hd2"/>
              </a:cxn>
              <a:cxn ang="10800000">
                <a:pos x="wd2" y="hd2"/>
              </a:cxn>
              <a:cxn ang="16200000">
                <a:pos x="wd2" y="hd2"/>
              </a:cxn>
            </a:cxnLst>
            <a:rect l="0" t="0" r="r" b="b"/>
            <a:pathLst>
              <a:path w="21600" h="18666" extrusionOk="0">
                <a:moveTo>
                  <a:pt x="70" y="18666"/>
                </a:moveTo>
                <a:cubicBezTo>
                  <a:pt x="0" y="18666"/>
                  <a:pt x="0" y="18666"/>
                  <a:pt x="0" y="18666"/>
                </a:cubicBezTo>
                <a:cubicBezTo>
                  <a:pt x="3216" y="12218"/>
                  <a:pt x="6711" y="7221"/>
                  <a:pt x="10136" y="3997"/>
                </a:cubicBezTo>
                <a:cubicBezTo>
                  <a:pt x="14120" y="290"/>
                  <a:pt x="17965" y="-838"/>
                  <a:pt x="21600" y="612"/>
                </a:cubicBezTo>
                <a:cubicBezTo>
                  <a:pt x="21600" y="773"/>
                  <a:pt x="21600" y="773"/>
                  <a:pt x="21600" y="773"/>
                </a:cubicBezTo>
                <a:cubicBezTo>
                  <a:pt x="12513" y="-2934"/>
                  <a:pt x="4194" y="10445"/>
                  <a:pt x="70" y="18666"/>
                </a:cubicBezTo>
                <a:close/>
              </a:path>
            </a:pathLst>
          </a:custGeom>
          <a:solidFill>
            <a:srgbClr val="000000"/>
          </a:solidFill>
          <a:ln w="3175">
            <a:solidFill>
              <a:srgbClr val="BFBFBF"/>
            </a:solidFill>
          </a:ln>
        </p:spPr>
        <p:txBody>
          <a:bodyPr lIns="45719" rIns="45719"/>
          <a:lstStyle/>
          <a:p/>
        </p:txBody>
      </p:sp>
      <p:sp>
        <p:nvSpPr>
          <p:cNvPr id="112" name="Freeform 32"/>
          <p:cNvSpPr/>
          <p:nvPr/>
        </p:nvSpPr>
        <p:spPr>
          <a:xfrm>
            <a:off x="4846637" y="-46086"/>
            <a:ext cx="968376" cy="438200"/>
          </a:xfrm>
          <a:custGeom>
            <a:avLst/>
            <a:gdLst/>
            <a:ahLst/>
            <a:cxnLst>
              <a:cxn ang="0">
                <a:pos x="wd2" y="hd2"/>
              </a:cxn>
              <a:cxn ang="5400000">
                <a:pos x="wd2" y="hd2"/>
              </a:cxn>
              <a:cxn ang="10800000">
                <a:pos x="wd2" y="hd2"/>
              </a:cxn>
              <a:cxn ang="16200000">
                <a:pos x="wd2" y="hd2"/>
              </a:cxn>
            </a:cxnLst>
            <a:rect l="0" t="0" r="r" b="b"/>
            <a:pathLst>
              <a:path w="21600" h="18574" extrusionOk="0">
                <a:moveTo>
                  <a:pt x="57" y="18574"/>
                </a:moveTo>
                <a:cubicBezTo>
                  <a:pt x="0" y="18574"/>
                  <a:pt x="0" y="18574"/>
                  <a:pt x="0" y="18574"/>
                </a:cubicBezTo>
                <a:cubicBezTo>
                  <a:pt x="2177" y="14319"/>
                  <a:pt x="5615" y="8319"/>
                  <a:pt x="9797" y="4283"/>
                </a:cubicBezTo>
                <a:cubicBezTo>
                  <a:pt x="13923" y="356"/>
                  <a:pt x="17876" y="-844"/>
                  <a:pt x="21600" y="574"/>
                </a:cubicBezTo>
                <a:cubicBezTo>
                  <a:pt x="21600" y="683"/>
                  <a:pt x="21600" y="683"/>
                  <a:pt x="21600" y="683"/>
                </a:cubicBezTo>
                <a:cubicBezTo>
                  <a:pt x="12089" y="-3026"/>
                  <a:pt x="3380" y="12029"/>
                  <a:pt x="57" y="18574"/>
                </a:cubicBezTo>
                <a:close/>
              </a:path>
            </a:pathLst>
          </a:custGeom>
          <a:solidFill>
            <a:srgbClr val="000000"/>
          </a:solidFill>
          <a:ln w="3175">
            <a:solidFill>
              <a:srgbClr val="BFBFBF"/>
            </a:solidFill>
          </a:ln>
        </p:spPr>
        <p:txBody>
          <a:bodyPr lIns="45719" rIns="45719"/>
          <a:lstStyle/>
          <a:p/>
        </p:txBody>
      </p:sp>
      <p:sp>
        <p:nvSpPr>
          <p:cNvPr id="113" name="Freeform 35"/>
          <p:cNvSpPr/>
          <p:nvPr/>
        </p:nvSpPr>
        <p:spPr>
          <a:xfrm>
            <a:off x="4495799" y="-40117"/>
            <a:ext cx="1319214" cy="1013255"/>
          </a:xfrm>
          <a:custGeom>
            <a:avLst/>
            <a:gdLst/>
            <a:ahLst/>
            <a:cxnLst>
              <a:cxn ang="0">
                <a:pos x="wd2" y="hd2"/>
              </a:cxn>
              <a:cxn ang="5400000">
                <a:pos x="wd2" y="hd2"/>
              </a:cxn>
              <a:cxn ang="10800000">
                <a:pos x="wd2" y="hd2"/>
              </a:cxn>
              <a:cxn ang="16200000">
                <a:pos x="wd2" y="hd2"/>
              </a:cxn>
            </a:cxnLst>
            <a:rect l="0" t="0" r="r" b="b"/>
            <a:pathLst>
              <a:path w="21600" h="20921" extrusionOk="0">
                <a:moveTo>
                  <a:pt x="42" y="20921"/>
                </a:moveTo>
                <a:cubicBezTo>
                  <a:pt x="0" y="20868"/>
                  <a:pt x="0" y="20868"/>
                  <a:pt x="0" y="20868"/>
                </a:cubicBezTo>
                <a:cubicBezTo>
                  <a:pt x="2063" y="15614"/>
                  <a:pt x="4505" y="11262"/>
                  <a:pt x="7453" y="7653"/>
                </a:cubicBezTo>
                <a:cubicBezTo>
                  <a:pt x="9516" y="5106"/>
                  <a:pt x="11747" y="3089"/>
                  <a:pt x="13979" y="1762"/>
                </a:cubicBezTo>
                <a:cubicBezTo>
                  <a:pt x="16632" y="223"/>
                  <a:pt x="19158" y="-308"/>
                  <a:pt x="21600" y="170"/>
                </a:cubicBezTo>
                <a:cubicBezTo>
                  <a:pt x="21600" y="223"/>
                  <a:pt x="21600" y="223"/>
                  <a:pt x="21600" y="223"/>
                </a:cubicBezTo>
                <a:cubicBezTo>
                  <a:pt x="17179" y="-679"/>
                  <a:pt x="12042" y="2028"/>
                  <a:pt x="7495" y="7653"/>
                </a:cubicBezTo>
                <a:cubicBezTo>
                  <a:pt x="4547" y="11315"/>
                  <a:pt x="2105" y="15614"/>
                  <a:pt x="42" y="20921"/>
                </a:cubicBezTo>
                <a:close/>
              </a:path>
            </a:pathLst>
          </a:custGeom>
          <a:solidFill>
            <a:srgbClr val="000000"/>
          </a:solidFill>
          <a:ln w="3175">
            <a:solidFill>
              <a:srgbClr val="BFBFBF"/>
            </a:solidFill>
          </a:ln>
        </p:spPr>
        <p:txBody>
          <a:bodyPr lIns="45719" rIns="45719"/>
          <a:lstStyle/>
          <a:p/>
        </p:txBody>
      </p:sp>
      <p:sp>
        <p:nvSpPr>
          <p:cNvPr id="114" name="Freeform 37"/>
          <p:cNvSpPr/>
          <p:nvPr/>
        </p:nvSpPr>
        <p:spPr>
          <a:xfrm>
            <a:off x="3079749" y="-31751"/>
            <a:ext cx="2735265" cy="259556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0" y="21600"/>
                  <a:pt x="0" y="21600"/>
                </a:cubicBezTo>
                <a:cubicBezTo>
                  <a:pt x="3553" y="19868"/>
                  <a:pt x="6821" y="17943"/>
                  <a:pt x="9724" y="15869"/>
                </a:cubicBezTo>
                <a:cubicBezTo>
                  <a:pt x="12444" y="13922"/>
                  <a:pt x="14779" y="11891"/>
                  <a:pt x="16667" y="9838"/>
                </a:cubicBezTo>
                <a:cubicBezTo>
                  <a:pt x="18372" y="7977"/>
                  <a:pt x="19651" y="6138"/>
                  <a:pt x="20483" y="4384"/>
                </a:cubicBezTo>
                <a:cubicBezTo>
                  <a:pt x="21194" y="2844"/>
                  <a:pt x="21580" y="1347"/>
                  <a:pt x="21580" y="0"/>
                </a:cubicBezTo>
                <a:cubicBezTo>
                  <a:pt x="21600" y="0"/>
                  <a:pt x="21600" y="0"/>
                  <a:pt x="21600" y="0"/>
                </a:cubicBezTo>
                <a:cubicBezTo>
                  <a:pt x="21600" y="1347"/>
                  <a:pt x="21214" y="2866"/>
                  <a:pt x="20483" y="4406"/>
                </a:cubicBezTo>
                <a:cubicBezTo>
                  <a:pt x="19671" y="6159"/>
                  <a:pt x="18372" y="7977"/>
                  <a:pt x="16687" y="9838"/>
                </a:cubicBezTo>
                <a:cubicBezTo>
                  <a:pt x="14779" y="11912"/>
                  <a:pt x="12444" y="13944"/>
                  <a:pt x="9724" y="15890"/>
                </a:cubicBezTo>
                <a:cubicBezTo>
                  <a:pt x="6821" y="17964"/>
                  <a:pt x="3553" y="19889"/>
                  <a:pt x="0" y="21600"/>
                </a:cubicBezTo>
                <a:close/>
              </a:path>
            </a:pathLst>
          </a:custGeom>
          <a:solidFill>
            <a:srgbClr val="000000"/>
          </a:solidFill>
          <a:ln w="3175">
            <a:solidFill>
              <a:srgbClr val="BFBFBF"/>
            </a:solidFill>
          </a:ln>
        </p:spPr>
        <p:txBody>
          <a:bodyPr lIns="45719" rIns="45719"/>
          <a:lstStyle/>
          <a:p/>
        </p:txBody>
      </p:sp>
      <p:sp>
        <p:nvSpPr>
          <p:cNvPr id="115" name="Freeform 38"/>
          <p:cNvSpPr/>
          <p:nvPr/>
        </p:nvSpPr>
        <p:spPr>
          <a:xfrm>
            <a:off x="4378325" y="-31750"/>
            <a:ext cx="1436689" cy="17827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569"/>
                  <a:pt x="0" y="21569"/>
                  <a:pt x="0" y="21569"/>
                </a:cubicBezTo>
                <a:cubicBezTo>
                  <a:pt x="3362" y="19577"/>
                  <a:pt x="6376" y="17523"/>
                  <a:pt x="9042" y="15469"/>
                </a:cubicBezTo>
                <a:cubicBezTo>
                  <a:pt x="11631" y="13508"/>
                  <a:pt x="13833" y="11547"/>
                  <a:pt x="15649" y="9648"/>
                </a:cubicBezTo>
                <a:cubicBezTo>
                  <a:pt x="18972" y="6225"/>
                  <a:pt x="21020" y="2895"/>
                  <a:pt x="21561" y="0"/>
                </a:cubicBezTo>
                <a:cubicBezTo>
                  <a:pt x="21600" y="0"/>
                  <a:pt x="21600" y="0"/>
                  <a:pt x="21600" y="0"/>
                </a:cubicBezTo>
                <a:cubicBezTo>
                  <a:pt x="21330" y="1463"/>
                  <a:pt x="20673" y="3019"/>
                  <a:pt x="19629" y="4669"/>
                </a:cubicBezTo>
                <a:cubicBezTo>
                  <a:pt x="18663" y="6287"/>
                  <a:pt x="17311" y="7968"/>
                  <a:pt x="15688" y="9648"/>
                </a:cubicBezTo>
                <a:cubicBezTo>
                  <a:pt x="13872" y="11547"/>
                  <a:pt x="11631" y="13508"/>
                  <a:pt x="9042" y="15500"/>
                </a:cubicBezTo>
                <a:cubicBezTo>
                  <a:pt x="6414" y="17523"/>
                  <a:pt x="3362" y="19577"/>
                  <a:pt x="0" y="21600"/>
                </a:cubicBezTo>
                <a:close/>
              </a:path>
            </a:pathLst>
          </a:custGeom>
          <a:solidFill>
            <a:srgbClr val="000000"/>
          </a:solidFill>
          <a:ln w="3175">
            <a:solidFill>
              <a:srgbClr val="BFBFBF"/>
            </a:solidFill>
          </a:ln>
        </p:spPr>
        <p:txBody>
          <a:bodyPr lIns="45719" rIns="45719"/>
          <a:lstStyle/>
          <a:p/>
        </p:txBody>
      </p:sp>
      <p:sp>
        <p:nvSpPr>
          <p:cNvPr id="116" name="Freeform 39"/>
          <p:cNvSpPr/>
          <p:nvPr/>
        </p:nvSpPr>
        <p:spPr>
          <a:xfrm>
            <a:off x="5233987" y="-31751"/>
            <a:ext cx="581026" cy="5492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0" y="21600"/>
                  <a:pt x="0" y="21600"/>
                </a:cubicBezTo>
                <a:cubicBezTo>
                  <a:pt x="7264" y="11809"/>
                  <a:pt x="14623" y="4542"/>
                  <a:pt x="21600" y="0"/>
                </a:cubicBezTo>
                <a:cubicBezTo>
                  <a:pt x="21600" y="101"/>
                  <a:pt x="21600" y="101"/>
                  <a:pt x="21600" y="101"/>
                </a:cubicBezTo>
                <a:cubicBezTo>
                  <a:pt x="14623" y="4542"/>
                  <a:pt x="7359" y="11809"/>
                  <a:pt x="0" y="21600"/>
                </a:cubicBezTo>
                <a:close/>
              </a:path>
            </a:pathLst>
          </a:custGeom>
          <a:solidFill>
            <a:srgbClr val="000000"/>
          </a:solidFill>
          <a:ln w="3175">
            <a:solidFill>
              <a:srgbClr val="BFBFBF"/>
            </a:solidFill>
          </a:ln>
        </p:spPr>
        <p:txBody>
          <a:bodyPr lIns="45719" rIns="45719"/>
          <a:lstStyle/>
          <a:p/>
        </p:txBody>
      </p:sp>
      <p:sp>
        <p:nvSpPr>
          <p:cNvPr id="117" name="Freeform 44"/>
          <p:cNvSpPr/>
          <p:nvPr/>
        </p:nvSpPr>
        <p:spPr>
          <a:xfrm>
            <a:off x="5815012" y="-31750"/>
            <a:ext cx="571501" cy="3460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6541" y="8160"/>
                  <a:pt x="8270" y="0"/>
                  <a:pt x="0" y="160"/>
                </a:cubicBezTo>
                <a:cubicBezTo>
                  <a:pt x="0" y="0"/>
                  <a:pt x="0" y="0"/>
                  <a:pt x="0" y="0"/>
                </a:cubicBezTo>
                <a:cubicBezTo>
                  <a:pt x="3989" y="0"/>
                  <a:pt x="8076" y="1920"/>
                  <a:pt x="11870" y="5600"/>
                </a:cubicBezTo>
                <a:cubicBezTo>
                  <a:pt x="15762" y="9440"/>
                  <a:pt x="19070" y="14880"/>
                  <a:pt x="21600" y="21600"/>
                </a:cubicBezTo>
                <a:close/>
              </a:path>
            </a:pathLst>
          </a:custGeom>
          <a:solidFill>
            <a:srgbClr val="000000"/>
          </a:solidFill>
          <a:ln w="3175">
            <a:solidFill>
              <a:srgbClr val="BFBFBF"/>
            </a:solidFill>
          </a:ln>
        </p:spPr>
        <p:txBody>
          <a:bodyPr lIns="45719" rIns="45719"/>
          <a:lstStyle/>
          <a:p/>
        </p:txBody>
      </p:sp>
      <p:sp>
        <p:nvSpPr>
          <p:cNvPr id="118" name="Freeform 45"/>
          <p:cNvSpPr/>
          <p:nvPr/>
        </p:nvSpPr>
        <p:spPr>
          <a:xfrm>
            <a:off x="5021262" y="-101052"/>
            <a:ext cx="1365251" cy="415377"/>
          </a:xfrm>
          <a:custGeom>
            <a:avLst/>
            <a:gdLst/>
            <a:ahLst/>
            <a:cxnLst>
              <a:cxn ang="0">
                <a:pos x="wd2" y="hd2"/>
              </a:cxn>
              <a:cxn ang="5400000">
                <a:pos x="wd2" y="hd2"/>
              </a:cxn>
              <a:cxn ang="10800000">
                <a:pos x="wd2" y="hd2"/>
              </a:cxn>
              <a:cxn ang="16200000">
                <a:pos x="wd2" y="hd2"/>
              </a:cxn>
            </a:cxnLst>
            <a:rect l="0" t="0" r="r" b="b"/>
            <a:pathLst>
              <a:path w="21600" h="20552" extrusionOk="0">
                <a:moveTo>
                  <a:pt x="41" y="17630"/>
                </a:moveTo>
                <a:cubicBezTo>
                  <a:pt x="0" y="17630"/>
                  <a:pt x="0" y="17630"/>
                  <a:pt x="0" y="17630"/>
                </a:cubicBezTo>
                <a:cubicBezTo>
                  <a:pt x="2400" y="10387"/>
                  <a:pt x="6183" y="1493"/>
                  <a:pt x="10617" y="96"/>
                </a:cubicBezTo>
                <a:cubicBezTo>
                  <a:pt x="11593" y="-159"/>
                  <a:pt x="12651" y="96"/>
                  <a:pt x="13668" y="858"/>
                </a:cubicBezTo>
                <a:cubicBezTo>
                  <a:pt x="13708" y="858"/>
                  <a:pt x="13749" y="858"/>
                  <a:pt x="13790" y="985"/>
                </a:cubicBezTo>
                <a:cubicBezTo>
                  <a:pt x="14766" y="1747"/>
                  <a:pt x="15742" y="2891"/>
                  <a:pt x="16678" y="4543"/>
                </a:cubicBezTo>
                <a:cubicBezTo>
                  <a:pt x="18712" y="8227"/>
                  <a:pt x="20420" y="13818"/>
                  <a:pt x="21600" y="20552"/>
                </a:cubicBezTo>
                <a:cubicBezTo>
                  <a:pt x="21600" y="20552"/>
                  <a:pt x="21600" y="20552"/>
                  <a:pt x="21600" y="20552"/>
                </a:cubicBezTo>
                <a:cubicBezTo>
                  <a:pt x="19200" y="7211"/>
                  <a:pt x="14807" y="-1048"/>
                  <a:pt x="10617" y="223"/>
                </a:cubicBezTo>
                <a:cubicBezTo>
                  <a:pt x="6183" y="1493"/>
                  <a:pt x="2400" y="10387"/>
                  <a:pt x="41" y="17630"/>
                </a:cubicBezTo>
                <a:close/>
              </a:path>
            </a:pathLst>
          </a:custGeom>
          <a:solidFill>
            <a:srgbClr val="000000"/>
          </a:solidFill>
          <a:ln w="3175">
            <a:solidFill>
              <a:srgbClr val="BFBFBF"/>
            </a:solidFill>
          </a:ln>
        </p:spPr>
        <p:txBody>
          <a:bodyPr lIns="45719" rIns="45719"/>
          <a:lstStyle/>
          <a:p/>
        </p:txBody>
      </p:sp>
      <p:sp>
        <p:nvSpPr>
          <p:cNvPr id="119" name="Freeform 46"/>
          <p:cNvSpPr/>
          <p:nvPr/>
        </p:nvSpPr>
        <p:spPr>
          <a:xfrm>
            <a:off x="4846637" y="-122123"/>
            <a:ext cx="1539876" cy="514235"/>
          </a:xfrm>
          <a:custGeom>
            <a:avLst/>
            <a:gdLst/>
            <a:ahLst/>
            <a:cxnLst>
              <a:cxn ang="0">
                <a:pos x="wd2" y="hd2"/>
              </a:cxn>
              <a:cxn ang="5400000">
                <a:pos x="wd2" y="hd2"/>
              </a:cxn>
              <a:cxn ang="10800000">
                <a:pos x="wd2" y="hd2"/>
              </a:cxn>
              <a:cxn ang="16200000">
                <a:pos x="wd2" y="hd2"/>
              </a:cxn>
            </a:cxnLst>
            <a:rect l="0" t="0" r="r" b="b"/>
            <a:pathLst>
              <a:path w="21600" h="20949" extrusionOk="0">
                <a:moveTo>
                  <a:pt x="36" y="20949"/>
                </a:moveTo>
                <a:cubicBezTo>
                  <a:pt x="0" y="20949"/>
                  <a:pt x="0" y="20949"/>
                  <a:pt x="0" y="20949"/>
                </a:cubicBezTo>
                <a:cubicBezTo>
                  <a:pt x="1442" y="16021"/>
                  <a:pt x="2957" y="11827"/>
                  <a:pt x="4508" y="8576"/>
                </a:cubicBezTo>
                <a:cubicBezTo>
                  <a:pt x="6311" y="4697"/>
                  <a:pt x="8222" y="2075"/>
                  <a:pt x="10097" y="817"/>
                </a:cubicBezTo>
                <a:cubicBezTo>
                  <a:pt x="12224" y="-651"/>
                  <a:pt x="14424" y="-127"/>
                  <a:pt x="16263" y="2285"/>
                </a:cubicBezTo>
                <a:cubicBezTo>
                  <a:pt x="18355" y="5011"/>
                  <a:pt x="20266" y="10464"/>
                  <a:pt x="21600" y="17803"/>
                </a:cubicBezTo>
                <a:cubicBezTo>
                  <a:pt x="21600" y="17803"/>
                  <a:pt x="21600" y="17803"/>
                  <a:pt x="21600" y="17803"/>
                </a:cubicBezTo>
                <a:cubicBezTo>
                  <a:pt x="20230" y="10568"/>
                  <a:pt x="18355" y="5116"/>
                  <a:pt x="16263" y="2390"/>
                </a:cubicBezTo>
                <a:cubicBezTo>
                  <a:pt x="14424" y="-22"/>
                  <a:pt x="12224" y="-546"/>
                  <a:pt x="10097" y="922"/>
                </a:cubicBezTo>
                <a:cubicBezTo>
                  <a:pt x="6599" y="3229"/>
                  <a:pt x="3209" y="10044"/>
                  <a:pt x="36" y="20949"/>
                </a:cubicBezTo>
                <a:close/>
              </a:path>
            </a:pathLst>
          </a:custGeom>
          <a:solidFill>
            <a:srgbClr val="000000"/>
          </a:solidFill>
          <a:ln w="3175">
            <a:solidFill>
              <a:srgbClr val="BFBFBF"/>
            </a:solidFill>
          </a:ln>
        </p:spPr>
        <p:txBody>
          <a:bodyPr lIns="45719" rIns="45719"/>
          <a:lstStyle/>
          <a:p/>
        </p:txBody>
      </p:sp>
      <p:sp>
        <p:nvSpPr>
          <p:cNvPr id="120" name="Freeform 47"/>
          <p:cNvSpPr/>
          <p:nvPr/>
        </p:nvSpPr>
        <p:spPr>
          <a:xfrm>
            <a:off x="2498724" y="314324"/>
            <a:ext cx="3992436" cy="5697539"/>
          </a:xfrm>
          <a:custGeom>
            <a:avLst/>
            <a:gdLst/>
            <a:ahLst/>
            <a:cxnLst>
              <a:cxn ang="0">
                <a:pos x="wd2" y="hd2"/>
              </a:cxn>
              <a:cxn ang="5400000">
                <a:pos x="wd2" y="hd2"/>
              </a:cxn>
              <a:cxn ang="10800000">
                <a:pos x="wd2" y="hd2"/>
              </a:cxn>
              <a:cxn ang="16200000">
                <a:pos x="wd2" y="hd2"/>
              </a:cxn>
            </a:cxnLst>
            <a:rect l="0" t="0" r="r" b="b"/>
            <a:pathLst>
              <a:path w="21556" h="21600" extrusionOk="0">
                <a:moveTo>
                  <a:pt x="0" y="21600"/>
                </a:moveTo>
                <a:cubicBezTo>
                  <a:pt x="0" y="21590"/>
                  <a:pt x="0" y="21590"/>
                  <a:pt x="0" y="21590"/>
                </a:cubicBezTo>
                <a:cubicBezTo>
                  <a:pt x="1347" y="21347"/>
                  <a:pt x="2749" y="20986"/>
                  <a:pt x="4151" y="20499"/>
                </a:cubicBezTo>
                <a:cubicBezTo>
                  <a:pt x="5650" y="19983"/>
                  <a:pt x="7149" y="19320"/>
                  <a:pt x="8621" y="18541"/>
                </a:cubicBezTo>
                <a:cubicBezTo>
                  <a:pt x="11716" y="16884"/>
                  <a:pt x="14548" y="14741"/>
                  <a:pt x="16783" y="12335"/>
                </a:cubicBezTo>
                <a:cubicBezTo>
                  <a:pt x="18949" y="10006"/>
                  <a:pt x="20462" y="7551"/>
                  <a:pt x="21142" y="5222"/>
                </a:cubicBezTo>
                <a:cubicBezTo>
                  <a:pt x="21447" y="4189"/>
                  <a:pt x="21586" y="3196"/>
                  <a:pt x="21531" y="2280"/>
                </a:cubicBezTo>
                <a:cubicBezTo>
                  <a:pt x="21489" y="1442"/>
                  <a:pt x="21308" y="682"/>
                  <a:pt x="20975" y="0"/>
                </a:cubicBezTo>
                <a:cubicBezTo>
                  <a:pt x="20989" y="0"/>
                  <a:pt x="20989" y="0"/>
                  <a:pt x="20989" y="0"/>
                </a:cubicBezTo>
                <a:cubicBezTo>
                  <a:pt x="21322" y="672"/>
                  <a:pt x="21503" y="1442"/>
                  <a:pt x="21544" y="2270"/>
                </a:cubicBezTo>
                <a:cubicBezTo>
                  <a:pt x="21600" y="3196"/>
                  <a:pt x="21461" y="4189"/>
                  <a:pt x="21156" y="5232"/>
                </a:cubicBezTo>
                <a:cubicBezTo>
                  <a:pt x="20476" y="7551"/>
                  <a:pt x="18962" y="10016"/>
                  <a:pt x="16797" y="12344"/>
                </a:cubicBezTo>
                <a:cubicBezTo>
                  <a:pt x="14548" y="14751"/>
                  <a:pt x="11730" y="16894"/>
                  <a:pt x="8621" y="18550"/>
                </a:cubicBezTo>
                <a:cubicBezTo>
                  <a:pt x="7163" y="19330"/>
                  <a:pt x="5650" y="19983"/>
                  <a:pt x="4165" y="20499"/>
                </a:cubicBezTo>
                <a:cubicBezTo>
                  <a:pt x="2749" y="20986"/>
                  <a:pt x="1360" y="21356"/>
                  <a:pt x="0" y="21600"/>
                </a:cubicBezTo>
                <a:close/>
              </a:path>
            </a:pathLst>
          </a:custGeom>
          <a:solidFill>
            <a:srgbClr val="000000"/>
          </a:solidFill>
          <a:ln w="3175">
            <a:solidFill>
              <a:srgbClr val="BFBFBF"/>
            </a:solidFill>
          </a:ln>
        </p:spPr>
        <p:txBody>
          <a:bodyPr lIns="45719" rIns="45719"/>
          <a:lstStyle/>
          <a:p/>
        </p:txBody>
      </p:sp>
      <p:sp>
        <p:nvSpPr>
          <p:cNvPr id="121" name="Freeform 48"/>
          <p:cNvSpPr/>
          <p:nvPr/>
        </p:nvSpPr>
        <p:spPr>
          <a:xfrm>
            <a:off x="4510087" y="314325"/>
            <a:ext cx="2066036" cy="4667252"/>
          </a:xfrm>
          <a:custGeom>
            <a:avLst/>
            <a:gdLst/>
            <a:ahLst/>
            <a:cxnLst>
              <a:cxn ang="0">
                <a:pos x="wd2" y="hd2"/>
              </a:cxn>
              <a:cxn ang="5400000">
                <a:pos x="wd2" y="hd2"/>
              </a:cxn>
              <a:cxn ang="10800000">
                <a:pos x="wd2" y="hd2"/>
              </a:cxn>
              <a:cxn ang="16200000">
                <a:pos x="wd2" y="hd2"/>
              </a:cxn>
            </a:cxnLst>
            <a:rect l="0" t="0" r="r" b="b"/>
            <a:pathLst>
              <a:path w="21361" h="21600" extrusionOk="0">
                <a:moveTo>
                  <a:pt x="0" y="21600"/>
                </a:moveTo>
                <a:cubicBezTo>
                  <a:pt x="0" y="21588"/>
                  <a:pt x="0" y="21588"/>
                  <a:pt x="0" y="21588"/>
                </a:cubicBezTo>
                <a:cubicBezTo>
                  <a:pt x="3241" y="20803"/>
                  <a:pt x="6323" y="19673"/>
                  <a:pt x="9166" y="18222"/>
                </a:cubicBezTo>
                <a:cubicBezTo>
                  <a:pt x="12407" y="16581"/>
                  <a:pt x="15197" y="14570"/>
                  <a:pt x="17296" y="12406"/>
                </a:cubicBezTo>
                <a:cubicBezTo>
                  <a:pt x="19528" y="10098"/>
                  <a:pt x="20909" y="7684"/>
                  <a:pt x="21255" y="5424"/>
                </a:cubicBezTo>
                <a:cubicBezTo>
                  <a:pt x="21573" y="3259"/>
                  <a:pt x="20936" y="1380"/>
                  <a:pt x="19395" y="0"/>
                </a:cubicBezTo>
                <a:cubicBezTo>
                  <a:pt x="19395" y="0"/>
                  <a:pt x="19395" y="0"/>
                  <a:pt x="19395" y="0"/>
                </a:cubicBezTo>
                <a:cubicBezTo>
                  <a:pt x="20962" y="1380"/>
                  <a:pt x="21600" y="3259"/>
                  <a:pt x="21281" y="5424"/>
                </a:cubicBezTo>
                <a:cubicBezTo>
                  <a:pt x="20936" y="7684"/>
                  <a:pt x="19554" y="10098"/>
                  <a:pt x="17323" y="12406"/>
                </a:cubicBezTo>
                <a:cubicBezTo>
                  <a:pt x="16260" y="13500"/>
                  <a:pt x="15038" y="14559"/>
                  <a:pt x="13630" y="15546"/>
                </a:cubicBezTo>
                <a:cubicBezTo>
                  <a:pt x="12275" y="16521"/>
                  <a:pt x="10787" y="17413"/>
                  <a:pt x="9193" y="18234"/>
                </a:cubicBezTo>
                <a:cubicBezTo>
                  <a:pt x="7758" y="18959"/>
                  <a:pt x="6244" y="19614"/>
                  <a:pt x="4676" y="20185"/>
                </a:cubicBezTo>
                <a:cubicBezTo>
                  <a:pt x="3162" y="20744"/>
                  <a:pt x="1594" y="21219"/>
                  <a:pt x="0" y="21600"/>
                </a:cubicBezTo>
                <a:close/>
              </a:path>
            </a:pathLst>
          </a:custGeom>
          <a:solidFill>
            <a:srgbClr val="000000"/>
          </a:solidFill>
          <a:ln w="3175">
            <a:solidFill>
              <a:srgbClr val="BFBFBF"/>
            </a:solidFill>
          </a:ln>
        </p:spPr>
        <p:txBody>
          <a:bodyPr lIns="45719" rIns="45719"/>
          <a:lstStyle/>
          <a:p/>
        </p:txBody>
      </p:sp>
      <p:sp>
        <p:nvSpPr>
          <p:cNvPr id="122" name="Freeform 49"/>
          <p:cNvSpPr/>
          <p:nvPr/>
        </p:nvSpPr>
        <p:spPr>
          <a:xfrm>
            <a:off x="5141912" y="314325"/>
            <a:ext cx="1461865" cy="3271838"/>
          </a:xfrm>
          <a:custGeom>
            <a:avLst/>
            <a:gdLst/>
            <a:ahLst/>
            <a:cxnLst>
              <a:cxn ang="0">
                <a:pos x="wd2" y="hd2"/>
              </a:cxn>
              <a:cxn ang="5400000">
                <a:pos x="wd2" y="hd2"/>
              </a:cxn>
              <a:cxn ang="10800000">
                <a:pos x="wd2" y="hd2"/>
              </a:cxn>
              <a:cxn ang="16200000">
                <a:pos x="wd2" y="hd2"/>
              </a:cxn>
            </a:cxnLst>
            <a:rect l="0" t="0" r="r" b="b"/>
            <a:pathLst>
              <a:path w="21251" h="21600" extrusionOk="0">
                <a:moveTo>
                  <a:pt x="0" y="21600"/>
                </a:moveTo>
                <a:cubicBezTo>
                  <a:pt x="0" y="21583"/>
                  <a:pt x="0" y="21583"/>
                  <a:pt x="0" y="21583"/>
                </a:cubicBezTo>
                <a:cubicBezTo>
                  <a:pt x="2653" y="21193"/>
                  <a:pt x="5456" y="20378"/>
                  <a:pt x="8072" y="19241"/>
                </a:cubicBezTo>
                <a:cubicBezTo>
                  <a:pt x="11248" y="17867"/>
                  <a:pt x="14089" y="16052"/>
                  <a:pt x="16331" y="13998"/>
                </a:cubicBezTo>
                <a:cubicBezTo>
                  <a:pt x="19021" y="11538"/>
                  <a:pt x="20666" y="8908"/>
                  <a:pt x="21114" y="6431"/>
                </a:cubicBezTo>
                <a:cubicBezTo>
                  <a:pt x="21563" y="3716"/>
                  <a:pt x="20479" y="1442"/>
                  <a:pt x="18087" y="0"/>
                </a:cubicBezTo>
                <a:cubicBezTo>
                  <a:pt x="18087" y="0"/>
                  <a:pt x="18087" y="0"/>
                  <a:pt x="18087" y="0"/>
                </a:cubicBezTo>
                <a:cubicBezTo>
                  <a:pt x="20516" y="1425"/>
                  <a:pt x="21600" y="3716"/>
                  <a:pt x="21152" y="6431"/>
                </a:cubicBezTo>
                <a:cubicBezTo>
                  <a:pt x="20703" y="8925"/>
                  <a:pt x="19059" y="11538"/>
                  <a:pt x="16368" y="13998"/>
                </a:cubicBezTo>
                <a:cubicBezTo>
                  <a:pt x="14126" y="16068"/>
                  <a:pt x="11248" y="17884"/>
                  <a:pt x="8109" y="19241"/>
                </a:cubicBezTo>
                <a:cubicBezTo>
                  <a:pt x="5456" y="20395"/>
                  <a:pt x="2653" y="21210"/>
                  <a:pt x="0" y="21600"/>
                </a:cubicBezTo>
                <a:close/>
              </a:path>
            </a:pathLst>
          </a:custGeom>
          <a:solidFill>
            <a:srgbClr val="000000"/>
          </a:solidFill>
          <a:ln w="3175">
            <a:solidFill>
              <a:srgbClr val="BFBFBF"/>
            </a:solidFill>
          </a:ln>
        </p:spPr>
        <p:txBody>
          <a:bodyPr lIns="45719" rIns="45719"/>
          <a:lstStyle/>
          <a:p/>
        </p:txBody>
      </p:sp>
      <p:sp>
        <p:nvSpPr>
          <p:cNvPr id="123" name="Freeform 52"/>
          <p:cNvSpPr/>
          <p:nvPr/>
        </p:nvSpPr>
        <p:spPr>
          <a:xfrm>
            <a:off x="4495799" y="-116768"/>
            <a:ext cx="1890715" cy="1089905"/>
          </a:xfrm>
          <a:custGeom>
            <a:avLst/>
            <a:gdLst/>
            <a:ahLst/>
            <a:cxnLst>
              <a:cxn ang="0">
                <a:pos x="wd2" y="hd2"/>
              </a:cxn>
              <a:cxn ang="5400000">
                <a:pos x="wd2" y="hd2"/>
              </a:cxn>
              <a:cxn ang="10800000">
                <a:pos x="wd2" y="hd2"/>
              </a:cxn>
              <a:cxn ang="16200000">
                <a:pos x="wd2" y="hd2"/>
              </a:cxn>
            </a:cxnLst>
            <a:rect l="0" t="0" r="r" b="b"/>
            <a:pathLst>
              <a:path w="21600" h="21246" extrusionOk="0">
                <a:moveTo>
                  <a:pt x="29" y="21246"/>
                </a:moveTo>
                <a:cubicBezTo>
                  <a:pt x="0" y="21196"/>
                  <a:pt x="0" y="21196"/>
                  <a:pt x="0" y="21196"/>
                </a:cubicBezTo>
                <a:cubicBezTo>
                  <a:pt x="793" y="18189"/>
                  <a:pt x="1763" y="15332"/>
                  <a:pt x="2851" y="12676"/>
                </a:cubicBezTo>
                <a:cubicBezTo>
                  <a:pt x="4379" y="9068"/>
                  <a:pt x="6083" y="6111"/>
                  <a:pt x="7905" y="3906"/>
                </a:cubicBezTo>
                <a:cubicBezTo>
                  <a:pt x="9551" y="1901"/>
                  <a:pt x="12078" y="-354"/>
                  <a:pt x="14900" y="47"/>
                </a:cubicBezTo>
                <a:cubicBezTo>
                  <a:pt x="17515" y="398"/>
                  <a:pt x="20101" y="3605"/>
                  <a:pt x="21600" y="8416"/>
                </a:cubicBezTo>
                <a:cubicBezTo>
                  <a:pt x="21571" y="8416"/>
                  <a:pt x="21571" y="8416"/>
                  <a:pt x="21571" y="8416"/>
                </a:cubicBezTo>
                <a:cubicBezTo>
                  <a:pt x="20072" y="3655"/>
                  <a:pt x="17515" y="448"/>
                  <a:pt x="14900" y="97"/>
                </a:cubicBezTo>
                <a:cubicBezTo>
                  <a:pt x="12108" y="-304"/>
                  <a:pt x="9551" y="1951"/>
                  <a:pt x="7905" y="3906"/>
                </a:cubicBezTo>
                <a:cubicBezTo>
                  <a:pt x="6083" y="6111"/>
                  <a:pt x="4408" y="9068"/>
                  <a:pt x="2880" y="12726"/>
                </a:cubicBezTo>
                <a:cubicBezTo>
                  <a:pt x="1793" y="15332"/>
                  <a:pt x="823" y="18189"/>
                  <a:pt x="29" y="21246"/>
                </a:cubicBezTo>
                <a:close/>
              </a:path>
            </a:pathLst>
          </a:custGeom>
          <a:solidFill>
            <a:srgbClr val="000000"/>
          </a:solidFill>
          <a:ln w="3175">
            <a:solidFill>
              <a:srgbClr val="BFBFBF"/>
            </a:solidFill>
          </a:ln>
        </p:spPr>
        <p:txBody>
          <a:bodyPr lIns="45719" rIns="45719"/>
          <a:lstStyle/>
          <a:p/>
        </p:txBody>
      </p:sp>
      <p:sp>
        <p:nvSpPr>
          <p:cNvPr id="124" name="Freeform 53"/>
          <p:cNvSpPr/>
          <p:nvPr/>
        </p:nvSpPr>
        <p:spPr>
          <a:xfrm>
            <a:off x="5403849" y="314324"/>
            <a:ext cx="1197858" cy="3603628"/>
          </a:xfrm>
          <a:custGeom>
            <a:avLst/>
            <a:gdLst/>
            <a:ahLst/>
            <a:cxnLst>
              <a:cxn ang="0">
                <a:pos x="wd2" y="hd2"/>
              </a:cxn>
              <a:cxn ang="5400000">
                <a:pos x="wd2" y="hd2"/>
              </a:cxn>
              <a:cxn ang="10800000">
                <a:pos x="wd2" y="hd2"/>
              </a:cxn>
              <a:cxn ang="16200000">
                <a:pos x="wd2" y="hd2"/>
              </a:cxn>
            </a:cxnLst>
            <a:rect l="0" t="0" r="r" b="b"/>
            <a:pathLst>
              <a:path w="21559" h="21600" extrusionOk="0">
                <a:moveTo>
                  <a:pt x="46" y="21600"/>
                </a:moveTo>
                <a:cubicBezTo>
                  <a:pt x="0" y="21585"/>
                  <a:pt x="0" y="21585"/>
                  <a:pt x="0" y="21585"/>
                </a:cubicBezTo>
                <a:cubicBezTo>
                  <a:pt x="3700" y="20537"/>
                  <a:pt x="7077" y="19212"/>
                  <a:pt x="10083" y="17656"/>
                </a:cubicBezTo>
                <a:cubicBezTo>
                  <a:pt x="13598" y="15869"/>
                  <a:pt x="16373" y="13897"/>
                  <a:pt x="18362" y="11801"/>
                </a:cubicBezTo>
                <a:cubicBezTo>
                  <a:pt x="20490" y="9537"/>
                  <a:pt x="21600" y="7241"/>
                  <a:pt x="21507" y="5161"/>
                </a:cubicBezTo>
                <a:cubicBezTo>
                  <a:pt x="21415" y="3050"/>
                  <a:pt x="20074" y="1279"/>
                  <a:pt x="17669" y="0"/>
                </a:cubicBezTo>
                <a:cubicBezTo>
                  <a:pt x="17669" y="0"/>
                  <a:pt x="17669" y="0"/>
                  <a:pt x="17669" y="0"/>
                </a:cubicBezTo>
                <a:cubicBezTo>
                  <a:pt x="20120" y="1263"/>
                  <a:pt x="21415" y="3050"/>
                  <a:pt x="21554" y="5161"/>
                </a:cubicBezTo>
                <a:cubicBezTo>
                  <a:pt x="21600" y="6224"/>
                  <a:pt x="21322" y="7349"/>
                  <a:pt x="20767" y="8474"/>
                </a:cubicBezTo>
                <a:cubicBezTo>
                  <a:pt x="20259" y="9567"/>
                  <a:pt x="19426" y="10692"/>
                  <a:pt x="18362" y="11801"/>
                </a:cubicBezTo>
                <a:cubicBezTo>
                  <a:pt x="16373" y="13912"/>
                  <a:pt x="13598" y="15869"/>
                  <a:pt x="10129" y="17656"/>
                </a:cubicBezTo>
                <a:cubicBezTo>
                  <a:pt x="7123" y="19212"/>
                  <a:pt x="3700" y="20537"/>
                  <a:pt x="46" y="21600"/>
                </a:cubicBezTo>
                <a:close/>
              </a:path>
            </a:pathLst>
          </a:custGeom>
          <a:solidFill>
            <a:srgbClr val="000000"/>
          </a:solidFill>
          <a:ln w="3175">
            <a:solidFill>
              <a:srgbClr val="BFBFBF"/>
            </a:solidFill>
          </a:ln>
        </p:spPr>
        <p:txBody>
          <a:bodyPr lIns="45719" rIns="45719"/>
          <a:lstStyle/>
          <a:p/>
        </p:txBody>
      </p:sp>
      <p:sp>
        <p:nvSpPr>
          <p:cNvPr id="125" name="Freeform 54"/>
          <p:cNvSpPr/>
          <p:nvPr/>
        </p:nvSpPr>
        <p:spPr>
          <a:xfrm>
            <a:off x="5116512" y="95135"/>
            <a:ext cx="1306402" cy="219191"/>
          </a:xfrm>
          <a:custGeom>
            <a:avLst/>
            <a:gdLst/>
            <a:ahLst/>
            <a:cxnLst>
              <a:cxn ang="0">
                <a:pos x="wd2" y="hd2"/>
              </a:cxn>
              <a:cxn ang="5400000">
                <a:pos x="wd2" y="hd2"/>
              </a:cxn>
              <a:cxn ang="10800000">
                <a:pos x="wd2" y="hd2"/>
              </a:cxn>
              <a:cxn ang="16200000">
                <a:pos x="wd2" y="hd2"/>
              </a:cxn>
            </a:cxnLst>
            <a:rect l="0" t="0" r="r" b="b"/>
            <a:pathLst>
              <a:path w="21494" h="20711" extrusionOk="0">
                <a:moveTo>
                  <a:pt x="42" y="16100"/>
                </a:moveTo>
                <a:cubicBezTo>
                  <a:pt x="0" y="16100"/>
                  <a:pt x="0" y="16100"/>
                  <a:pt x="0" y="16100"/>
                </a:cubicBezTo>
                <a:cubicBezTo>
                  <a:pt x="507" y="15372"/>
                  <a:pt x="972" y="14886"/>
                  <a:pt x="1479" y="14158"/>
                </a:cubicBezTo>
                <a:cubicBezTo>
                  <a:pt x="6341" y="8333"/>
                  <a:pt x="10948" y="2994"/>
                  <a:pt x="15386" y="810"/>
                </a:cubicBezTo>
                <a:cubicBezTo>
                  <a:pt x="17246" y="-161"/>
                  <a:pt x="19317" y="-889"/>
                  <a:pt x="20670" y="2509"/>
                </a:cubicBezTo>
                <a:cubicBezTo>
                  <a:pt x="21050" y="3480"/>
                  <a:pt x="21304" y="5178"/>
                  <a:pt x="21431" y="7605"/>
                </a:cubicBezTo>
                <a:cubicBezTo>
                  <a:pt x="21600" y="11489"/>
                  <a:pt x="21431" y="16342"/>
                  <a:pt x="20881" y="20711"/>
                </a:cubicBezTo>
                <a:cubicBezTo>
                  <a:pt x="20881" y="20711"/>
                  <a:pt x="20881" y="20711"/>
                  <a:pt x="20881" y="20711"/>
                </a:cubicBezTo>
                <a:cubicBezTo>
                  <a:pt x="21389" y="16100"/>
                  <a:pt x="21558" y="11489"/>
                  <a:pt x="21389" y="7605"/>
                </a:cubicBezTo>
                <a:cubicBezTo>
                  <a:pt x="21262" y="5421"/>
                  <a:pt x="21008" y="3722"/>
                  <a:pt x="20628" y="2751"/>
                </a:cubicBezTo>
                <a:cubicBezTo>
                  <a:pt x="19317" y="-646"/>
                  <a:pt x="17246" y="82"/>
                  <a:pt x="15386" y="1053"/>
                </a:cubicBezTo>
                <a:cubicBezTo>
                  <a:pt x="10948" y="3237"/>
                  <a:pt x="6341" y="8576"/>
                  <a:pt x="1479" y="14401"/>
                </a:cubicBezTo>
                <a:cubicBezTo>
                  <a:pt x="1014" y="15129"/>
                  <a:pt x="507" y="15614"/>
                  <a:pt x="42" y="16100"/>
                </a:cubicBezTo>
                <a:close/>
              </a:path>
            </a:pathLst>
          </a:custGeom>
          <a:solidFill>
            <a:srgbClr val="000000"/>
          </a:solidFill>
          <a:ln w="3175">
            <a:solidFill>
              <a:srgbClr val="BFBFBF"/>
            </a:solidFill>
          </a:ln>
        </p:spPr>
        <p:txBody>
          <a:bodyPr lIns="45719" rIns="45719"/>
          <a:lstStyle/>
          <a:p/>
        </p:txBody>
      </p:sp>
      <p:sp>
        <p:nvSpPr>
          <p:cNvPr id="126" name="Freeform 55"/>
          <p:cNvSpPr/>
          <p:nvPr/>
        </p:nvSpPr>
        <p:spPr>
          <a:xfrm>
            <a:off x="3079750" y="314324"/>
            <a:ext cx="3306763" cy="22494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888" y="19799"/>
                  <a:pt x="5661" y="17848"/>
                  <a:pt x="8247" y="15798"/>
                </a:cubicBezTo>
                <a:cubicBezTo>
                  <a:pt x="9541" y="14787"/>
                  <a:pt x="10800" y="13751"/>
                  <a:pt x="11975" y="12714"/>
                </a:cubicBezTo>
                <a:cubicBezTo>
                  <a:pt x="12530" y="12219"/>
                  <a:pt x="13120" y="11668"/>
                  <a:pt x="13656" y="11159"/>
                </a:cubicBezTo>
                <a:cubicBezTo>
                  <a:pt x="14191" y="10649"/>
                  <a:pt x="14500" y="10385"/>
                  <a:pt x="15185" y="9653"/>
                </a:cubicBezTo>
                <a:cubicBezTo>
                  <a:pt x="15870" y="8921"/>
                  <a:pt x="17019" y="7681"/>
                  <a:pt x="17770" y="6763"/>
                </a:cubicBezTo>
                <a:cubicBezTo>
                  <a:pt x="18524" y="5845"/>
                  <a:pt x="19164" y="4987"/>
                  <a:pt x="19701" y="4147"/>
                </a:cubicBezTo>
                <a:cubicBezTo>
                  <a:pt x="20693" y="2616"/>
                  <a:pt x="21332" y="1210"/>
                  <a:pt x="21600" y="0"/>
                </a:cubicBezTo>
                <a:cubicBezTo>
                  <a:pt x="21347" y="1210"/>
                  <a:pt x="20710" y="2616"/>
                  <a:pt x="19701" y="4171"/>
                </a:cubicBezTo>
                <a:cubicBezTo>
                  <a:pt x="19164" y="5011"/>
                  <a:pt x="18526" y="5875"/>
                  <a:pt x="17788" y="6763"/>
                </a:cubicBezTo>
                <a:cubicBezTo>
                  <a:pt x="17036" y="7677"/>
                  <a:pt x="15790" y="8990"/>
                  <a:pt x="15185" y="9653"/>
                </a:cubicBezTo>
                <a:cubicBezTo>
                  <a:pt x="14496" y="10390"/>
                  <a:pt x="14191" y="10673"/>
                  <a:pt x="13656" y="11182"/>
                </a:cubicBezTo>
                <a:cubicBezTo>
                  <a:pt x="13100" y="11701"/>
                  <a:pt x="12530" y="12219"/>
                  <a:pt x="11975" y="12714"/>
                </a:cubicBezTo>
                <a:cubicBezTo>
                  <a:pt x="10800" y="13751"/>
                  <a:pt x="9558" y="14811"/>
                  <a:pt x="8247" y="15824"/>
                </a:cubicBezTo>
                <a:cubicBezTo>
                  <a:pt x="5661" y="17848"/>
                  <a:pt x="2888" y="19799"/>
                  <a:pt x="0" y="21600"/>
                </a:cubicBezTo>
                <a:close/>
              </a:path>
            </a:pathLst>
          </a:custGeom>
          <a:solidFill>
            <a:srgbClr val="000000"/>
          </a:solidFill>
          <a:ln w="3175">
            <a:solidFill>
              <a:srgbClr val="BFBFBF"/>
            </a:solidFill>
          </a:ln>
        </p:spPr>
        <p:txBody>
          <a:bodyPr lIns="45719" rIns="45719"/>
          <a:lstStyle/>
          <a:p/>
        </p:txBody>
      </p:sp>
      <p:sp>
        <p:nvSpPr>
          <p:cNvPr id="127" name="Freeform 56"/>
          <p:cNvSpPr/>
          <p:nvPr/>
        </p:nvSpPr>
        <p:spPr>
          <a:xfrm>
            <a:off x="4378324" y="314325"/>
            <a:ext cx="2008190" cy="14366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561"/>
                  <a:pt x="0" y="21561"/>
                  <a:pt x="0" y="21561"/>
                </a:cubicBezTo>
                <a:cubicBezTo>
                  <a:pt x="1521" y="20093"/>
                  <a:pt x="3042" y="18625"/>
                  <a:pt x="4508" y="17234"/>
                </a:cubicBezTo>
                <a:cubicBezTo>
                  <a:pt x="5504" y="16229"/>
                  <a:pt x="6555" y="15263"/>
                  <a:pt x="7550" y="14258"/>
                </a:cubicBezTo>
                <a:cubicBezTo>
                  <a:pt x="9597" y="12326"/>
                  <a:pt x="11975" y="10047"/>
                  <a:pt x="14133" y="7921"/>
                </a:cubicBezTo>
                <a:cubicBezTo>
                  <a:pt x="16096" y="5989"/>
                  <a:pt x="17673" y="4405"/>
                  <a:pt x="18945" y="3053"/>
                </a:cubicBezTo>
                <a:cubicBezTo>
                  <a:pt x="19913" y="2009"/>
                  <a:pt x="20936" y="927"/>
                  <a:pt x="21600" y="0"/>
                </a:cubicBezTo>
                <a:cubicBezTo>
                  <a:pt x="21600" y="0"/>
                  <a:pt x="21600" y="0"/>
                  <a:pt x="21600" y="0"/>
                </a:cubicBezTo>
                <a:cubicBezTo>
                  <a:pt x="20936" y="927"/>
                  <a:pt x="19941" y="2048"/>
                  <a:pt x="18945" y="3091"/>
                </a:cubicBezTo>
                <a:cubicBezTo>
                  <a:pt x="17673" y="4405"/>
                  <a:pt x="16096" y="5989"/>
                  <a:pt x="14133" y="7921"/>
                </a:cubicBezTo>
                <a:cubicBezTo>
                  <a:pt x="11975" y="10047"/>
                  <a:pt x="9597" y="12326"/>
                  <a:pt x="7578" y="14297"/>
                </a:cubicBezTo>
                <a:cubicBezTo>
                  <a:pt x="6555" y="15263"/>
                  <a:pt x="5531" y="16268"/>
                  <a:pt x="4508" y="17234"/>
                </a:cubicBezTo>
                <a:cubicBezTo>
                  <a:pt x="3042" y="18663"/>
                  <a:pt x="1521" y="20132"/>
                  <a:pt x="0" y="21600"/>
                </a:cubicBezTo>
                <a:close/>
              </a:path>
            </a:pathLst>
          </a:custGeom>
          <a:solidFill>
            <a:srgbClr val="000000"/>
          </a:solidFill>
          <a:ln w="3175">
            <a:solidFill>
              <a:srgbClr val="BFBFBF"/>
            </a:solidFill>
          </a:ln>
        </p:spPr>
        <p:txBody>
          <a:bodyPr lIns="45719" rIns="45719"/>
          <a:lstStyle/>
          <a:p/>
        </p:txBody>
      </p:sp>
      <p:sp>
        <p:nvSpPr>
          <p:cNvPr id="128" name="Freeform 57"/>
          <p:cNvSpPr/>
          <p:nvPr/>
        </p:nvSpPr>
        <p:spPr>
          <a:xfrm>
            <a:off x="5233987" y="131065"/>
            <a:ext cx="1152526" cy="386460"/>
          </a:xfrm>
          <a:custGeom>
            <a:avLst/>
            <a:gdLst/>
            <a:ahLst/>
            <a:cxnLst>
              <a:cxn ang="0">
                <a:pos x="wd2" y="hd2"/>
              </a:cxn>
              <a:cxn ang="5400000">
                <a:pos x="wd2" y="hd2"/>
              </a:cxn>
              <a:cxn ang="10800000">
                <a:pos x="wd2" y="hd2"/>
              </a:cxn>
              <a:cxn ang="16200000">
                <a:pos x="wd2" y="hd2"/>
              </a:cxn>
            </a:cxnLst>
            <a:rect l="0" t="0" r="r" b="b"/>
            <a:pathLst>
              <a:path w="21600" h="20070" extrusionOk="0">
                <a:moveTo>
                  <a:pt x="0" y="20070"/>
                </a:moveTo>
                <a:cubicBezTo>
                  <a:pt x="0" y="20070"/>
                  <a:pt x="0" y="20070"/>
                  <a:pt x="0" y="20070"/>
                </a:cubicBezTo>
                <a:cubicBezTo>
                  <a:pt x="1736" y="15137"/>
                  <a:pt x="3568" y="11003"/>
                  <a:pt x="5352" y="7803"/>
                </a:cubicBezTo>
                <a:cubicBezTo>
                  <a:pt x="7377" y="4337"/>
                  <a:pt x="9354" y="1937"/>
                  <a:pt x="11330" y="737"/>
                </a:cubicBezTo>
                <a:cubicBezTo>
                  <a:pt x="13018" y="-330"/>
                  <a:pt x="14754" y="-197"/>
                  <a:pt x="16441" y="870"/>
                </a:cubicBezTo>
                <a:cubicBezTo>
                  <a:pt x="16586" y="1003"/>
                  <a:pt x="16779" y="1137"/>
                  <a:pt x="16923" y="1270"/>
                </a:cubicBezTo>
                <a:cubicBezTo>
                  <a:pt x="18804" y="2870"/>
                  <a:pt x="20395" y="5670"/>
                  <a:pt x="21600" y="9537"/>
                </a:cubicBezTo>
                <a:cubicBezTo>
                  <a:pt x="21600" y="9537"/>
                  <a:pt x="21600" y="9537"/>
                  <a:pt x="21600" y="9537"/>
                </a:cubicBezTo>
                <a:cubicBezTo>
                  <a:pt x="19189" y="1937"/>
                  <a:pt x="15187" y="-1530"/>
                  <a:pt x="11330" y="870"/>
                </a:cubicBezTo>
                <a:cubicBezTo>
                  <a:pt x="7618" y="3137"/>
                  <a:pt x="3664" y="9803"/>
                  <a:pt x="0" y="20070"/>
                </a:cubicBezTo>
                <a:close/>
              </a:path>
            </a:pathLst>
          </a:custGeom>
          <a:solidFill>
            <a:srgbClr val="000000"/>
          </a:solidFill>
          <a:ln w="3175">
            <a:solidFill>
              <a:srgbClr val="BFBFBF"/>
            </a:solidFill>
          </a:ln>
        </p:spPr>
        <p:txBody>
          <a:bodyPr lIns="45719" rIns="45719"/>
          <a:lstStyle/>
          <a:p/>
        </p:txBody>
      </p:sp>
      <p:sp>
        <p:nvSpPr>
          <p:cNvPr id="129" name="Freeform 61"/>
          <p:cNvSpPr/>
          <p:nvPr/>
        </p:nvSpPr>
        <p:spPr>
          <a:xfrm>
            <a:off x="6386512" y="314324"/>
            <a:ext cx="215696" cy="925514"/>
          </a:xfrm>
          <a:custGeom>
            <a:avLst/>
            <a:gdLst/>
            <a:ahLst/>
            <a:cxnLst>
              <a:cxn ang="0">
                <a:pos x="wd2" y="hd2"/>
              </a:cxn>
              <a:cxn ang="5400000">
                <a:pos x="wd2" y="hd2"/>
              </a:cxn>
              <a:cxn ang="10800000">
                <a:pos x="wd2" y="hd2"/>
              </a:cxn>
              <a:cxn ang="16200000">
                <a:pos x="wd2" y="hd2"/>
              </a:cxn>
            </a:cxnLst>
            <a:rect l="0" t="0" r="r" b="b"/>
            <a:pathLst>
              <a:path w="20240" h="21600" extrusionOk="0">
                <a:moveTo>
                  <a:pt x="19920" y="21600"/>
                </a:moveTo>
                <a:cubicBezTo>
                  <a:pt x="21600" y="12600"/>
                  <a:pt x="14400" y="4920"/>
                  <a:pt x="0" y="0"/>
                </a:cubicBezTo>
                <a:cubicBezTo>
                  <a:pt x="0" y="0"/>
                  <a:pt x="0" y="0"/>
                  <a:pt x="0" y="0"/>
                </a:cubicBezTo>
                <a:cubicBezTo>
                  <a:pt x="7440" y="2520"/>
                  <a:pt x="12960" y="5760"/>
                  <a:pt x="16320" y="9600"/>
                </a:cubicBezTo>
                <a:cubicBezTo>
                  <a:pt x="19680" y="13200"/>
                  <a:pt x="20880" y="17280"/>
                  <a:pt x="19920" y="21600"/>
                </a:cubicBezTo>
                <a:close/>
              </a:path>
            </a:pathLst>
          </a:custGeom>
          <a:solidFill>
            <a:srgbClr val="000000"/>
          </a:solidFill>
          <a:ln w="3175">
            <a:solidFill>
              <a:srgbClr val="BFBFBF"/>
            </a:solidFill>
          </a:ln>
        </p:spPr>
        <p:txBody>
          <a:bodyPr lIns="45719" rIns="45719"/>
          <a:lstStyle/>
          <a:p/>
        </p:txBody>
      </p:sp>
      <p:sp>
        <p:nvSpPr>
          <p:cNvPr id="130" name="Freeform 62"/>
          <p:cNvSpPr/>
          <p:nvPr/>
        </p:nvSpPr>
        <p:spPr>
          <a:xfrm>
            <a:off x="5815012" y="-34143"/>
            <a:ext cx="788124" cy="1273981"/>
          </a:xfrm>
          <a:custGeom>
            <a:avLst/>
            <a:gdLst/>
            <a:ahLst/>
            <a:cxnLst>
              <a:cxn ang="0">
                <a:pos x="wd2" y="hd2"/>
              </a:cxn>
              <a:cxn ang="5400000">
                <a:pos x="wd2" y="hd2"/>
              </a:cxn>
              <a:cxn ang="10800000">
                <a:pos x="wd2" y="hd2"/>
              </a:cxn>
              <a:cxn ang="16200000">
                <a:pos x="wd2" y="hd2"/>
              </a:cxn>
            </a:cxnLst>
            <a:rect l="0" t="0" r="r" b="b"/>
            <a:pathLst>
              <a:path w="21277" h="21295" extrusionOk="0">
                <a:moveTo>
                  <a:pt x="21183" y="21295"/>
                </a:moveTo>
                <a:cubicBezTo>
                  <a:pt x="21600" y="14553"/>
                  <a:pt x="19725" y="8928"/>
                  <a:pt x="15558" y="5063"/>
                </a:cubicBezTo>
                <a:cubicBezTo>
                  <a:pt x="12015" y="1670"/>
                  <a:pt x="5904" y="-262"/>
                  <a:pt x="0" y="81"/>
                </a:cubicBezTo>
                <a:cubicBezTo>
                  <a:pt x="0" y="39"/>
                  <a:pt x="0" y="39"/>
                  <a:pt x="0" y="39"/>
                </a:cubicBezTo>
                <a:cubicBezTo>
                  <a:pt x="5904" y="-305"/>
                  <a:pt x="12015" y="1670"/>
                  <a:pt x="15627" y="5020"/>
                </a:cubicBezTo>
                <a:cubicBezTo>
                  <a:pt x="17711" y="6995"/>
                  <a:pt x="19239" y="9443"/>
                  <a:pt x="20211" y="12320"/>
                </a:cubicBezTo>
                <a:cubicBezTo>
                  <a:pt x="21114" y="15025"/>
                  <a:pt x="21461" y="18074"/>
                  <a:pt x="21183" y="21295"/>
                </a:cubicBezTo>
                <a:close/>
              </a:path>
            </a:pathLst>
          </a:custGeom>
          <a:solidFill>
            <a:srgbClr val="000000"/>
          </a:solidFill>
          <a:ln w="3175">
            <a:solidFill>
              <a:srgbClr val="BFBFBF"/>
            </a:solidFill>
          </a:ln>
        </p:spPr>
        <p:txBody>
          <a:bodyPr lIns="45719" rIns="45719"/>
          <a:lstStyle/>
          <a:p/>
        </p:txBody>
      </p:sp>
      <p:sp>
        <p:nvSpPr>
          <p:cNvPr id="131" name="Freeform 63"/>
          <p:cNvSpPr/>
          <p:nvPr/>
        </p:nvSpPr>
        <p:spPr>
          <a:xfrm>
            <a:off x="5021262" y="-164695"/>
            <a:ext cx="1582931" cy="1404533"/>
          </a:xfrm>
          <a:custGeom>
            <a:avLst/>
            <a:gdLst/>
            <a:ahLst/>
            <a:cxnLst>
              <a:cxn ang="0">
                <a:pos x="wd2" y="hd2"/>
              </a:cxn>
              <a:cxn ang="5400000">
                <a:pos x="wd2" y="hd2"/>
              </a:cxn>
              <a:cxn ang="10800000">
                <a:pos x="wd2" y="hd2"/>
              </a:cxn>
              <a:cxn ang="16200000">
                <a:pos x="wd2" y="hd2"/>
              </a:cxn>
            </a:cxnLst>
            <a:rect l="0" t="0" r="r" b="b"/>
            <a:pathLst>
              <a:path w="21452" h="20638" extrusionOk="0">
                <a:moveTo>
                  <a:pt x="21391" y="20638"/>
                </a:moveTo>
                <a:cubicBezTo>
                  <a:pt x="21565" y="15389"/>
                  <a:pt x="20868" y="10707"/>
                  <a:pt x="19370" y="7119"/>
                </a:cubicBezTo>
                <a:cubicBezTo>
                  <a:pt x="18046" y="3834"/>
                  <a:pt x="15852" y="1417"/>
                  <a:pt x="13413" y="511"/>
                </a:cubicBezTo>
                <a:cubicBezTo>
                  <a:pt x="13204" y="397"/>
                  <a:pt x="12960" y="360"/>
                  <a:pt x="12751" y="284"/>
                </a:cubicBezTo>
                <a:cubicBezTo>
                  <a:pt x="8152" y="-962"/>
                  <a:pt x="3066" y="2625"/>
                  <a:pt x="35" y="6175"/>
                </a:cubicBezTo>
                <a:cubicBezTo>
                  <a:pt x="0" y="6175"/>
                  <a:pt x="0" y="6175"/>
                  <a:pt x="0" y="6175"/>
                </a:cubicBezTo>
                <a:cubicBezTo>
                  <a:pt x="1881" y="3947"/>
                  <a:pt x="4146" y="2172"/>
                  <a:pt x="6341" y="1115"/>
                </a:cubicBezTo>
                <a:cubicBezTo>
                  <a:pt x="7560" y="511"/>
                  <a:pt x="8745" y="171"/>
                  <a:pt x="9894" y="58"/>
                </a:cubicBezTo>
                <a:cubicBezTo>
                  <a:pt x="11148" y="-93"/>
                  <a:pt x="12333" y="58"/>
                  <a:pt x="13448" y="473"/>
                </a:cubicBezTo>
                <a:cubicBezTo>
                  <a:pt x="15886" y="1417"/>
                  <a:pt x="18046" y="3834"/>
                  <a:pt x="19405" y="7081"/>
                </a:cubicBezTo>
                <a:cubicBezTo>
                  <a:pt x="20903" y="10669"/>
                  <a:pt x="21600" y="15389"/>
                  <a:pt x="21426" y="20638"/>
                </a:cubicBezTo>
                <a:lnTo>
                  <a:pt x="21391" y="20638"/>
                </a:lnTo>
                <a:close/>
              </a:path>
            </a:pathLst>
          </a:custGeom>
          <a:solidFill>
            <a:srgbClr val="000000"/>
          </a:solidFill>
          <a:ln w="3175">
            <a:solidFill>
              <a:srgbClr val="BFBFBF"/>
            </a:solidFill>
          </a:ln>
        </p:spPr>
        <p:txBody>
          <a:bodyPr lIns="45719" rIns="45719"/>
          <a:lstStyle/>
          <a:p/>
        </p:txBody>
      </p:sp>
      <p:sp>
        <p:nvSpPr>
          <p:cNvPr id="132" name="Freeform 64"/>
          <p:cNvSpPr/>
          <p:nvPr/>
        </p:nvSpPr>
        <p:spPr>
          <a:xfrm>
            <a:off x="4846637" y="-201569"/>
            <a:ext cx="1757232" cy="1441406"/>
          </a:xfrm>
          <a:custGeom>
            <a:avLst/>
            <a:gdLst/>
            <a:ahLst/>
            <a:cxnLst>
              <a:cxn ang="0">
                <a:pos x="wd2" y="hd2"/>
              </a:cxn>
              <a:cxn ang="5400000">
                <a:pos x="wd2" y="hd2"/>
              </a:cxn>
              <a:cxn ang="10800000">
                <a:pos x="wd2" y="hd2"/>
              </a:cxn>
              <a:cxn ang="16200000">
                <a:pos x="wd2" y="hd2"/>
              </a:cxn>
            </a:cxnLst>
            <a:rect l="0" t="0" r="r" b="b"/>
            <a:pathLst>
              <a:path w="21463" h="20644" extrusionOk="0">
                <a:moveTo>
                  <a:pt x="21412" y="20644"/>
                </a:moveTo>
                <a:cubicBezTo>
                  <a:pt x="21600" y="14830"/>
                  <a:pt x="20784" y="9752"/>
                  <a:pt x="19088" y="6035"/>
                </a:cubicBezTo>
                <a:cubicBezTo>
                  <a:pt x="17707" y="3055"/>
                  <a:pt x="15572" y="921"/>
                  <a:pt x="13280" y="258"/>
                </a:cubicBezTo>
                <a:cubicBezTo>
                  <a:pt x="13060" y="222"/>
                  <a:pt x="12872" y="148"/>
                  <a:pt x="12684" y="111"/>
                </a:cubicBezTo>
                <a:cubicBezTo>
                  <a:pt x="6624" y="-956"/>
                  <a:pt x="1476" y="6293"/>
                  <a:pt x="31" y="8538"/>
                </a:cubicBezTo>
                <a:cubicBezTo>
                  <a:pt x="0" y="8501"/>
                  <a:pt x="0" y="8501"/>
                  <a:pt x="0" y="8501"/>
                </a:cubicBezTo>
                <a:cubicBezTo>
                  <a:pt x="1193" y="6661"/>
                  <a:pt x="3140" y="4048"/>
                  <a:pt x="5651" y="2172"/>
                </a:cubicBezTo>
                <a:cubicBezTo>
                  <a:pt x="8069" y="405"/>
                  <a:pt x="10423" y="-294"/>
                  <a:pt x="12684" y="111"/>
                </a:cubicBezTo>
                <a:cubicBezTo>
                  <a:pt x="13908" y="332"/>
                  <a:pt x="15133" y="957"/>
                  <a:pt x="16263" y="1988"/>
                </a:cubicBezTo>
                <a:cubicBezTo>
                  <a:pt x="17393" y="3018"/>
                  <a:pt x="18366" y="4416"/>
                  <a:pt x="19120" y="6035"/>
                </a:cubicBezTo>
                <a:cubicBezTo>
                  <a:pt x="20815" y="9752"/>
                  <a:pt x="21600" y="14793"/>
                  <a:pt x="21443" y="20644"/>
                </a:cubicBezTo>
                <a:lnTo>
                  <a:pt x="21412" y="20644"/>
                </a:lnTo>
                <a:close/>
              </a:path>
            </a:pathLst>
          </a:custGeom>
          <a:solidFill>
            <a:srgbClr val="000000"/>
          </a:solidFill>
          <a:ln w="3175">
            <a:solidFill>
              <a:srgbClr val="BFBFBF"/>
            </a:solidFill>
          </a:ln>
        </p:spPr>
        <p:txBody>
          <a:bodyPr lIns="45719" rIns="45719"/>
          <a:lstStyle/>
          <a:p/>
        </p:txBody>
      </p:sp>
      <p:sp>
        <p:nvSpPr>
          <p:cNvPr id="133" name="Freeform 65"/>
          <p:cNvSpPr/>
          <p:nvPr/>
        </p:nvSpPr>
        <p:spPr>
          <a:xfrm>
            <a:off x="708025" y="1239837"/>
            <a:ext cx="5894388" cy="4806013"/>
          </a:xfrm>
          <a:custGeom>
            <a:avLst/>
            <a:gdLst/>
            <a:ahLst/>
            <a:cxnLst>
              <a:cxn ang="0">
                <a:pos x="wd2" y="hd2"/>
              </a:cxn>
              <a:cxn ang="5400000">
                <a:pos x="wd2" y="hd2"/>
              </a:cxn>
              <a:cxn ang="10800000">
                <a:pos x="wd2" y="hd2"/>
              </a:cxn>
              <a:cxn ang="16200000">
                <a:pos x="wd2" y="hd2"/>
              </a:cxn>
            </a:cxnLst>
            <a:rect l="0" t="0" r="r" b="b"/>
            <a:pathLst>
              <a:path w="21600" h="21553" extrusionOk="0">
                <a:moveTo>
                  <a:pt x="0" y="21508"/>
                </a:moveTo>
                <a:cubicBezTo>
                  <a:pt x="0" y="21496"/>
                  <a:pt x="0" y="21496"/>
                  <a:pt x="0" y="21496"/>
                </a:cubicBezTo>
                <a:cubicBezTo>
                  <a:pt x="1064" y="21588"/>
                  <a:pt x="2214" y="21542"/>
                  <a:pt x="3391" y="21335"/>
                </a:cubicBezTo>
                <a:cubicBezTo>
                  <a:pt x="4672" y="21104"/>
                  <a:pt x="5972" y="20701"/>
                  <a:pt x="7253" y="20148"/>
                </a:cubicBezTo>
                <a:cubicBezTo>
                  <a:pt x="9995" y="18949"/>
                  <a:pt x="12651" y="17070"/>
                  <a:pt x="14940" y="14684"/>
                </a:cubicBezTo>
                <a:cubicBezTo>
                  <a:pt x="17126" y="12402"/>
                  <a:pt x="18896" y="9740"/>
                  <a:pt x="20055" y="6996"/>
                </a:cubicBezTo>
                <a:cubicBezTo>
                  <a:pt x="21054" y="4634"/>
                  <a:pt x="21581" y="2213"/>
                  <a:pt x="21591" y="0"/>
                </a:cubicBezTo>
                <a:cubicBezTo>
                  <a:pt x="21600" y="0"/>
                  <a:pt x="21600" y="0"/>
                  <a:pt x="21600" y="0"/>
                </a:cubicBezTo>
                <a:cubicBezTo>
                  <a:pt x="21591" y="2213"/>
                  <a:pt x="21063" y="4634"/>
                  <a:pt x="20065" y="6996"/>
                </a:cubicBezTo>
                <a:cubicBezTo>
                  <a:pt x="18906" y="9751"/>
                  <a:pt x="17135" y="12414"/>
                  <a:pt x="14940" y="14696"/>
                </a:cubicBezTo>
                <a:cubicBezTo>
                  <a:pt x="12651" y="17070"/>
                  <a:pt x="9995" y="18961"/>
                  <a:pt x="7253" y="20148"/>
                </a:cubicBezTo>
                <a:cubicBezTo>
                  <a:pt x="5972" y="20712"/>
                  <a:pt x="4672" y="21116"/>
                  <a:pt x="3391" y="21346"/>
                </a:cubicBezTo>
                <a:cubicBezTo>
                  <a:pt x="2214" y="21554"/>
                  <a:pt x="1064" y="21600"/>
                  <a:pt x="0" y="21508"/>
                </a:cubicBezTo>
                <a:close/>
              </a:path>
            </a:pathLst>
          </a:custGeom>
          <a:solidFill>
            <a:srgbClr val="000000"/>
          </a:solidFill>
          <a:ln w="3175">
            <a:solidFill>
              <a:srgbClr val="BFBFBF"/>
            </a:solidFill>
          </a:ln>
        </p:spPr>
        <p:txBody>
          <a:bodyPr lIns="45719" rIns="45719"/>
          <a:lstStyle/>
          <a:p/>
        </p:txBody>
      </p:sp>
      <p:sp>
        <p:nvSpPr>
          <p:cNvPr id="134" name="Freeform 66"/>
          <p:cNvSpPr/>
          <p:nvPr/>
        </p:nvSpPr>
        <p:spPr>
          <a:xfrm>
            <a:off x="2498724" y="1239837"/>
            <a:ext cx="4103689" cy="477043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0" y="21600"/>
                  <a:pt x="0" y="21600"/>
                </a:cubicBezTo>
                <a:cubicBezTo>
                  <a:pt x="2612" y="21065"/>
                  <a:pt x="5346" y="20052"/>
                  <a:pt x="7904" y="18656"/>
                </a:cubicBezTo>
                <a:cubicBezTo>
                  <a:pt x="10611" y="17189"/>
                  <a:pt x="13141" y="15269"/>
                  <a:pt x="15253" y="13116"/>
                </a:cubicBezTo>
                <a:cubicBezTo>
                  <a:pt x="17296" y="11009"/>
                  <a:pt x="18961" y="8659"/>
                  <a:pt x="20044" y="6296"/>
                </a:cubicBezTo>
                <a:cubicBezTo>
                  <a:pt x="21032" y="4166"/>
                  <a:pt x="21559" y="1990"/>
                  <a:pt x="21586" y="0"/>
                </a:cubicBezTo>
                <a:cubicBezTo>
                  <a:pt x="21600" y="0"/>
                  <a:pt x="21600" y="0"/>
                  <a:pt x="21600" y="0"/>
                </a:cubicBezTo>
                <a:cubicBezTo>
                  <a:pt x="21586" y="989"/>
                  <a:pt x="21451" y="2025"/>
                  <a:pt x="21194" y="3072"/>
                </a:cubicBezTo>
                <a:cubicBezTo>
                  <a:pt x="20937" y="4131"/>
                  <a:pt x="20558" y="5225"/>
                  <a:pt x="20057" y="6308"/>
                </a:cubicBezTo>
                <a:cubicBezTo>
                  <a:pt x="19516" y="7483"/>
                  <a:pt x="18826" y="8659"/>
                  <a:pt x="18027" y="9799"/>
                </a:cubicBezTo>
                <a:cubicBezTo>
                  <a:pt x="17215" y="10940"/>
                  <a:pt x="16281" y="12069"/>
                  <a:pt x="15253" y="13128"/>
                </a:cubicBezTo>
                <a:cubicBezTo>
                  <a:pt x="14197" y="14210"/>
                  <a:pt x="13033" y="15222"/>
                  <a:pt x="11802" y="16153"/>
                </a:cubicBezTo>
                <a:cubicBezTo>
                  <a:pt x="10570" y="17084"/>
                  <a:pt x="9257" y="17934"/>
                  <a:pt x="7917" y="18667"/>
                </a:cubicBezTo>
                <a:cubicBezTo>
                  <a:pt x="6618" y="19366"/>
                  <a:pt x="5292" y="19971"/>
                  <a:pt x="3965" y="20471"/>
                </a:cubicBezTo>
                <a:cubicBezTo>
                  <a:pt x="2639" y="20960"/>
                  <a:pt x="1313" y="21344"/>
                  <a:pt x="0" y="21600"/>
                </a:cubicBezTo>
                <a:close/>
              </a:path>
            </a:pathLst>
          </a:custGeom>
          <a:solidFill>
            <a:srgbClr val="000000"/>
          </a:solidFill>
          <a:ln w="3175">
            <a:solidFill>
              <a:srgbClr val="BFBFBF"/>
            </a:solidFill>
          </a:ln>
        </p:spPr>
        <p:txBody>
          <a:bodyPr lIns="45719" rIns="45719"/>
          <a:lstStyle/>
          <a:p/>
        </p:txBody>
      </p:sp>
      <p:sp>
        <p:nvSpPr>
          <p:cNvPr id="135" name="Freeform 67"/>
          <p:cNvSpPr/>
          <p:nvPr/>
        </p:nvSpPr>
        <p:spPr>
          <a:xfrm>
            <a:off x="4510087" y="1239837"/>
            <a:ext cx="2092326" cy="374173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0" y="21600"/>
                  <a:pt x="0" y="21600"/>
                </a:cubicBezTo>
                <a:cubicBezTo>
                  <a:pt x="2654" y="20710"/>
                  <a:pt x="5201" y="19582"/>
                  <a:pt x="7563" y="18218"/>
                </a:cubicBezTo>
                <a:cubicBezTo>
                  <a:pt x="10190" y="16704"/>
                  <a:pt x="12525" y="14969"/>
                  <a:pt x="14515" y="13070"/>
                </a:cubicBezTo>
                <a:cubicBezTo>
                  <a:pt x="18867" y="8931"/>
                  <a:pt x="21361" y="4287"/>
                  <a:pt x="21573" y="0"/>
                </a:cubicBezTo>
                <a:cubicBezTo>
                  <a:pt x="21600" y="0"/>
                  <a:pt x="21600" y="0"/>
                  <a:pt x="21600" y="0"/>
                </a:cubicBezTo>
                <a:cubicBezTo>
                  <a:pt x="21388" y="4302"/>
                  <a:pt x="18893" y="8931"/>
                  <a:pt x="14542" y="13070"/>
                </a:cubicBezTo>
                <a:cubicBezTo>
                  <a:pt x="12551" y="14984"/>
                  <a:pt x="10190" y="16719"/>
                  <a:pt x="7589" y="18218"/>
                </a:cubicBezTo>
                <a:cubicBezTo>
                  <a:pt x="5201" y="19582"/>
                  <a:pt x="2654" y="20725"/>
                  <a:pt x="0" y="21600"/>
                </a:cubicBezTo>
                <a:close/>
              </a:path>
            </a:pathLst>
          </a:custGeom>
          <a:solidFill>
            <a:srgbClr val="000000"/>
          </a:solidFill>
          <a:ln w="3175">
            <a:solidFill>
              <a:srgbClr val="BFBFBF"/>
            </a:solidFill>
          </a:ln>
        </p:spPr>
        <p:txBody>
          <a:bodyPr lIns="45719" rIns="45719"/>
          <a:lstStyle/>
          <a:p/>
        </p:txBody>
      </p:sp>
      <p:sp>
        <p:nvSpPr>
          <p:cNvPr id="136" name="Freeform 68"/>
          <p:cNvSpPr/>
          <p:nvPr/>
        </p:nvSpPr>
        <p:spPr>
          <a:xfrm>
            <a:off x="5141912" y="1239837"/>
            <a:ext cx="1460501" cy="23463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576"/>
                  <a:pt x="0" y="21576"/>
                  <a:pt x="0" y="21576"/>
                </a:cubicBezTo>
                <a:cubicBezTo>
                  <a:pt x="2015" y="21174"/>
                  <a:pt x="4107" y="20488"/>
                  <a:pt x="6199" y="19471"/>
                </a:cubicBezTo>
                <a:cubicBezTo>
                  <a:pt x="8556" y="18335"/>
                  <a:pt x="10800" y="16845"/>
                  <a:pt x="12815" y="15094"/>
                </a:cubicBezTo>
                <a:cubicBezTo>
                  <a:pt x="17987" y="10670"/>
                  <a:pt x="21182" y="5158"/>
                  <a:pt x="21562" y="0"/>
                </a:cubicBezTo>
                <a:cubicBezTo>
                  <a:pt x="21600" y="0"/>
                  <a:pt x="21600" y="0"/>
                  <a:pt x="21600" y="0"/>
                </a:cubicBezTo>
                <a:cubicBezTo>
                  <a:pt x="21372" y="2721"/>
                  <a:pt x="20459" y="5465"/>
                  <a:pt x="18824" y="8162"/>
                </a:cubicBezTo>
                <a:cubicBezTo>
                  <a:pt x="17341" y="10623"/>
                  <a:pt x="15287" y="13012"/>
                  <a:pt x="12854" y="15118"/>
                </a:cubicBezTo>
                <a:cubicBezTo>
                  <a:pt x="10838" y="16868"/>
                  <a:pt x="8594" y="18335"/>
                  <a:pt x="6199" y="19494"/>
                </a:cubicBezTo>
                <a:cubicBezTo>
                  <a:pt x="4145" y="20488"/>
                  <a:pt x="2054" y="21198"/>
                  <a:pt x="0" y="21600"/>
                </a:cubicBezTo>
                <a:close/>
              </a:path>
            </a:pathLst>
          </a:custGeom>
          <a:solidFill>
            <a:srgbClr val="000000"/>
          </a:solidFill>
          <a:ln w="3175">
            <a:solidFill>
              <a:srgbClr val="BFBFBF"/>
            </a:solidFill>
          </a:ln>
        </p:spPr>
        <p:txBody>
          <a:bodyPr lIns="45719" rIns="45719"/>
          <a:lstStyle/>
          <a:p/>
        </p:txBody>
      </p:sp>
      <p:sp>
        <p:nvSpPr>
          <p:cNvPr id="137" name="Freeform 69"/>
          <p:cNvSpPr/>
          <p:nvPr/>
        </p:nvSpPr>
        <p:spPr>
          <a:xfrm>
            <a:off x="5413375" y="1243011"/>
            <a:ext cx="1198564" cy="2674940"/>
          </a:xfrm>
          <a:custGeom>
            <a:avLst/>
            <a:gdLst/>
            <a:ahLst/>
            <a:cxnLst>
              <a:cxn ang="0">
                <a:pos x="wd2" y="hd2"/>
              </a:cxn>
              <a:cxn ang="5400000">
                <a:pos x="wd2" y="hd2"/>
              </a:cxn>
              <a:cxn ang="10800000">
                <a:pos x="wd2" y="hd2"/>
              </a:cxn>
              <a:cxn ang="16200000">
                <a:pos x="wd2" y="hd2"/>
              </a:cxn>
            </a:cxnLst>
            <a:rect l="0" t="0" r="r" b="b"/>
            <a:pathLst>
              <a:path w="21600" h="21600" extrusionOk="0">
                <a:moveTo>
                  <a:pt x="46" y="21600"/>
                </a:moveTo>
                <a:cubicBezTo>
                  <a:pt x="0" y="21600"/>
                  <a:pt x="0" y="21600"/>
                  <a:pt x="0" y="21600"/>
                </a:cubicBezTo>
                <a:cubicBezTo>
                  <a:pt x="5562" y="19338"/>
                  <a:pt x="10476" y="16267"/>
                  <a:pt x="14230" y="12719"/>
                </a:cubicBezTo>
                <a:cubicBezTo>
                  <a:pt x="18680" y="8549"/>
                  <a:pt x="21229" y="4150"/>
                  <a:pt x="21554" y="0"/>
                </a:cubicBezTo>
                <a:cubicBezTo>
                  <a:pt x="21600" y="0"/>
                  <a:pt x="21600" y="0"/>
                  <a:pt x="21600" y="0"/>
                </a:cubicBezTo>
                <a:cubicBezTo>
                  <a:pt x="21229" y="4150"/>
                  <a:pt x="18726" y="8549"/>
                  <a:pt x="14276" y="12719"/>
                </a:cubicBezTo>
                <a:cubicBezTo>
                  <a:pt x="10476" y="16267"/>
                  <a:pt x="5562" y="19338"/>
                  <a:pt x="46" y="21600"/>
                </a:cubicBezTo>
                <a:close/>
              </a:path>
            </a:pathLst>
          </a:custGeom>
          <a:solidFill>
            <a:srgbClr val="000000"/>
          </a:solidFill>
          <a:ln w="3175">
            <a:solidFill>
              <a:srgbClr val="BFBFBF"/>
            </a:solidFill>
          </a:ln>
        </p:spPr>
        <p:txBody>
          <a:bodyPr lIns="45719" rIns="45719"/>
          <a:lstStyle/>
          <a:p/>
        </p:txBody>
      </p:sp>
      <p:sp>
        <p:nvSpPr>
          <p:cNvPr id="138" name="Freeform 70"/>
          <p:cNvSpPr/>
          <p:nvPr/>
        </p:nvSpPr>
        <p:spPr>
          <a:xfrm>
            <a:off x="5116512" y="265111"/>
            <a:ext cx="1485901" cy="974726"/>
          </a:xfrm>
          <a:custGeom>
            <a:avLst/>
            <a:gdLst/>
            <a:ahLst/>
            <a:cxnLst>
              <a:cxn ang="0">
                <a:pos x="wd2" y="hd2"/>
              </a:cxn>
              <a:cxn ang="5400000">
                <a:pos x="wd2" y="hd2"/>
              </a:cxn>
              <a:cxn ang="10800000">
                <a:pos x="wd2" y="hd2"/>
              </a:cxn>
              <a:cxn ang="16200000">
                <a:pos x="wd2" y="hd2"/>
              </a:cxn>
            </a:cxnLst>
            <a:rect l="0" t="0" r="r" b="b"/>
            <a:pathLst>
              <a:path w="21600" h="21600" extrusionOk="0">
                <a:moveTo>
                  <a:pt x="21563" y="21600"/>
                </a:moveTo>
                <a:cubicBezTo>
                  <a:pt x="21301" y="13165"/>
                  <a:pt x="15770" y="7979"/>
                  <a:pt x="13416" y="6155"/>
                </a:cubicBezTo>
                <a:cubicBezTo>
                  <a:pt x="9791" y="3306"/>
                  <a:pt x="5531" y="1368"/>
                  <a:pt x="0" y="0"/>
                </a:cubicBezTo>
                <a:cubicBezTo>
                  <a:pt x="37" y="0"/>
                  <a:pt x="37" y="0"/>
                  <a:pt x="37" y="0"/>
                </a:cubicBezTo>
                <a:cubicBezTo>
                  <a:pt x="5531" y="1311"/>
                  <a:pt x="9791" y="3249"/>
                  <a:pt x="13453" y="6098"/>
                </a:cubicBezTo>
                <a:cubicBezTo>
                  <a:pt x="15658" y="7865"/>
                  <a:pt x="17564" y="10031"/>
                  <a:pt x="18984" y="12481"/>
                </a:cubicBezTo>
                <a:cubicBezTo>
                  <a:pt x="20591" y="15331"/>
                  <a:pt x="21488" y="18408"/>
                  <a:pt x="21600" y="21600"/>
                </a:cubicBezTo>
                <a:lnTo>
                  <a:pt x="21563" y="21600"/>
                </a:lnTo>
                <a:close/>
              </a:path>
            </a:pathLst>
          </a:custGeom>
          <a:solidFill>
            <a:srgbClr val="000000"/>
          </a:solidFill>
          <a:ln w="3175">
            <a:solidFill>
              <a:srgbClr val="BFBFBF"/>
            </a:solidFill>
          </a:ln>
        </p:spPr>
        <p:txBody>
          <a:bodyPr lIns="45719" rIns="45719"/>
          <a:lstStyle/>
          <a:p/>
        </p:txBody>
      </p:sp>
      <p:sp>
        <p:nvSpPr>
          <p:cNvPr id="139" name="Freeform 71"/>
          <p:cNvSpPr/>
          <p:nvPr/>
        </p:nvSpPr>
        <p:spPr>
          <a:xfrm>
            <a:off x="3079750" y="1239837"/>
            <a:ext cx="3522663" cy="132556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558"/>
                  <a:pt x="0" y="21558"/>
                  <a:pt x="0" y="21558"/>
                </a:cubicBezTo>
                <a:cubicBezTo>
                  <a:pt x="2538" y="18921"/>
                  <a:pt x="5266" y="16242"/>
                  <a:pt x="8340" y="13353"/>
                </a:cubicBezTo>
                <a:cubicBezTo>
                  <a:pt x="10169" y="11637"/>
                  <a:pt x="11888" y="10047"/>
                  <a:pt x="13559" y="8540"/>
                </a:cubicBezTo>
                <a:cubicBezTo>
                  <a:pt x="14379" y="7786"/>
                  <a:pt x="15136" y="7074"/>
                  <a:pt x="15893" y="6405"/>
                </a:cubicBezTo>
                <a:cubicBezTo>
                  <a:pt x="16034" y="6279"/>
                  <a:pt x="16176" y="6153"/>
                  <a:pt x="16302" y="6028"/>
                </a:cubicBezTo>
                <a:cubicBezTo>
                  <a:pt x="17138" y="5233"/>
                  <a:pt x="17911" y="4521"/>
                  <a:pt x="18604" y="3851"/>
                </a:cubicBezTo>
                <a:cubicBezTo>
                  <a:pt x="19393" y="3098"/>
                  <a:pt x="19976" y="2512"/>
                  <a:pt x="20433" y="2009"/>
                </a:cubicBezTo>
                <a:cubicBezTo>
                  <a:pt x="21143" y="1214"/>
                  <a:pt x="21537" y="586"/>
                  <a:pt x="21584" y="209"/>
                </a:cubicBezTo>
                <a:cubicBezTo>
                  <a:pt x="21600" y="126"/>
                  <a:pt x="21600" y="84"/>
                  <a:pt x="21584" y="42"/>
                </a:cubicBezTo>
                <a:cubicBezTo>
                  <a:pt x="21600" y="0"/>
                  <a:pt x="21600" y="0"/>
                  <a:pt x="21600" y="0"/>
                </a:cubicBezTo>
                <a:cubicBezTo>
                  <a:pt x="21600" y="84"/>
                  <a:pt x="21600" y="126"/>
                  <a:pt x="21600" y="209"/>
                </a:cubicBezTo>
                <a:cubicBezTo>
                  <a:pt x="21537" y="628"/>
                  <a:pt x="21159" y="1214"/>
                  <a:pt x="20433" y="2009"/>
                </a:cubicBezTo>
                <a:cubicBezTo>
                  <a:pt x="19976" y="2512"/>
                  <a:pt x="19393" y="3098"/>
                  <a:pt x="18604" y="3893"/>
                </a:cubicBezTo>
                <a:cubicBezTo>
                  <a:pt x="17926" y="4563"/>
                  <a:pt x="17138" y="5274"/>
                  <a:pt x="16318" y="6028"/>
                </a:cubicBezTo>
                <a:cubicBezTo>
                  <a:pt x="16176" y="6153"/>
                  <a:pt x="16034" y="6279"/>
                  <a:pt x="15893" y="6447"/>
                </a:cubicBezTo>
                <a:cubicBezTo>
                  <a:pt x="15152" y="7116"/>
                  <a:pt x="14379" y="7828"/>
                  <a:pt x="13559" y="8581"/>
                </a:cubicBezTo>
                <a:cubicBezTo>
                  <a:pt x="11904" y="10088"/>
                  <a:pt x="10185" y="11679"/>
                  <a:pt x="8356" y="13395"/>
                </a:cubicBezTo>
                <a:cubicBezTo>
                  <a:pt x="5282" y="16284"/>
                  <a:pt x="2538" y="18963"/>
                  <a:pt x="0" y="21600"/>
                </a:cubicBezTo>
                <a:close/>
              </a:path>
            </a:pathLst>
          </a:custGeom>
          <a:solidFill>
            <a:srgbClr val="000000"/>
          </a:solidFill>
          <a:ln w="3175">
            <a:solidFill>
              <a:srgbClr val="BFBFBF"/>
            </a:solidFill>
          </a:ln>
        </p:spPr>
        <p:txBody>
          <a:bodyPr lIns="45719" rIns="45719"/>
          <a:lstStyle/>
          <a:p/>
        </p:txBody>
      </p:sp>
      <p:sp>
        <p:nvSpPr>
          <p:cNvPr id="140" name="Freeform 72"/>
          <p:cNvSpPr/>
          <p:nvPr/>
        </p:nvSpPr>
        <p:spPr>
          <a:xfrm>
            <a:off x="4378325" y="1027918"/>
            <a:ext cx="2224689" cy="723096"/>
          </a:xfrm>
          <a:custGeom>
            <a:avLst/>
            <a:gdLst/>
            <a:ahLst/>
            <a:cxnLst>
              <a:cxn ang="0">
                <a:pos x="wd2" y="hd2"/>
              </a:cxn>
              <a:cxn ang="5400000">
                <a:pos x="wd2" y="hd2"/>
              </a:cxn>
              <a:cxn ang="10800000">
                <a:pos x="wd2" y="hd2"/>
              </a:cxn>
              <a:cxn ang="16200000">
                <a:pos x="wd2" y="hd2"/>
              </a:cxn>
            </a:cxnLst>
            <a:rect l="0" t="0" r="r" b="b"/>
            <a:pathLst>
              <a:path w="21514" h="21250" extrusionOk="0">
                <a:moveTo>
                  <a:pt x="0" y="21250"/>
                </a:moveTo>
                <a:cubicBezTo>
                  <a:pt x="0" y="21174"/>
                  <a:pt x="0" y="21174"/>
                  <a:pt x="0" y="21174"/>
                </a:cubicBezTo>
                <a:cubicBezTo>
                  <a:pt x="2734" y="15737"/>
                  <a:pt x="5493" y="11205"/>
                  <a:pt x="8252" y="7656"/>
                </a:cubicBezTo>
                <a:cubicBezTo>
                  <a:pt x="10962" y="4106"/>
                  <a:pt x="13472" y="1765"/>
                  <a:pt x="15684" y="707"/>
                </a:cubicBezTo>
                <a:cubicBezTo>
                  <a:pt x="17698" y="-350"/>
                  <a:pt x="19264" y="-199"/>
                  <a:pt x="20307" y="1009"/>
                </a:cubicBezTo>
                <a:cubicBezTo>
                  <a:pt x="21128" y="1991"/>
                  <a:pt x="21600" y="4181"/>
                  <a:pt x="21501" y="6296"/>
                </a:cubicBezTo>
                <a:cubicBezTo>
                  <a:pt x="21476" y="6221"/>
                  <a:pt x="21476" y="6221"/>
                  <a:pt x="21476" y="6221"/>
                </a:cubicBezTo>
                <a:cubicBezTo>
                  <a:pt x="21600" y="4181"/>
                  <a:pt x="21103" y="1991"/>
                  <a:pt x="20307" y="1085"/>
                </a:cubicBezTo>
                <a:cubicBezTo>
                  <a:pt x="19264" y="-123"/>
                  <a:pt x="17698" y="-274"/>
                  <a:pt x="15684" y="707"/>
                </a:cubicBezTo>
                <a:cubicBezTo>
                  <a:pt x="13472" y="1840"/>
                  <a:pt x="10962" y="4181"/>
                  <a:pt x="8252" y="7731"/>
                </a:cubicBezTo>
                <a:cubicBezTo>
                  <a:pt x="5518" y="11281"/>
                  <a:pt x="2734" y="15812"/>
                  <a:pt x="0" y="21250"/>
                </a:cubicBezTo>
                <a:close/>
              </a:path>
            </a:pathLst>
          </a:custGeom>
          <a:solidFill>
            <a:srgbClr val="000000"/>
          </a:solidFill>
          <a:ln w="3175">
            <a:solidFill>
              <a:srgbClr val="BFBFBF"/>
            </a:solidFill>
          </a:ln>
        </p:spPr>
        <p:txBody>
          <a:bodyPr lIns="45719" rIns="45719"/>
          <a:lstStyle/>
          <a:p/>
        </p:txBody>
      </p:sp>
      <p:sp>
        <p:nvSpPr>
          <p:cNvPr id="141" name="Freeform 73"/>
          <p:cNvSpPr/>
          <p:nvPr/>
        </p:nvSpPr>
        <p:spPr>
          <a:xfrm>
            <a:off x="5232399" y="165445"/>
            <a:ext cx="1371081" cy="1074392"/>
          </a:xfrm>
          <a:custGeom>
            <a:avLst/>
            <a:gdLst/>
            <a:ahLst/>
            <a:cxnLst>
              <a:cxn ang="0">
                <a:pos x="wd2" y="hd2"/>
              </a:cxn>
              <a:cxn ang="5400000">
                <a:pos x="wd2" y="hd2"/>
              </a:cxn>
              <a:cxn ang="10800000">
                <a:pos x="wd2" y="hd2"/>
              </a:cxn>
              <a:cxn ang="16200000">
                <a:pos x="wd2" y="hd2"/>
              </a:cxn>
            </a:cxnLst>
            <a:rect l="0" t="0" r="r" b="b"/>
            <a:pathLst>
              <a:path w="21468" h="21248" extrusionOk="0">
                <a:moveTo>
                  <a:pt x="21399" y="21248"/>
                </a:moveTo>
                <a:cubicBezTo>
                  <a:pt x="21560" y="16674"/>
                  <a:pt x="21037" y="12151"/>
                  <a:pt x="19870" y="8542"/>
                </a:cubicBezTo>
                <a:cubicBezTo>
                  <a:pt x="18664" y="4680"/>
                  <a:pt x="16813" y="2037"/>
                  <a:pt x="14601" y="817"/>
                </a:cubicBezTo>
                <a:cubicBezTo>
                  <a:pt x="12509" y="-301"/>
                  <a:pt x="9935" y="-200"/>
                  <a:pt x="7240" y="1071"/>
                </a:cubicBezTo>
                <a:cubicBezTo>
                  <a:pt x="4787" y="2189"/>
                  <a:pt x="2212" y="4273"/>
                  <a:pt x="40" y="6967"/>
                </a:cubicBezTo>
                <a:cubicBezTo>
                  <a:pt x="0" y="6967"/>
                  <a:pt x="0" y="6967"/>
                  <a:pt x="0" y="6967"/>
                </a:cubicBezTo>
                <a:cubicBezTo>
                  <a:pt x="2212" y="4273"/>
                  <a:pt x="4746" y="2138"/>
                  <a:pt x="7200" y="1020"/>
                </a:cubicBezTo>
                <a:cubicBezTo>
                  <a:pt x="9935" y="-250"/>
                  <a:pt x="12509" y="-352"/>
                  <a:pt x="14601" y="817"/>
                </a:cubicBezTo>
                <a:cubicBezTo>
                  <a:pt x="16854" y="1986"/>
                  <a:pt x="18664" y="4680"/>
                  <a:pt x="19911" y="8542"/>
                </a:cubicBezTo>
                <a:cubicBezTo>
                  <a:pt x="21077" y="12151"/>
                  <a:pt x="21600" y="16674"/>
                  <a:pt x="21439" y="21248"/>
                </a:cubicBezTo>
                <a:lnTo>
                  <a:pt x="21399" y="21248"/>
                </a:lnTo>
                <a:close/>
              </a:path>
            </a:pathLst>
          </a:custGeom>
          <a:solidFill>
            <a:srgbClr val="000000"/>
          </a:solidFill>
          <a:ln w="3175">
            <a:solidFill>
              <a:srgbClr val="BFBFBF"/>
            </a:solidFill>
          </a:ln>
        </p:spPr>
        <p:txBody>
          <a:bodyPr lIns="45719" rIns="45719"/>
          <a:lstStyle/>
          <a:p/>
        </p:txBody>
      </p:sp>
      <p:grpSp>
        <p:nvGrpSpPr>
          <p:cNvPr id="144" name="组合 63"/>
          <p:cNvGrpSpPr/>
          <p:nvPr/>
        </p:nvGrpSpPr>
        <p:grpSpPr>
          <a:xfrm>
            <a:off x="1827621" y="1343919"/>
            <a:ext cx="2304002" cy="2304001"/>
            <a:chOff x="0" y="0"/>
            <a:chExt cx="2304000" cy="2304000"/>
          </a:xfrm>
        </p:grpSpPr>
        <p:sp>
          <p:nvSpPr>
            <p:cNvPr id="142" name="椭圆 64"/>
            <p:cNvSpPr/>
            <p:nvPr/>
          </p:nvSpPr>
          <p:spPr>
            <a:xfrm>
              <a:off x="-1" y="-1"/>
              <a:ext cx="2304002" cy="2304002"/>
            </a:xfrm>
            <a:prstGeom prst="ellipse">
              <a:avLst/>
            </a:prstGeom>
            <a:gradFill flip="none" rotWithShape="1">
              <a:gsLst>
                <a:gs pos="0">
                  <a:srgbClr val="FFFFFF"/>
                </a:gs>
                <a:gs pos="100000">
                  <a:srgbClr val="D9D9D9"/>
                </a:gs>
              </a:gsLst>
              <a:path path="circle">
                <a:fillToRect l="119636" t="37721" r="-19636" b="62278"/>
              </a:path>
            </a:gradFill>
            <a:ln w="12700" cap="flat">
              <a:noFill/>
              <a:miter lim="400000"/>
            </a:ln>
            <a:effectLst>
              <a:outerShdw blurRad="635000" dist="635000" dir="7800000" rotWithShape="0">
                <a:srgbClr val="000000">
                  <a:alpha val="25000"/>
                </a:srgbClr>
              </a:outerShdw>
            </a:effectLst>
          </p:spPr>
          <p:txBody>
            <a:bodyPr wrap="square" lIns="45719" tIns="45719" rIns="45719" bIns="45719" numCol="1" anchor="ctr">
              <a:noAutofit/>
            </a:bodyPr>
            <a:lstStyle/>
            <a:p>
              <a:pPr algn="ctr">
                <a:defRPr>
                  <a:solidFill>
                    <a:srgbClr val="FFFFFF"/>
                  </a:solidFill>
                </a:defRPr>
              </a:pPr>
            </a:p>
          </p:txBody>
        </p:sp>
        <p:sp>
          <p:nvSpPr>
            <p:cNvPr id="143" name="椭圆 65"/>
            <p:cNvSpPr/>
            <p:nvPr/>
          </p:nvSpPr>
          <p:spPr>
            <a:xfrm>
              <a:off x="49858" y="49858"/>
              <a:ext cx="2204284" cy="2204284"/>
            </a:xfrm>
            <a:prstGeom prst="ellipse">
              <a:avLst/>
            </a:prstGeom>
            <a:gradFill flip="none" rotWithShape="1">
              <a:gsLst>
                <a:gs pos="0">
                  <a:srgbClr val="D9D9D9"/>
                </a:gs>
                <a:gs pos="100000">
                  <a:srgbClr val="FEFEFE"/>
                </a:gs>
              </a:gsLst>
              <a:path path="circle">
                <a:fillToRect l="119636" t="37721" r="-19636" b="62278"/>
              </a:path>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147" name="组合 67"/>
          <p:cNvGrpSpPr/>
          <p:nvPr/>
        </p:nvGrpSpPr>
        <p:grpSpPr>
          <a:xfrm>
            <a:off x="4878363" y="3308570"/>
            <a:ext cx="504057" cy="504057"/>
            <a:chOff x="0" y="0"/>
            <a:chExt cx="504056" cy="504056"/>
          </a:xfrm>
        </p:grpSpPr>
        <p:sp>
          <p:nvSpPr>
            <p:cNvPr id="145" name="椭圆 68"/>
            <p:cNvSpPr/>
            <p:nvPr/>
          </p:nvSpPr>
          <p:spPr>
            <a:xfrm>
              <a:off x="0" y="0"/>
              <a:ext cx="504057" cy="504057"/>
            </a:xfrm>
            <a:prstGeom prst="ellipse">
              <a:avLst/>
            </a:prstGeom>
            <a:solidFill>
              <a:schemeClr val="accent1"/>
            </a:solidFill>
            <a:ln w="12700" cap="flat">
              <a:noFill/>
              <a:miter lim="400000"/>
            </a:ln>
            <a:effectLst>
              <a:outerShdw blurRad="254000" dist="241300" dir="7800000" rotWithShape="0">
                <a:srgbClr val="000000">
                  <a:alpha val="30000"/>
                </a:srgbClr>
              </a:outerShdw>
            </a:effectLst>
          </p:spPr>
          <p:txBody>
            <a:bodyPr wrap="square" lIns="45719" tIns="45719" rIns="45719" bIns="45719" numCol="1" anchor="ctr">
              <a:noAutofit/>
            </a:bodyPr>
            <a:lstStyle/>
            <a:p>
              <a:pPr algn="ctr">
                <a:defRPr>
                  <a:solidFill>
                    <a:srgbClr val="FFFFFF"/>
                  </a:solidFill>
                </a:defRPr>
              </a:pPr>
            </a:p>
          </p:txBody>
        </p:sp>
        <p:sp>
          <p:nvSpPr>
            <p:cNvPr id="146" name="椭圆 69"/>
            <p:cNvSpPr/>
            <p:nvPr/>
          </p:nvSpPr>
          <p:spPr>
            <a:xfrm>
              <a:off x="10907" y="10907"/>
              <a:ext cx="482241" cy="482241"/>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148" name="同心圆 70"/>
          <p:cNvSpPr/>
          <p:nvPr/>
        </p:nvSpPr>
        <p:spPr>
          <a:xfrm>
            <a:off x="4622660" y="1886068"/>
            <a:ext cx="179097" cy="17909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12700">
            <a:miter lim="400000"/>
          </a:ln>
        </p:spPr>
        <p:txBody>
          <a:bodyPr lIns="45719" rIns="45719" anchor="ctr"/>
          <a:lstStyle/>
          <a:p>
            <a:pPr algn="ctr"/>
          </a:p>
        </p:txBody>
      </p:sp>
      <p:sp>
        <p:nvSpPr>
          <p:cNvPr id="149" name="同心圆 71"/>
          <p:cNvSpPr/>
          <p:nvPr/>
        </p:nvSpPr>
        <p:spPr>
          <a:xfrm>
            <a:off x="5502261" y="1581932"/>
            <a:ext cx="179097" cy="17909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6"/>
          </a:solidFill>
          <a:ln w="12700">
            <a:miter lim="400000"/>
          </a:ln>
        </p:spPr>
        <p:txBody>
          <a:bodyPr lIns="45719" rIns="45719" anchor="ctr"/>
          <a:lstStyle/>
          <a:p>
            <a:pPr algn="ctr">
              <a:defRPr sz="3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150" name="同心圆 72"/>
          <p:cNvSpPr/>
          <p:nvPr/>
        </p:nvSpPr>
        <p:spPr>
          <a:xfrm>
            <a:off x="5055539" y="200024"/>
            <a:ext cx="179097" cy="17909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1F497D"/>
          </a:solidFill>
          <a:ln w="12700">
            <a:miter lim="400000"/>
          </a:ln>
        </p:spPr>
        <p:txBody>
          <a:bodyPr lIns="45719" rIns="45719" anchor="ctr"/>
          <a:lstStyle/>
          <a:p>
            <a:pPr algn="ctr"/>
          </a:p>
        </p:txBody>
      </p:sp>
      <p:sp>
        <p:nvSpPr>
          <p:cNvPr id="151" name="同心圆 73"/>
          <p:cNvSpPr/>
          <p:nvPr/>
        </p:nvSpPr>
        <p:spPr>
          <a:xfrm>
            <a:off x="5970111" y="485773"/>
            <a:ext cx="179097" cy="17909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1F497D"/>
          </a:solidFill>
          <a:ln w="12700">
            <a:miter lim="400000"/>
          </a:ln>
        </p:spPr>
        <p:txBody>
          <a:bodyPr lIns="45719" rIns="45719" anchor="ctr"/>
          <a:lstStyle/>
          <a:p>
            <a:pPr algn="ctr"/>
          </a:p>
        </p:txBody>
      </p:sp>
      <p:sp>
        <p:nvSpPr>
          <p:cNvPr id="152" name="同心圆 74"/>
          <p:cNvSpPr/>
          <p:nvPr/>
        </p:nvSpPr>
        <p:spPr>
          <a:xfrm>
            <a:off x="5337466" y="3821403"/>
            <a:ext cx="179097" cy="17909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6"/>
          </a:solidFill>
          <a:ln w="12700">
            <a:miter lim="400000"/>
          </a:ln>
        </p:spPr>
        <p:txBody>
          <a:bodyPr lIns="45719" rIns="45719" anchor="ctr"/>
          <a:lstStyle/>
          <a:p>
            <a:pPr algn="ctr">
              <a:defRPr sz="36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153" name="同心圆 75"/>
          <p:cNvSpPr/>
          <p:nvPr/>
        </p:nvSpPr>
        <p:spPr>
          <a:xfrm>
            <a:off x="2453626" y="5887534"/>
            <a:ext cx="179097" cy="17909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6"/>
          </a:solidFill>
          <a:ln w="12700">
            <a:miter lim="400000"/>
          </a:ln>
        </p:spPr>
        <p:txBody>
          <a:bodyPr lIns="45719" rIns="45719" anchor="ctr"/>
          <a:lstStyle/>
          <a:p>
            <a:pPr algn="ctr"/>
          </a:p>
        </p:txBody>
      </p:sp>
      <p:sp>
        <p:nvSpPr>
          <p:cNvPr id="154" name="同心圆 76"/>
          <p:cNvSpPr/>
          <p:nvPr/>
        </p:nvSpPr>
        <p:spPr>
          <a:xfrm>
            <a:off x="631177" y="5943891"/>
            <a:ext cx="179097" cy="17909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6"/>
          </a:solidFill>
          <a:ln w="12700">
            <a:miter lim="400000"/>
          </a:ln>
        </p:spPr>
        <p:txBody>
          <a:bodyPr lIns="45719" rIns="45719" anchor="ctr"/>
          <a:lstStyle/>
          <a:p>
            <a:pPr algn="ctr"/>
          </a:p>
        </p:txBody>
      </p:sp>
      <p:grpSp>
        <p:nvGrpSpPr>
          <p:cNvPr id="157" name="组合 77"/>
          <p:cNvGrpSpPr/>
          <p:nvPr/>
        </p:nvGrpSpPr>
        <p:grpSpPr>
          <a:xfrm>
            <a:off x="6347209" y="935013"/>
            <a:ext cx="504057" cy="504057"/>
            <a:chOff x="0" y="0"/>
            <a:chExt cx="504056" cy="504056"/>
          </a:xfrm>
        </p:grpSpPr>
        <p:sp>
          <p:nvSpPr>
            <p:cNvPr id="155" name="椭圆 78"/>
            <p:cNvSpPr/>
            <p:nvPr/>
          </p:nvSpPr>
          <p:spPr>
            <a:xfrm>
              <a:off x="0" y="0"/>
              <a:ext cx="504057" cy="504057"/>
            </a:xfrm>
            <a:prstGeom prst="ellipse">
              <a:avLst/>
            </a:prstGeom>
            <a:solidFill>
              <a:schemeClr val="accent1"/>
            </a:solidFill>
            <a:ln w="12700" cap="flat">
              <a:noFill/>
              <a:miter lim="400000"/>
            </a:ln>
            <a:effectLst>
              <a:outerShdw blurRad="254000" dist="241300" dir="7800000" rotWithShape="0">
                <a:srgbClr val="000000">
                  <a:alpha val="30000"/>
                </a:srgbClr>
              </a:outerShdw>
            </a:effectLst>
          </p:spPr>
          <p:txBody>
            <a:bodyPr wrap="square" lIns="45719" tIns="45719" rIns="45719" bIns="45719" numCol="1" anchor="ctr">
              <a:noAutofit/>
            </a:bodyPr>
            <a:lstStyle/>
            <a:p>
              <a:pPr algn="ctr">
                <a:defRPr>
                  <a:solidFill>
                    <a:srgbClr val="FFFFFF"/>
                  </a:solidFill>
                </a:defRPr>
              </a:pPr>
            </a:p>
          </p:txBody>
        </p:sp>
        <p:sp>
          <p:nvSpPr>
            <p:cNvPr id="156" name="椭圆 79"/>
            <p:cNvSpPr/>
            <p:nvPr/>
          </p:nvSpPr>
          <p:spPr>
            <a:xfrm>
              <a:off x="10907" y="10907"/>
              <a:ext cx="482241" cy="482241"/>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160" name="组合 80"/>
          <p:cNvGrpSpPr/>
          <p:nvPr/>
        </p:nvGrpSpPr>
        <p:grpSpPr>
          <a:xfrm>
            <a:off x="5718083" y="2659038"/>
            <a:ext cx="504057" cy="504057"/>
            <a:chOff x="0" y="0"/>
            <a:chExt cx="504056" cy="504056"/>
          </a:xfrm>
        </p:grpSpPr>
        <p:sp>
          <p:nvSpPr>
            <p:cNvPr id="158" name="椭圆 81"/>
            <p:cNvSpPr/>
            <p:nvPr/>
          </p:nvSpPr>
          <p:spPr>
            <a:xfrm>
              <a:off x="0" y="0"/>
              <a:ext cx="504057" cy="504057"/>
            </a:xfrm>
            <a:prstGeom prst="ellipse">
              <a:avLst/>
            </a:prstGeom>
            <a:gradFill flip="none" rotWithShape="1">
              <a:gsLst>
                <a:gs pos="0">
                  <a:srgbClr val="FFFFFF"/>
                </a:gs>
                <a:gs pos="100000">
                  <a:srgbClr val="D9D9D9"/>
                </a:gs>
              </a:gsLst>
              <a:path path="circle">
                <a:fillToRect l="119636" t="37721" r="-19636" b="62278"/>
              </a:path>
            </a:gradFill>
            <a:ln w="12700" cap="flat">
              <a:noFill/>
              <a:miter lim="400000"/>
            </a:ln>
            <a:effectLst>
              <a:outerShdw blurRad="254000" dist="241300" dir="7800000" rotWithShape="0">
                <a:srgbClr val="000000">
                  <a:alpha val="30000"/>
                </a:srgbClr>
              </a:outerShdw>
            </a:effectLst>
          </p:spPr>
          <p:txBody>
            <a:bodyPr wrap="square" lIns="45719" tIns="45719" rIns="45719" bIns="45719" numCol="1" anchor="ctr">
              <a:noAutofit/>
            </a:bodyPr>
            <a:lstStyle/>
            <a:p>
              <a:pPr algn="ctr">
                <a:defRPr>
                  <a:solidFill>
                    <a:srgbClr val="FFFFFF"/>
                  </a:solidFill>
                </a:defRPr>
              </a:pPr>
            </a:p>
          </p:txBody>
        </p:sp>
        <p:sp>
          <p:nvSpPr>
            <p:cNvPr id="159" name="椭圆 82"/>
            <p:cNvSpPr/>
            <p:nvPr/>
          </p:nvSpPr>
          <p:spPr>
            <a:xfrm>
              <a:off x="10907" y="10907"/>
              <a:ext cx="482241" cy="482241"/>
            </a:xfrm>
            <a:prstGeom prst="ellipse">
              <a:avLst/>
            </a:prstGeom>
            <a:gradFill flip="none" rotWithShape="1">
              <a:gsLst>
                <a:gs pos="0">
                  <a:srgbClr val="D9D9D9"/>
                </a:gs>
                <a:gs pos="100000">
                  <a:srgbClr val="FEFEFE"/>
                </a:gs>
              </a:gsLst>
              <a:path path="circle">
                <a:fillToRect l="119636" t="37721" r="-19636" b="62278"/>
              </a:path>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163" name="组合 83"/>
          <p:cNvGrpSpPr/>
          <p:nvPr/>
        </p:nvGrpSpPr>
        <p:grpSpPr>
          <a:xfrm>
            <a:off x="4700111" y="4287042"/>
            <a:ext cx="504057" cy="504058"/>
            <a:chOff x="0" y="0"/>
            <a:chExt cx="504056" cy="504056"/>
          </a:xfrm>
        </p:grpSpPr>
        <p:sp>
          <p:nvSpPr>
            <p:cNvPr id="161" name="椭圆 84"/>
            <p:cNvSpPr/>
            <p:nvPr/>
          </p:nvSpPr>
          <p:spPr>
            <a:xfrm>
              <a:off x="0" y="0"/>
              <a:ext cx="504057" cy="504057"/>
            </a:xfrm>
            <a:prstGeom prst="ellipse">
              <a:avLst/>
            </a:prstGeom>
            <a:gradFill flip="none" rotWithShape="1">
              <a:gsLst>
                <a:gs pos="0">
                  <a:srgbClr val="FFFFFF"/>
                </a:gs>
                <a:gs pos="100000">
                  <a:srgbClr val="D9D9D9"/>
                </a:gs>
              </a:gsLst>
              <a:path path="circle">
                <a:fillToRect l="119636" t="37721" r="-19636" b="62278"/>
              </a:path>
            </a:gradFill>
            <a:ln w="12700" cap="flat">
              <a:noFill/>
              <a:miter lim="400000"/>
            </a:ln>
            <a:effectLst>
              <a:outerShdw blurRad="254000" dist="241300" dir="7800000" rotWithShape="0">
                <a:srgbClr val="000000">
                  <a:alpha val="30000"/>
                </a:srgbClr>
              </a:outerShdw>
            </a:effectLst>
          </p:spPr>
          <p:txBody>
            <a:bodyPr wrap="square" lIns="45719" tIns="45719" rIns="45719" bIns="45719" numCol="1" anchor="ctr">
              <a:noAutofit/>
            </a:bodyPr>
            <a:lstStyle/>
            <a:p>
              <a:pPr algn="ctr">
                <a:defRPr>
                  <a:solidFill>
                    <a:srgbClr val="FFFFFF"/>
                  </a:solidFill>
                </a:defRPr>
              </a:pPr>
            </a:p>
          </p:txBody>
        </p:sp>
        <p:sp>
          <p:nvSpPr>
            <p:cNvPr id="162" name="椭圆 85"/>
            <p:cNvSpPr/>
            <p:nvPr/>
          </p:nvSpPr>
          <p:spPr>
            <a:xfrm>
              <a:off x="10907" y="10907"/>
              <a:ext cx="482241" cy="482241"/>
            </a:xfrm>
            <a:prstGeom prst="ellipse">
              <a:avLst/>
            </a:prstGeom>
            <a:gradFill flip="none" rotWithShape="1">
              <a:gsLst>
                <a:gs pos="0">
                  <a:srgbClr val="D9D9D9"/>
                </a:gs>
                <a:gs pos="100000">
                  <a:srgbClr val="FEFEFE"/>
                </a:gs>
              </a:gsLst>
              <a:path path="circle">
                <a:fillToRect l="119636" t="37721" r="-19636" b="62278"/>
              </a:path>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166" name="组合 86"/>
          <p:cNvGrpSpPr/>
          <p:nvPr/>
        </p:nvGrpSpPr>
        <p:grpSpPr>
          <a:xfrm>
            <a:off x="4055674" y="738778"/>
            <a:ext cx="746083" cy="746083"/>
            <a:chOff x="0" y="0"/>
            <a:chExt cx="746082" cy="746082"/>
          </a:xfrm>
        </p:grpSpPr>
        <p:sp>
          <p:nvSpPr>
            <p:cNvPr id="164" name="椭圆 87"/>
            <p:cNvSpPr/>
            <p:nvPr/>
          </p:nvSpPr>
          <p:spPr>
            <a:xfrm>
              <a:off x="-1" y="-1"/>
              <a:ext cx="746084" cy="746084"/>
            </a:xfrm>
            <a:prstGeom prst="ellipse">
              <a:avLst/>
            </a:prstGeom>
            <a:gradFill flip="none" rotWithShape="1">
              <a:gsLst>
                <a:gs pos="0">
                  <a:srgbClr val="FFFFFF"/>
                </a:gs>
                <a:gs pos="100000">
                  <a:srgbClr val="D9D9D9"/>
                </a:gs>
              </a:gsLst>
              <a:path path="circle">
                <a:fillToRect l="119636" t="37721" r="-19636" b="62278"/>
              </a:path>
            </a:gradFill>
            <a:ln w="12700" cap="flat">
              <a:noFill/>
              <a:miter lim="400000"/>
            </a:ln>
            <a:effectLst>
              <a:outerShdw blurRad="254000" dist="241300" dir="7800000" rotWithShape="0">
                <a:srgbClr val="000000">
                  <a:alpha val="30000"/>
                </a:srgbClr>
              </a:outerShdw>
            </a:effectLst>
          </p:spPr>
          <p:txBody>
            <a:bodyPr wrap="square" lIns="45719" tIns="45719" rIns="45719" bIns="45719" numCol="1" anchor="ctr">
              <a:noAutofit/>
            </a:bodyPr>
            <a:lstStyle/>
            <a:p>
              <a:pPr algn="ctr">
                <a:defRPr>
                  <a:solidFill>
                    <a:srgbClr val="FFFFFF"/>
                  </a:solidFill>
                </a:defRPr>
              </a:pPr>
            </a:p>
          </p:txBody>
        </p:sp>
        <p:sp>
          <p:nvSpPr>
            <p:cNvPr id="165" name="椭圆 88"/>
            <p:cNvSpPr/>
            <p:nvPr/>
          </p:nvSpPr>
          <p:spPr>
            <a:xfrm>
              <a:off x="16145" y="16145"/>
              <a:ext cx="713793" cy="713793"/>
            </a:xfrm>
            <a:prstGeom prst="ellipse">
              <a:avLst/>
            </a:prstGeom>
            <a:gradFill flip="none" rotWithShape="1">
              <a:gsLst>
                <a:gs pos="0">
                  <a:srgbClr val="D9D9D9"/>
                </a:gs>
                <a:gs pos="100000">
                  <a:srgbClr val="FEFEFE"/>
                </a:gs>
              </a:gsLst>
              <a:path path="circle">
                <a:fillToRect l="119636" t="37721" r="-19636" b="62278"/>
              </a:path>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167" name="文本框 2"/>
          <p:cNvSpPr txBox="1"/>
          <p:nvPr/>
        </p:nvSpPr>
        <p:spPr>
          <a:xfrm>
            <a:off x="5974079" y="1749424"/>
            <a:ext cx="5812791" cy="2682241"/>
          </a:xfrm>
          <a:prstGeom prst="rect">
            <a:avLst/>
          </a:prstGeom>
          <a:ln w="12700">
            <a:miter lim="400000"/>
          </a:ln>
        </p:spPr>
        <p:txBody>
          <a:bodyPr lIns="45719" rIns="45719">
            <a:spAutoFit/>
          </a:bodyPr>
          <a:lstStyle/>
          <a:p>
            <a:pPr algn="ctr">
              <a:defRPr sz="6000">
                <a:solidFill>
                  <a:srgbClr val="1F497D"/>
                </a:solidFill>
                <a:latin typeface="Microsoft Sans Serif" panose="020B0604020202020204"/>
                <a:ea typeface="Microsoft Sans Serif" panose="020B0604020202020204"/>
                <a:cs typeface="Microsoft Sans Serif" panose="020B0604020202020204"/>
                <a:sym typeface="Microsoft Sans Serif" panose="020B0604020202020204"/>
              </a:defRPr>
            </a:pPr>
            <a:r>
              <a:t>A SECURE NETWORK </a:t>
            </a:r>
          </a:p>
          <a:p>
            <a:pPr algn="ctr">
              <a:defRPr sz="6000">
                <a:solidFill>
                  <a:srgbClr val="1F497D"/>
                </a:solidFill>
                <a:latin typeface="Microsoft Sans Serif" panose="020B0604020202020204"/>
                <a:ea typeface="Microsoft Sans Serif" panose="020B0604020202020204"/>
                <a:cs typeface="Microsoft Sans Serif" panose="020B0604020202020204"/>
                <a:sym typeface="Microsoft Sans Serif" panose="020B0604020202020204"/>
              </a:defRPr>
            </a:pPr>
            <a:r>
              <a:t>FOR ACME</a:t>
            </a:r>
          </a:p>
        </p:txBody>
      </p:sp>
      <p:pic>
        <p:nvPicPr>
          <p:cNvPr id="168" name="图片 3" descr="图片 3"/>
          <p:cNvPicPr>
            <a:picLocks noChangeAspect="1"/>
          </p:cNvPicPr>
          <p:nvPr/>
        </p:nvPicPr>
        <p:blipFill>
          <a:blip r:embed="rId1"/>
          <a:stretch>
            <a:fillRect/>
          </a:stretch>
        </p:blipFill>
        <p:spPr>
          <a:xfrm>
            <a:off x="2172335" y="1529714"/>
            <a:ext cx="1614806" cy="1814197"/>
          </a:xfrm>
          <a:prstGeom prst="rect">
            <a:avLst/>
          </a:prstGeom>
          <a:ln w="12700">
            <a:miter lim="400000"/>
            <a:headEnd/>
            <a:tailEnd/>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文本框 2"/>
          <p:cNvSpPr txBox="1"/>
          <p:nvPr/>
        </p:nvSpPr>
        <p:spPr>
          <a:xfrm>
            <a:off x="1676399" y="88900"/>
            <a:ext cx="10408223" cy="523241"/>
          </a:xfrm>
          <a:prstGeom prst="rect">
            <a:avLst/>
          </a:prstGeom>
          <a:ln w="12700">
            <a:miter lim="400000"/>
          </a:ln>
        </p:spPr>
        <p:txBody>
          <a:bodyPr lIns="45719" rIns="45719">
            <a:spAutoFit/>
          </a:bodyPr>
          <a:lstStyle>
            <a:lvl1pPr>
              <a:defRPr sz="2800" b="1">
                <a:solidFill>
                  <a:srgbClr val="005DA2"/>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en-US" altLang="zh-CN" dirty="0" smtClean="0"/>
              <a:t>File Exchange--</a:t>
            </a:r>
            <a:r>
              <a:rPr lang="en-US" altLang="zh-CN" dirty="0" err="1" smtClean="0"/>
              <a:t>Nextcloud</a:t>
            </a:r>
            <a:endParaRPr dirty="0"/>
          </a:p>
        </p:txBody>
      </p:sp>
      <p:sp>
        <p:nvSpPr>
          <p:cNvPr id="285" name="矩形 2"/>
          <p:cNvSpPr/>
          <p:nvPr/>
        </p:nvSpPr>
        <p:spPr>
          <a:xfrm>
            <a:off x="163194" y="179704"/>
            <a:ext cx="1467487" cy="502921"/>
          </a:xfrm>
          <a:prstGeom prst="rect">
            <a:avLst/>
          </a:prstGeom>
          <a:solidFill>
            <a:srgbClr val="F2F2F2"/>
          </a:solidFill>
          <a:ln w="12700">
            <a:miter lim="400000"/>
          </a:ln>
        </p:spPr>
        <p:txBody>
          <a:bodyPr lIns="45719" rIns="45719" anchor="ctr"/>
          <a:lstStyle/>
          <a:p>
            <a:pPr algn="ctr"/>
          </a:p>
        </p:txBody>
      </p:sp>
      <p:sp>
        <p:nvSpPr>
          <p:cNvPr id="286" name="文本框 3"/>
          <p:cNvSpPr txBox="1"/>
          <p:nvPr/>
        </p:nvSpPr>
        <p:spPr>
          <a:xfrm>
            <a:off x="1985645" y="1645285"/>
            <a:ext cx="8726170" cy="370841"/>
          </a:xfrm>
          <a:prstGeom prst="rect">
            <a:avLst/>
          </a:prstGeom>
          <a:ln w="12700">
            <a:miter lim="400000"/>
          </a:ln>
        </p:spPr>
        <p:txBody>
          <a:bodyPr lIns="45719" rIns="45719">
            <a:spAutoFit/>
          </a:bodyPr>
          <a:lstStyle>
            <a:lvl1pPr>
              <a:lnSpc>
                <a:spcPct val="150000"/>
              </a:lnSpc>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    </a:t>
            </a:r>
          </a:p>
        </p:txBody>
      </p:sp>
      <p:sp>
        <p:nvSpPr>
          <p:cNvPr id="287" name="文本框 8"/>
          <p:cNvSpPr txBox="1"/>
          <p:nvPr/>
        </p:nvSpPr>
        <p:spPr>
          <a:xfrm>
            <a:off x="943262" y="5126733"/>
            <a:ext cx="5132312" cy="1421928"/>
          </a:xfrm>
          <a:prstGeom prst="rect">
            <a:avLst/>
          </a:prstGeom>
          <a:ln w="12700">
            <a:miter lim="400000"/>
          </a:ln>
        </p:spPr>
        <p:txBody>
          <a:bodyPr wrap="square" lIns="45719" rIns="45719">
            <a:spAutoFit/>
          </a:bodyPr>
          <a:lstStyle/>
          <a:p>
            <a:pPr marL="285750" indent="-285750">
              <a:lnSpc>
                <a:spcPct val="120000"/>
              </a:lnSpc>
              <a:buSzPct val="100000"/>
              <a:buFont typeface="Arial" panose="020B0604020202020204"/>
              <a:buChar char="•"/>
              <a:defRPr sz="1800">
                <a:latin typeface="Microsoft Sans Serif" panose="020B0604020202020204"/>
                <a:ea typeface="Microsoft Sans Serif" panose="020B0604020202020204"/>
                <a:cs typeface="Microsoft Sans Serif" panose="020B0604020202020204"/>
                <a:sym typeface="Microsoft Sans Serif" panose="020B0604020202020204"/>
              </a:defRPr>
            </a:pPr>
            <a:r>
              <a:rPr dirty="0"/>
              <a:t>We use </a:t>
            </a:r>
            <a:r>
              <a:rPr lang="en-US" dirty="0" err="1" smtClean="0">
                <a:solidFill>
                  <a:srgbClr val="3DB5EF"/>
                </a:solidFill>
              </a:rPr>
              <a:t>Nextcloud</a:t>
            </a:r>
            <a:r>
              <a:rPr dirty="0" smtClean="0"/>
              <a:t> </a:t>
            </a:r>
            <a:r>
              <a:rPr dirty="0"/>
              <a:t>for </a:t>
            </a:r>
            <a:r>
              <a:rPr lang="en-US" dirty="0" smtClean="0"/>
              <a:t>our file exchange</a:t>
            </a:r>
            <a:r>
              <a:rPr dirty="0" smtClean="0"/>
              <a:t>. </a:t>
            </a:r>
            <a:endParaRPr lang="en-US" dirty="0"/>
          </a:p>
          <a:p>
            <a:pPr marL="285750" indent="-285750">
              <a:lnSpc>
                <a:spcPct val="120000"/>
              </a:lnSpc>
              <a:buSzPct val="100000"/>
              <a:buFont typeface="Arial" panose="020B0604020202020204"/>
              <a:buChar char="•"/>
              <a:defRPr sz="1800">
                <a:latin typeface="Microsoft Sans Serif" panose="020B0604020202020204"/>
                <a:ea typeface="Microsoft Sans Serif" panose="020B0604020202020204"/>
                <a:cs typeface="Microsoft Sans Serif" panose="020B0604020202020204"/>
                <a:sym typeface="Microsoft Sans Serif" panose="020B0604020202020204"/>
              </a:defRPr>
            </a:pPr>
            <a:r>
              <a:rPr lang="en-US" dirty="0" smtClean="0"/>
              <a:t>Easy access</a:t>
            </a:r>
            <a:endParaRPr lang="en-US" dirty="0" smtClean="0"/>
          </a:p>
          <a:p>
            <a:pPr marL="285750" indent="-285750">
              <a:lnSpc>
                <a:spcPct val="120000"/>
              </a:lnSpc>
              <a:buSzPct val="100000"/>
              <a:buFont typeface="Arial" panose="020B0604020202020204"/>
              <a:buChar char="•"/>
              <a:defRPr sz="1800">
                <a:latin typeface="Microsoft Sans Serif" panose="020B0604020202020204"/>
                <a:ea typeface="Microsoft Sans Serif" panose="020B0604020202020204"/>
                <a:cs typeface="Microsoft Sans Serif" panose="020B0604020202020204"/>
                <a:sym typeface="Microsoft Sans Serif" panose="020B0604020202020204"/>
              </a:defRPr>
            </a:pPr>
            <a:r>
              <a:rPr lang="en-US" dirty="0" smtClean="0"/>
              <a:t>Ultimate security</a:t>
            </a:r>
            <a:endParaRPr lang="en-US" dirty="0" smtClean="0"/>
          </a:p>
          <a:p>
            <a:pPr marL="285750" indent="-285750">
              <a:lnSpc>
                <a:spcPct val="120000"/>
              </a:lnSpc>
              <a:buSzPct val="100000"/>
              <a:buFont typeface="Arial" panose="020B0604020202020204"/>
              <a:buChar char="•"/>
              <a:defRPr sz="1800">
                <a:latin typeface="Microsoft Sans Serif" panose="020B0604020202020204"/>
                <a:ea typeface="Microsoft Sans Serif" panose="020B0604020202020204"/>
                <a:cs typeface="Microsoft Sans Serif" panose="020B0604020202020204"/>
                <a:sym typeface="Microsoft Sans Serif" panose="020B0604020202020204"/>
              </a:defRPr>
            </a:pPr>
            <a:r>
              <a:rPr lang="en-US" dirty="0" smtClean="0"/>
              <a:t>Deep integration</a:t>
            </a:r>
            <a:endParaRPr lang="en-US" dirty="0" smtClean="0"/>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43262" y="859506"/>
            <a:ext cx="6195596" cy="4019862"/>
          </a:xfrm>
          <a:prstGeom prst="rect">
            <a:avLst/>
          </a:prstGeom>
        </p:spPr>
      </p:pic>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35456" y="859505"/>
            <a:ext cx="3719839" cy="4636321"/>
          </a:xfrm>
          <a:prstGeom prst="rect">
            <a:avLst/>
          </a:prstGeom>
        </p:spPr>
      </p:pic>
      <p:sp>
        <p:nvSpPr>
          <p:cNvPr id="4" name="矩形 3"/>
          <p:cNvSpPr/>
          <p:nvPr/>
        </p:nvSpPr>
        <p:spPr>
          <a:xfrm>
            <a:off x="7290060" y="5799553"/>
            <a:ext cx="4705547" cy="646331"/>
          </a:xfrm>
          <a:prstGeom prst="rect">
            <a:avLst/>
          </a:prstGeom>
        </p:spPr>
        <p:txBody>
          <a:bodyPr wrap="square">
            <a:spAutoFit/>
          </a:bodyPr>
          <a:lstStyle/>
          <a:p>
            <a:pPr marL="342900" indent="-342900">
              <a:buFont typeface="Arial" panose="020B0604020202020204" pitchFamily="34" charset="0"/>
              <a:buChar char="•"/>
            </a:pPr>
            <a:r>
              <a:rPr lang="en-US" sz="1800" dirty="0"/>
              <a:t>We enable the </a:t>
            </a:r>
            <a:r>
              <a:rPr lang="en-US" sz="1800" dirty="0">
                <a:solidFill>
                  <a:srgbClr val="33CCFF"/>
                </a:solidFill>
              </a:rPr>
              <a:t>TOTP app</a:t>
            </a:r>
            <a:r>
              <a:rPr lang="en-US" sz="1800" dirty="0"/>
              <a:t> for two-factor </a:t>
            </a:r>
            <a:r>
              <a:rPr lang="en-US" sz="1800" dirty="0" smtClean="0"/>
              <a:t>authentication.</a:t>
            </a:r>
            <a:endParaRPr lang="en-US" sz="1800" dirty="0"/>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indefinite" fill="hold"/>
                                        <p:tgtEl>
                                          <p:spTgt spid="284"/>
                                        </p:tgtEl>
                                        <p:attrNameLst>
                                          <p:attrName>style.visibility</p:attrName>
                                        </p:attrNameLst>
                                      </p:cBhvr>
                                      <p:to>
                                        <p:strVal val="visible"/>
                                      </p:to>
                                    </p:set>
                                    <p:anim calcmode="lin" valueType="num">
                                      <p:cBhvr>
                                        <p:cTn id="7" dur="500" fill="hold"/>
                                        <p:tgtEl>
                                          <p:spTgt spid="284"/>
                                        </p:tgtEl>
                                        <p:attrNameLst>
                                          <p:attrName>ppt_w</p:attrName>
                                        </p:attrNameLst>
                                      </p:cBhvr>
                                      <p:tavLst>
                                        <p:tav tm="0">
                                          <p:val>
                                            <p:fltVal val="0"/>
                                          </p:val>
                                        </p:tav>
                                        <p:tav tm="100000">
                                          <p:val>
                                            <p:strVal val="#ppt_w"/>
                                          </p:val>
                                        </p:tav>
                                      </p:tavLst>
                                    </p:anim>
                                    <p:anim calcmode="lin" valueType="num">
                                      <p:cBhvr>
                                        <p:cTn id="8" dur="500" fill="hold"/>
                                        <p:tgtEl>
                                          <p:spTgt spid="28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237351" y="3595510"/>
            <a:ext cx="8996314" cy="767080"/>
          </a:xfrm>
          <a:prstGeom prst="rect">
            <a:avLst/>
          </a:prstGeom>
          <a:noFill/>
        </p:spPr>
        <p:txBody>
          <a:bodyPr wrap="square" lIns="91424" tIns="45712" rIns="91424" bIns="45712" rtlCol="0" anchor="ctr">
            <a:spAutoFit/>
          </a:bodyPr>
          <a:lstStyle>
            <a:defPPr>
              <a:defRPr lang="zh-CN"/>
            </a:defPPr>
            <a:lvl1pPr algn="ctr">
              <a:defRPr sz="6000" b="1">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Arial" panose="020B0604020202020204" pitchFamily="34" charset="0"/>
                <a:ea typeface="微软雅黑" panose="020B0503020204020204" charset="-122"/>
                <a:cs typeface="Arial" panose="020B0604020202020204" pitchFamily="34" charset="0"/>
              </a:defRPr>
            </a:lvl1pPr>
          </a:lstStyle>
          <a:p>
            <a:r>
              <a:rPr lang="en-US" altLang="zh-CN" sz="4400" dirty="0">
                <a:solidFill>
                  <a:schemeClr val="tx2"/>
                </a:solidFill>
              </a:rPr>
              <a:t>Thanks for watching</a:t>
            </a:r>
            <a:endParaRPr lang="en-US" altLang="zh-CN" sz="4400" dirty="0">
              <a:solidFill>
                <a:schemeClr val="tx2"/>
              </a:solidFill>
            </a:endParaRPr>
          </a:p>
        </p:txBody>
      </p:sp>
      <p:sp>
        <p:nvSpPr>
          <p:cNvPr id="2" name="矩形 1"/>
          <p:cNvSpPr/>
          <p:nvPr/>
        </p:nvSpPr>
        <p:spPr>
          <a:xfrm>
            <a:off x="7614268" y="4352146"/>
            <a:ext cx="1704340" cy="1198880"/>
          </a:xfrm>
          <a:prstGeom prst="rect">
            <a:avLst/>
          </a:prstGeom>
        </p:spPr>
        <p:txBody>
          <a:bodyPr wrap="none">
            <a:spAutoFit/>
          </a:bodyPr>
          <a:lstStyle/>
          <a:p>
            <a:pPr algn="ctr"/>
            <a:endParaRPr lang="en-US" altLang="zh-CN" sz="1800" dirty="0">
              <a:solidFill>
                <a:schemeClr val="tx1">
                  <a:lumMod val="50000"/>
                  <a:lumOff val="50000"/>
                </a:schemeClr>
              </a:solidFill>
              <a:latin typeface="微软雅黑" panose="020B0503020204020204" charset="-122"/>
              <a:ea typeface="微软雅黑" panose="020B0503020204020204" charset="-122"/>
            </a:endParaRPr>
          </a:p>
          <a:p>
            <a:pPr algn="ctr"/>
            <a:r>
              <a:rPr lang="en-US" altLang="zh-CN" sz="1800" dirty="0">
                <a:solidFill>
                  <a:schemeClr val="tx1">
                    <a:lumMod val="50000"/>
                    <a:lumOff val="50000"/>
                  </a:schemeClr>
                </a:solidFill>
                <a:latin typeface="微软雅黑" panose="020B0503020204020204" charset="-122"/>
                <a:ea typeface="微软雅黑" panose="020B0503020204020204" charset="-122"/>
              </a:rPr>
              <a:t>Ruizhi Yang</a:t>
            </a:r>
            <a:endParaRPr lang="en-US" altLang="zh-CN" sz="1800" dirty="0">
              <a:solidFill>
                <a:schemeClr val="tx1">
                  <a:lumMod val="50000"/>
                  <a:lumOff val="50000"/>
                </a:schemeClr>
              </a:solidFill>
              <a:latin typeface="微软雅黑" panose="020B0503020204020204" charset="-122"/>
              <a:ea typeface="微软雅黑" panose="020B0503020204020204" charset="-122"/>
            </a:endParaRPr>
          </a:p>
          <a:p>
            <a:pPr algn="ctr"/>
            <a:r>
              <a:rPr lang="en-US" altLang="zh-CN" sz="1800" dirty="0">
                <a:solidFill>
                  <a:schemeClr val="tx1">
                    <a:lumMod val="50000"/>
                    <a:lumOff val="50000"/>
                  </a:schemeClr>
                </a:solidFill>
                <a:latin typeface="微软雅黑" panose="020B0503020204020204" charset="-122"/>
                <a:ea typeface="微软雅黑" panose="020B0503020204020204" charset="-122"/>
              </a:rPr>
              <a:t>Xin Liu</a:t>
            </a:r>
            <a:endParaRPr lang="en-US" altLang="zh-CN" sz="1800" dirty="0">
              <a:solidFill>
                <a:schemeClr val="tx1">
                  <a:lumMod val="50000"/>
                  <a:lumOff val="50000"/>
                </a:schemeClr>
              </a:solidFill>
              <a:latin typeface="微软雅黑" panose="020B0503020204020204" charset="-122"/>
              <a:ea typeface="微软雅黑" panose="020B0503020204020204" charset="-122"/>
            </a:endParaRPr>
          </a:p>
          <a:p>
            <a:pPr algn="ctr"/>
            <a:r>
              <a:rPr lang="en-US" altLang="zh-CN" sz="1800" dirty="0">
                <a:solidFill>
                  <a:schemeClr val="tx1">
                    <a:lumMod val="50000"/>
                    <a:lumOff val="50000"/>
                  </a:schemeClr>
                </a:solidFill>
                <a:latin typeface="微软雅黑" panose="020B0503020204020204" charset="-122"/>
                <a:ea typeface="微软雅黑" panose="020B0503020204020204" charset="-122"/>
              </a:rPr>
              <a:t>Fredrik Krantz </a:t>
            </a:r>
            <a:r>
              <a:rPr lang="zh-CN" sz="1800" dirty="0">
                <a:solidFill>
                  <a:schemeClr val="tx1">
                    <a:lumMod val="50000"/>
                    <a:lumOff val="50000"/>
                  </a:schemeClr>
                </a:solidFill>
                <a:latin typeface="微软雅黑" panose="020B0503020204020204" charset="-122"/>
                <a:ea typeface="微软雅黑" panose="020B0503020204020204" charset="-122"/>
              </a:rPr>
              <a:t>  </a:t>
            </a:r>
            <a:endParaRPr lang="zh-CN" sz="1800" dirty="0">
              <a:solidFill>
                <a:schemeClr val="tx1">
                  <a:lumMod val="50000"/>
                  <a:lumOff val="50000"/>
                </a:schemeClr>
              </a:solidFill>
              <a:latin typeface="微软雅黑" panose="020B0503020204020204" charset="-122"/>
              <a:ea typeface="微软雅黑" panose="020B0503020204020204" charset="-122"/>
            </a:endParaRPr>
          </a:p>
        </p:txBody>
      </p:sp>
      <p:sp>
        <p:nvSpPr>
          <p:cNvPr id="19" name="Freeform 7"/>
          <p:cNvSpPr/>
          <p:nvPr/>
        </p:nvSpPr>
        <p:spPr bwMode="auto">
          <a:xfrm>
            <a:off x="4209446" y="1129275"/>
            <a:ext cx="937725" cy="2452997"/>
          </a:xfrm>
          <a:custGeom>
            <a:avLst/>
            <a:gdLst>
              <a:gd name="T0" fmla="*/ 362 w 365"/>
              <a:gd name="T1" fmla="*/ 955 h 955"/>
              <a:gd name="T2" fmla="*/ 235 w 365"/>
              <a:gd name="T3" fmla="*/ 417 h 955"/>
              <a:gd name="T4" fmla="*/ 0 w 365"/>
              <a:gd name="T5" fmla="*/ 0 h 955"/>
              <a:gd name="T6" fmla="*/ 1 w 365"/>
              <a:gd name="T7" fmla="*/ 0 h 955"/>
              <a:gd name="T8" fmla="*/ 236 w 365"/>
              <a:gd name="T9" fmla="*/ 416 h 955"/>
              <a:gd name="T10" fmla="*/ 328 w 365"/>
              <a:gd name="T11" fmla="*/ 671 h 955"/>
              <a:gd name="T12" fmla="*/ 363 w 365"/>
              <a:gd name="T13" fmla="*/ 955 h 955"/>
              <a:gd name="T14" fmla="*/ 362 w 365"/>
              <a:gd name="T15" fmla="*/ 955 h 9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5" h="955">
                <a:moveTo>
                  <a:pt x="362" y="955"/>
                </a:moveTo>
                <a:cubicBezTo>
                  <a:pt x="365" y="787"/>
                  <a:pt x="325" y="616"/>
                  <a:pt x="235" y="417"/>
                </a:cubicBezTo>
                <a:cubicBezTo>
                  <a:pt x="176" y="286"/>
                  <a:pt x="104" y="158"/>
                  <a:pt x="0" y="0"/>
                </a:cubicBezTo>
                <a:cubicBezTo>
                  <a:pt x="1" y="0"/>
                  <a:pt x="1" y="0"/>
                  <a:pt x="1" y="0"/>
                </a:cubicBezTo>
                <a:cubicBezTo>
                  <a:pt x="105" y="157"/>
                  <a:pt x="177" y="286"/>
                  <a:pt x="236" y="416"/>
                </a:cubicBezTo>
                <a:cubicBezTo>
                  <a:pt x="277" y="507"/>
                  <a:pt x="307" y="591"/>
                  <a:pt x="328" y="671"/>
                </a:cubicBezTo>
                <a:cubicBezTo>
                  <a:pt x="353" y="770"/>
                  <a:pt x="364" y="863"/>
                  <a:pt x="363" y="955"/>
                </a:cubicBezTo>
                <a:lnTo>
                  <a:pt x="362" y="955"/>
                </a:ln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20" name="Freeform 8"/>
          <p:cNvSpPr/>
          <p:nvPr/>
        </p:nvSpPr>
        <p:spPr bwMode="auto">
          <a:xfrm>
            <a:off x="4537887" y="1273663"/>
            <a:ext cx="604523" cy="2308611"/>
          </a:xfrm>
          <a:custGeom>
            <a:avLst/>
            <a:gdLst>
              <a:gd name="T0" fmla="*/ 234 w 235"/>
              <a:gd name="T1" fmla="*/ 899 h 899"/>
              <a:gd name="T2" fmla="*/ 54 w 235"/>
              <a:gd name="T3" fmla="*/ 544 h 899"/>
              <a:gd name="T4" fmla="*/ 18 w 235"/>
              <a:gd name="T5" fmla="*/ 0 h 899"/>
              <a:gd name="T6" fmla="*/ 19 w 235"/>
              <a:gd name="T7" fmla="*/ 0 h 899"/>
              <a:gd name="T8" fmla="*/ 55 w 235"/>
              <a:gd name="T9" fmla="*/ 544 h 899"/>
              <a:gd name="T10" fmla="*/ 235 w 235"/>
              <a:gd name="T11" fmla="*/ 899 h 899"/>
              <a:gd name="T12" fmla="*/ 234 w 235"/>
              <a:gd name="T13" fmla="*/ 899 h 899"/>
            </a:gdLst>
            <a:ahLst/>
            <a:cxnLst>
              <a:cxn ang="0">
                <a:pos x="T0" y="T1"/>
              </a:cxn>
              <a:cxn ang="0">
                <a:pos x="T2" y="T3"/>
              </a:cxn>
              <a:cxn ang="0">
                <a:pos x="T4" y="T5"/>
              </a:cxn>
              <a:cxn ang="0">
                <a:pos x="T6" y="T7"/>
              </a:cxn>
              <a:cxn ang="0">
                <a:pos x="T8" y="T9"/>
              </a:cxn>
              <a:cxn ang="0">
                <a:pos x="T10" y="T11"/>
              </a:cxn>
              <a:cxn ang="0">
                <a:pos x="T12" y="T13"/>
              </a:cxn>
            </a:cxnLst>
            <a:rect l="0" t="0" r="r" b="b"/>
            <a:pathLst>
              <a:path w="235" h="899">
                <a:moveTo>
                  <a:pt x="234" y="899"/>
                </a:moveTo>
                <a:cubicBezTo>
                  <a:pt x="153" y="802"/>
                  <a:pt x="91" y="679"/>
                  <a:pt x="54" y="544"/>
                </a:cubicBezTo>
                <a:cubicBezTo>
                  <a:pt x="13" y="389"/>
                  <a:pt x="0" y="206"/>
                  <a:pt x="18" y="0"/>
                </a:cubicBezTo>
                <a:cubicBezTo>
                  <a:pt x="19" y="0"/>
                  <a:pt x="19" y="0"/>
                  <a:pt x="19" y="0"/>
                </a:cubicBezTo>
                <a:cubicBezTo>
                  <a:pt x="1" y="206"/>
                  <a:pt x="14" y="389"/>
                  <a:pt x="55" y="544"/>
                </a:cubicBezTo>
                <a:cubicBezTo>
                  <a:pt x="92" y="679"/>
                  <a:pt x="154" y="801"/>
                  <a:pt x="235" y="899"/>
                </a:cubicBezTo>
                <a:lnTo>
                  <a:pt x="234" y="899"/>
                </a:ln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21" name="Freeform 10"/>
          <p:cNvSpPr/>
          <p:nvPr/>
        </p:nvSpPr>
        <p:spPr bwMode="auto">
          <a:xfrm>
            <a:off x="5113850" y="266124"/>
            <a:ext cx="514082" cy="3316148"/>
          </a:xfrm>
          <a:custGeom>
            <a:avLst/>
            <a:gdLst>
              <a:gd name="T0" fmla="*/ 11 w 200"/>
              <a:gd name="T1" fmla="*/ 1291 h 1291"/>
              <a:gd name="T2" fmla="*/ 10 w 200"/>
              <a:gd name="T3" fmla="*/ 1291 h 1291"/>
              <a:gd name="T4" fmla="*/ 189 w 200"/>
              <a:gd name="T5" fmla="*/ 603 h 1291"/>
              <a:gd name="T6" fmla="*/ 0 w 200"/>
              <a:gd name="T7" fmla="*/ 0 h 1291"/>
              <a:gd name="T8" fmla="*/ 1 w 200"/>
              <a:gd name="T9" fmla="*/ 0 h 1291"/>
              <a:gd name="T10" fmla="*/ 132 w 200"/>
              <a:gd name="T11" fmla="*/ 280 h 1291"/>
              <a:gd name="T12" fmla="*/ 189 w 200"/>
              <a:gd name="T13" fmla="*/ 603 h 1291"/>
              <a:gd name="T14" fmla="*/ 11 w 200"/>
              <a:gd name="T15" fmla="*/ 1291 h 1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1291">
                <a:moveTo>
                  <a:pt x="11" y="1291"/>
                </a:moveTo>
                <a:cubicBezTo>
                  <a:pt x="10" y="1291"/>
                  <a:pt x="10" y="1291"/>
                  <a:pt x="10" y="1291"/>
                </a:cubicBezTo>
                <a:cubicBezTo>
                  <a:pt x="136" y="1091"/>
                  <a:pt x="199" y="846"/>
                  <a:pt x="189" y="603"/>
                </a:cubicBezTo>
                <a:cubicBezTo>
                  <a:pt x="179" y="388"/>
                  <a:pt x="114" y="179"/>
                  <a:pt x="0" y="0"/>
                </a:cubicBezTo>
                <a:cubicBezTo>
                  <a:pt x="1" y="0"/>
                  <a:pt x="1" y="0"/>
                  <a:pt x="1" y="0"/>
                </a:cubicBezTo>
                <a:cubicBezTo>
                  <a:pt x="56" y="86"/>
                  <a:pt x="100" y="180"/>
                  <a:pt x="132" y="280"/>
                </a:cubicBezTo>
                <a:cubicBezTo>
                  <a:pt x="165" y="385"/>
                  <a:pt x="185" y="493"/>
                  <a:pt x="189" y="603"/>
                </a:cubicBezTo>
                <a:cubicBezTo>
                  <a:pt x="200" y="846"/>
                  <a:pt x="137" y="1091"/>
                  <a:pt x="11" y="1291"/>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24" name="Freeform 11"/>
          <p:cNvSpPr/>
          <p:nvPr/>
        </p:nvSpPr>
        <p:spPr bwMode="auto">
          <a:xfrm>
            <a:off x="4507740" y="3582273"/>
            <a:ext cx="631496" cy="1397860"/>
          </a:xfrm>
          <a:custGeom>
            <a:avLst/>
            <a:gdLst>
              <a:gd name="T0" fmla="*/ 0 w 246"/>
              <a:gd name="T1" fmla="*/ 544 h 544"/>
              <a:gd name="T2" fmla="*/ 0 w 246"/>
              <a:gd name="T3" fmla="*/ 544 h 544"/>
              <a:gd name="T4" fmla="*/ 180 w 246"/>
              <a:gd name="T5" fmla="*/ 267 h 544"/>
              <a:gd name="T6" fmla="*/ 246 w 246"/>
              <a:gd name="T7" fmla="*/ 0 h 544"/>
              <a:gd name="T8" fmla="*/ 246 w 246"/>
              <a:gd name="T9" fmla="*/ 0 h 544"/>
              <a:gd name="T10" fmla="*/ 181 w 246"/>
              <a:gd name="T11" fmla="*/ 267 h 544"/>
              <a:gd name="T12" fmla="*/ 106 w 246"/>
              <a:gd name="T13" fmla="*/ 409 h 544"/>
              <a:gd name="T14" fmla="*/ 0 w 246"/>
              <a:gd name="T15" fmla="*/ 544 h 5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44">
                <a:moveTo>
                  <a:pt x="0" y="544"/>
                </a:moveTo>
                <a:cubicBezTo>
                  <a:pt x="0" y="544"/>
                  <a:pt x="0" y="544"/>
                  <a:pt x="0" y="544"/>
                </a:cubicBezTo>
                <a:cubicBezTo>
                  <a:pt x="78" y="460"/>
                  <a:pt x="138" y="366"/>
                  <a:pt x="180" y="267"/>
                </a:cubicBezTo>
                <a:cubicBezTo>
                  <a:pt x="216" y="182"/>
                  <a:pt x="238" y="92"/>
                  <a:pt x="246" y="0"/>
                </a:cubicBezTo>
                <a:cubicBezTo>
                  <a:pt x="246" y="0"/>
                  <a:pt x="246" y="0"/>
                  <a:pt x="246" y="0"/>
                </a:cubicBezTo>
                <a:cubicBezTo>
                  <a:pt x="239" y="92"/>
                  <a:pt x="216" y="182"/>
                  <a:pt x="181" y="267"/>
                </a:cubicBezTo>
                <a:cubicBezTo>
                  <a:pt x="160" y="315"/>
                  <a:pt x="135" y="363"/>
                  <a:pt x="106" y="409"/>
                </a:cubicBezTo>
                <a:cubicBezTo>
                  <a:pt x="75" y="456"/>
                  <a:pt x="39" y="502"/>
                  <a:pt x="0" y="544"/>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26" name="Freeform 12"/>
          <p:cNvSpPr/>
          <p:nvPr/>
        </p:nvSpPr>
        <p:spPr bwMode="auto">
          <a:xfrm>
            <a:off x="4507740" y="3913887"/>
            <a:ext cx="896471" cy="1066245"/>
          </a:xfrm>
          <a:custGeom>
            <a:avLst/>
            <a:gdLst>
              <a:gd name="T0" fmla="*/ 0 w 349"/>
              <a:gd name="T1" fmla="*/ 415 h 415"/>
              <a:gd name="T2" fmla="*/ 0 w 349"/>
              <a:gd name="T3" fmla="*/ 415 h 415"/>
              <a:gd name="T4" fmla="*/ 349 w 349"/>
              <a:gd name="T5" fmla="*/ 0 h 415"/>
              <a:gd name="T6" fmla="*/ 349 w 349"/>
              <a:gd name="T7" fmla="*/ 0 h 415"/>
              <a:gd name="T8" fmla="*/ 197 w 349"/>
              <a:gd name="T9" fmla="*/ 219 h 415"/>
              <a:gd name="T10" fmla="*/ 0 w 349"/>
              <a:gd name="T11" fmla="*/ 415 h 415"/>
            </a:gdLst>
            <a:ahLst/>
            <a:cxnLst>
              <a:cxn ang="0">
                <a:pos x="T0" y="T1"/>
              </a:cxn>
              <a:cxn ang="0">
                <a:pos x="T2" y="T3"/>
              </a:cxn>
              <a:cxn ang="0">
                <a:pos x="T4" y="T5"/>
              </a:cxn>
              <a:cxn ang="0">
                <a:pos x="T6" y="T7"/>
              </a:cxn>
              <a:cxn ang="0">
                <a:pos x="T8" y="T9"/>
              </a:cxn>
              <a:cxn ang="0">
                <a:pos x="T10" y="T11"/>
              </a:cxn>
            </a:cxnLst>
            <a:rect l="0" t="0" r="r" b="b"/>
            <a:pathLst>
              <a:path w="349" h="415">
                <a:moveTo>
                  <a:pt x="0" y="415"/>
                </a:moveTo>
                <a:cubicBezTo>
                  <a:pt x="0" y="415"/>
                  <a:pt x="0" y="415"/>
                  <a:pt x="0" y="415"/>
                </a:cubicBezTo>
                <a:cubicBezTo>
                  <a:pt x="142" y="297"/>
                  <a:pt x="263" y="153"/>
                  <a:pt x="349" y="0"/>
                </a:cubicBezTo>
                <a:cubicBezTo>
                  <a:pt x="349" y="0"/>
                  <a:pt x="349" y="0"/>
                  <a:pt x="349" y="0"/>
                </a:cubicBezTo>
                <a:cubicBezTo>
                  <a:pt x="306" y="76"/>
                  <a:pt x="256" y="150"/>
                  <a:pt x="197" y="219"/>
                </a:cubicBezTo>
                <a:cubicBezTo>
                  <a:pt x="138" y="290"/>
                  <a:pt x="72" y="355"/>
                  <a:pt x="0" y="415"/>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27" name="Freeform 16"/>
          <p:cNvSpPr/>
          <p:nvPr/>
        </p:nvSpPr>
        <p:spPr bwMode="auto">
          <a:xfrm>
            <a:off x="2497424" y="2563628"/>
            <a:ext cx="580723" cy="3444669"/>
          </a:xfrm>
          <a:custGeom>
            <a:avLst/>
            <a:gdLst>
              <a:gd name="T0" fmla="*/ 0 w 226"/>
              <a:gd name="T1" fmla="*/ 1341 h 1341"/>
              <a:gd name="T2" fmla="*/ 0 w 226"/>
              <a:gd name="T3" fmla="*/ 1341 h 1341"/>
              <a:gd name="T4" fmla="*/ 76 w 226"/>
              <a:gd name="T5" fmla="*/ 1177 h 1341"/>
              <a:gd name="T6" fmla="*/ 144 w 226"/>
              <a:gd name="T7" fmla="*/ 754 h 1341"/>
              <a:gd name="T8" fmla="*/ 182 w 226"/>
              <a:gd name="T9" fmla="*/ 361 h 1341"/>
              <a:gd name="T10" fmla="*/ 192 w 226"/>
              <a:gd name="T11" fmla="*/ 251 h 1341"/>
              <a:gd name="T12" fmla="*/ 209 w 226"/>
              <a:gd name="T13" fmla="*/ 84 h 1341"/>
              <a:gd name="T14" fmla="*/ 226 w 226"/>
              <a:gd name="T15" fmla="*/ 0 h 1341"/>
              <a:gd name="T16" fmla="*/ 226 w 226"/>
              <a:gd name="T17" fmla="*/ 0 h 1341"/>
              <a:gd name="T18" fmla="*/ 210 w 226"/>
              <a:gd name="T19" fmla="*/ 84 h 1341"/>
              <a:gd name="T20" fmla="*/ 193 w 226"/>
              <a:gd name="T21" fmla="*/ 251 h 1341"/>
              <a:gd name="T22" fmla="*/ 183 w 226"/>
              <a:gd name="T23" fmla="*/ 361 h 1341"/>
              <a:gd name="T24" fmla="*/ 145 w 226"/>
              <a:gd name="T25" fmla="*/ 754 h 1341"/>
              <a:gd name="T26" fmla="*/ 77 w 226"/>
              <a:gd name="T27" fmla="*/ 1178 h 1341"/>
              <a:gd name="T28" fmla="*/ 0 w 226"/>
              <a:gd name="T29" fmla="*/ 1341 h 1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 h="1341">
                <a:moveTo>
                  <a:pt x="0" y="1341"/>
                </a:moveTo>
                <a:cubicBezTo>
                  <a:pt x="0" y="1341"/>
                  <a:pt x="0" y="1341"/>
                  <a:pt x="0" y="1341"/>
                </a:cubicBezTo>
                <a:cubicBezTo>
                  <a:pt x="28" y="1322"/>
                  <a:pt x="52" y="1272"/>
                  <a:pt x="76" y="1177"/>
                </a:cubicBezTo>
                <a:cubicBezTo>
                  <a:pt x="101" y="1077"/>
                  <a:pt x="122" y="947"/>
                  <a:pt x="144" y="754"/>
                </a:cubicBezTo>
                <a:cubicBezTo>
                  <a:pt x="160" y="618"/>
                  <a:pt x="171" y="487"/>
                  <a:pt x="182" y="361"/>
                </a:cubicBezTo>
                <a:cubicBezTo>
                  <a:pt x="186" y="323"/>
                  <a:pt x="189" y="287"/>
                  <a:pt x="192" y="251"/>
                </a:cubicBezTo>
                <a:cubicBezTo>
                  <a:pt x="198" y="189"/>
                  <a:pt x="203" y="131"/>
                  <a:pt x="209" y="84"/>
                </a:cubicBezTo>
                <a:cubicBezTo>
                  <a:pt x="214" y="45"/>
                  <a:pt x="219" y="18"/>
                  <a:pt x="226" y="0"/>
                </a:cubicBezTo>
                <a:cubicBezTo>
                  <a:pt x="226" y="0"/>
                  <a:pt x="226" y="0"/>
                  <a:pt x="226" y="0"/>
                </a:cubicBezTo>
                <a:cubicBezTo>
                  <a:pt x="219" y="18"/>
                  <a:pt x="215" y="46"/>
                  <a:pt x="210" y="84"/>
                </a:cubicBezTo>
                <a:cubicBezTo>
                  <a:pt x="204" y="131"/>
                  <a:pt x="198" y="189"/>
                  <a:pt x="193" y="251"/>
                </a:cubicBezTo>
                <a:cubicBezTo>
                  <a:pt x="190" y="287"/>
                  <a:pt x="186" y="323"/>
                  <a:pt x="183" y="361"/>
                </a:cubicBezTo>
                <a:cubicBezTo>
                  <a:pt x="172" y="487"/>
                  <a:pt x="161" y="618"/>
                  <a:pt x="145" y="754"/>
                </a:cubicBezTo>
                <a:cubicBezTo>
                  <a:pt x="123" y="947"/>
                  <a:pt x="102" y="1077"/>
                  <a:pt x="77" y="1178"/>
                </a:cubicBezTo>
                <a:cubicBezTo>
                  <a:pt x="53" y="1273"/>
                  <a:pt x="29" y="1323"/>
                  <a:pt x="0" y="1341"/>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28" name="Freeform 21"/>
          <p:cNvSpPr/>
          <p:nvPr/>
        </p:nvSpPr>
        <p:spPr bwMode="auto">
          <a:xfrm>
            <a:off x="707656" y="2563628"/>
            <a:ext cx="2370490" cy="3470056"/>
          </a:xfrm>
          <a:custGeom>
            <a:avLst/>
            <a:gdLst>
              <a:gd name="T0" fmla="*/ 0 w 923"/>
              <a:gd name="T1" fmla="*/ 1351 h 1351"/>
              <a:gd name="T2" fmla="*/ 0 w 923"/>
              <a:gd name="T3" fmla="*/ 1350 h 1351"/>
              <a:gd name="T4" fmla="*/ 51 w 923"/>
              <a:gd name="T5" fmla="*/ 1299 h 1351"/>
              <a:gd name="T6" fmla="*/ 128 w 923"/>
              <a:gd name="T7" fmla="*/ 1187 h 1351"/>
              <a:gd name="T8" fmla="*/ 235 w 923"/>
              <a:gd name="T9" fmla="*/ 1009 h 1351"/>
              <a:gd name="T10" fmla="*/ 303 w 923"/>
              <a:gd name="T11" fmla="*/ 892 h 1351"/>
              <a:gd name="T12" fmla="*/ 370 w 923"/>
              <a:gd name="T13" fmla="*/ 778 h 1351"/>
              <a:gd name="T14" fmla="*/ 674 w 923"/>
              <a:gd name="T15" fmla="*/ 291 h 1351"/>
              <a:gd name="T16" fmla="*/ 810 w 923"/>
              <a:gd name="T17" fmla="*/ 112 h 1351"/>
              <a:gd name="T18" fmla="*/ 923 w 923"/>
              <a:gd name="T19" fmla="*/ 0 h 1351"/>
              <a:gd name="T20" fmla="*/ 923 w 923"/>
              <a:gd name="T21" fmla="*/ 1 h 1351"/>
              <a:gd name="T22" fmla="*/ 811 w 923"/>
              <a:gd name="T23" fmla="*/ 113 h 1351"/>
              <a:gd name="T24" fmla="*/ 675 w 923"/>
              <a:gd name="T25" fmla="*/ 292 h 1351"/>
              <a:gd name="T26" fmla="*/ 370 w 923"/>
              <a:gd name="T27" fmla="*/ 778 h 1351"/>
              <a:gd name="T28" fmla="*/ 304 w 923"/>
              <a:gd name="T29" fmla="*/ 893 h 1351"/>
              <a:gd name="T30" fmla="*/ 235 w 923"/>
              <a:gd name="T31" fmla="*/ 1010 h 1351"/>
              <a:gd name="T32" fmla="*/ 129 w 923"/>
              <a:gd name="T33" fmla="*/ 1188 h 1351"/>
              <a:gd name="T34" fmla="*/ 52 w 923"/>
              <a:gd name="T35" fmla="*/ 1300 h 1351"/>
              <a:gd name="T36" fmla="*/ 0 w 923"/>
              <a:gd name="T37" fmla="*/ 1351 h 1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3" h="1351">
                <a:moveTo>
                  <a:pt x="0" y="1351"/>
                </a:moveTo>
                <a:cubicBezTo>
                  <a:pt x="0" y="1350"/>
                  <a:pt x="0" y="1350"/>
                  <a:pt x="0" y="1350"/>
                </a:cubicBezTo>
                <a:cubicBezTo>
                  <a:pt x="14" y="1341"/>
                  <a:pt x="31" y="1325"/>
                  <a:pt x="51" y="1299"/>
                </a:cubicBezTo>
                <a:cubicBezTo>
                  <a:pt x="73" y="1272"/>
                  <a:pt x="97" y="1236"/>
                  <a:pt x="128" y="1187"/>
                </a:cubicBezTo>
                <a:cubicBezTo>
                  <a:pt x="157" y="1141"/>
                  <a:pt x="191" y="1084"/>
                  <a:pt x="235" y="1009"/>
                </a:cubicBezTo>
                <a:cubicBezTo>
                  <a:pt x="257" y="972"/>
                  <a:pt x="279" y="933"/>
                  <a:pt x="303" y="892"/>
                </a:cubicBezTo>
                <a:cubicBezTo>
                  <a:pt x="324" y="855"/>
                  <a:pt x="347" y="817"/>
                  <a:pt x="370" y="778"/>
                </a:cubicBezTo>
                <a:cubicBezTo>
                  <a:pt x="465" y="615"/>
                  <a:pt x="568" y="444"/>
                  <a:pt x="674" y="291"/>
                </a:cubicBezTo>
                <a:cubicBezTo>
                  <a:pt x="724" y="219"/>
                  <a:pt x="769" y="160"/>
                  <a:pt x="810" y="112"/>
                </a:cubicBezTo>
                <a:cubicBezTo>
                  <a:pt x="851" y="64"/>
                  <a:pt x="888" y="27"/>
                  <a:pt x="923" y="0"/>
                </a:cubicBezTo>
                <a:cubicBezTo>
                  <a:pt x="923" y="1"/>
                  <a:pt x="923" y="1"/>
                  <a:pt x="923" y="1"/>
                </a:cubicBezTo>
                <a:cubicBezTo>
                  <a:pt x="889" y="28"/>
                  <a:pt x="852" y="65"/>
                  <a:pt x="811" y="113"/>
                </a:cubicBezTo>
                <a:cubicBezTo>
                  <a:pt x="770" y="161"/>
                  <a:pt x="725" y="219"/>
                  <a:pt x="675" y="292"/>
                </a:cubicBezTo>
                <a:cubicBezTo>
                  <a:pt x="569" y="444"/>
                  <a:pt x="466" y="616"/>
                  <a:pt x="370" y="778"/>
                </a:cubicBezTo>
                <a:cubicBezTo>
                  <a:pt x="348" y="817"/>
                  <a:pt x="325" y="856"/>
                  <a:pt x="304" y="893"/>
                </a:cubicBezTo>
                <a:cubicBezTo>
                  <a:pt x="280" y="934"/>
                  <a:pt x="258" y="972"/>
                  <a:pt x="235" y="1010"/>
                </a:cubicBezTo>
                <a:cubicBezTo>
                  <a:pt x="192" y="1085"/>
                  <a:pt x="158" y="1141"/>
                  <a:pt x="129" y="1188"/>
                </a:cubicBezTo>
                <a:cubicBezTo>
                  <a:pt x="98" y="1237"/>
                  <a:pt x="73" y="1272"/>
                  <a:pt x="52" y="1300"/>
                </a:cubicBezTo>
                <a:cubicBezTo>
                  <a:pt x="31" y="1326"/>
                  <a:pt x="15" y="1342"/>
                  <a:pt x="0" y="1351"/>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29" name="Freeform 22"/>
          <p:cNvSpPr/>
          <p:nvPr/>
        </p:nvSpPr>
        <p:spPr bwMode="auto">
          <a:xfrm>
            <a:off x="707656" y="1749665"/>
            <a:ext cx="3668389" cy="4284020"/>
          </a:xfrm>
          <a:custGeom>
            <a:avLst/>
            <a:gdLst>
              <a:gd name="T0" fmla="*/ 0 w 1428"/>
              <a:gd name="T1" fmla="*/ 1668 h 1668"/>
              <a:gd name="T2" fmla="*/ 0 w 1428"/>
              <a:gd name="T3" fmla="*/ 1667 h 1668"/>
              <a:gd name="T4" fmla="*/ 138 w 1428"/>
              <a:gd name="T5" fmla="*/ 1610 h 1668"/>
              <a:gd name="T6" fmla="*/ 328 w 1428"/>
              <a:gd name="T7" fmla="*/ 1463 h 1668"/>
              <a:gd name="T8" fmla="*/ 563 w 1428"/>
              <a:gd name="T9" fmla="*/ 1219 h 1668"/>
              <a:gd name="T10" fmla="*/ 818 w 1428"/>
              <a:gd name="T11" fmla="*/ 903 h 1668"/>
              <a:gd name="T12" fmla="*/ 1055 w 1428"/>
              <a:gd name="T13" fmla="*/ 573 h 1668"/>
              <a:gd name="T14" fmla="*/ 1239 w 1428"/>
              <a:gd name="T15" fmla="*/ 295 h 1668"/>
              <a:gd name="T16" fmla="*/ 1338 w 1428"/>
              <a:gd name="T17" fmla="*/ 139 h 1668"/>
              <a:gd name="T18" fmla="*/ 1360 w 1428"/>
              <a:gd name="T19" fmla="*/ 104 h 1668"/>
              <a:gd name="T20" fmla="*/ 1427 w 1428"/>
              <a:gd name="T21" fmla="*/ 0 h 1668"/>
              <a:gd name="T22" fmla="*/ 1428 w 1428"/>
              <a:gd name="T23" fmla="*/ 1 h 1668"/>
              <a:gd name="T24" fmla="*/ 1361 w 1428"/>
              <a:gd name="T25" fmla="*/ 104 h 1668"/>
              <a:gd name="T26" fmla="*/ 1339 w 1428"/>
              <a:gd name="T27" fmla="*/ 140 h 1668"/>
              <a:gd name="T28" fmla="*/ 1240 w 1428"/>
              <a:gd name="T29" fmla="*/ 296 h 1668"/>
              <a:gd name="T30" fmla="*/ 1056 w 1428"/>
              <a:gd name="T31" fmla="*/ 574 h 1668"/>
              <a:gd name="T32" fmla="*/ 819 w 1428"/>
              <a:gd name="T33" fmla="*/ 903 h 1668"/>
              <a:gd name="T34" fmla="*/ 564 w 1428"/>
              <a:gd name="T35" fmla="*/ 1220 h 1668"/>
              <a:gd name="T36" fmla="*/ 328 w 1428"/>
              <a:gd name="T37" fmla="*/ 1464 h 1668"/>
              <a:gd name="T38" fmla="*/ 139 w 1428"/>
              <a:gd name="T39" fmla="*/ 1611 h 1668"/>
              <a:gd name="T40" fmla="*/ 0 w 1428"/>
              <a:gd name="T41" fmla="*/ 1668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8" h="1668">
                <a:moveTo>
                  <a:pt x="0" y="1668"/>
                </a:moveTo>
                <a:cubicBezTo>
                  <a:pt x="0" y="1667"/>
                  <a:pt x="0" y="1667"/>
                  <a:pt x="0" y="1667"/>
                </a:cubicBezTo>
                <a:cubicBezTo>
                  <a:pt x="40" y="1661"/>
                  <a:pt x="86" y="1642"/>
                  <a:pt x="138" y="1610"/>
                </a:cubicBezTo>
                <a:cubicBezTo>
                  <a:pt x="196" y="1576"/>
                  <a:pt x="259" y="1526"/>
                  <a:pt x="328" y="1463"/>
                </a:cubicBezTo>
                <a:cubicBezTo>
                  <a:pt x="398" y="1399"/>
                  <a:pt x="475" y="1319"/>
                  <a:pt x="563" y="1219"/>
                </a:cubicBezTo>
                <a:cubicBezTo>
                  <a:pt x="645" y="1124"/>
                  <a:pt x="731" y="1018"/>
                  <a:pt x="818" y="903"/>
                </a:cubicBezTo>
                <a:cubicBezTo>
                  <a:pt x="899" y="796"/>
                  <a:pt x="978" y="685"/>
                  <a:pt x="1055" y="573"/>
                </a:cubicBezTo>
                <a:cubicBezTo>
                  <a:pt x="1122" y="475"/>
                  <a:pt x="1184" y="382"/>
                  <a:pt x="1239" y="295"/>
                </a:cubicBezTo>
                <a:cubicBezTo>
                  <a:pt x="1277" y="237"/>
                  <a:pt x="1309" y="185"/>
                  <a:pt x="1338" y="139"/>
                </a:cubicBezTo>
                <a:cubicBezTo>
                  <a:pt x="1346" y="127"/>
                  <a:pt x="1353" y="115"/>
                  <a:pt x="1360" y="104"/>
                </a:cubicBezTo>
                <a:cubicBezTo>
                  <a:pt x="1389" y="57"/>
                  <a:pt x="1410" y="25"/>
                  <a:pt x="1427" y="0"/>
                </a:cubicBezTo>
                <a:cubicBezTo>
                  <a:pt x="1428" y="1"/>
                  <a:pt x="1428" y="1"/>
                  <a:pt x="1428" y="1"/>
                </a:cubicBezTo>
                <a:cubicBezTo>
                  <a:pt x="1411" y="26"/>
                  <a:pt x="1390" y="58"/>
                  <a:pt x="1361" y="104"/>
                </a:cubicBezTo>
                <a:cubicBezTo>
                  <a:pt x="1354" y="116"/>
                  <a:pt x="1346" y="127"/>
                  <a:pt x="1339" y="140"/>
                </a:cubicBezTo>
                <a:cubicBezTo>
                  <a:pt x="1310" y="185"/>
                  <a:pt x="1277" y="237"/>
                  <a:pt x="1240" y="296"/>
                </a:cubicBezTo>
                <a:cubicBezTo>
                  <a:pt x="1185" y="382"/>
                  <a:pt x="1123" y="476"/>
                  <a:pt x="1056" y="574"/>
                </a:cubicBezTo>
                <a:cubicBezTo>
                  <a:pt x="979" y="686"/>
                  <a:pt x="900" y="797"/>
                  <a:pt x="819" y="903"/>
                </a:cubicBezTo>
                <a:cubicBezTo>
                  <a:pt x="732" y="1019"/>
                  <a:pt x="646" y="1125"/>
                  <a:pt x="564" y="1220"/>
                </a:cubicBezTo>
                <a:cubicBezTo>
                  <a:pt x="476" y="1320"/>
                  <a:pt x="399" y="1400"/>
                  <a:pt x="328" y="1464"/>
                </a:cubicBezTo>
                <a:cubicBezTo>
                  <a:pt x="260" y="1527"/>
                  <a:pt x="196" y="1576"/>
                  <a:pt x="139" y="1611"/>
                </a:cubicBezTo>
                <a:cubicBezTo>
                  <a:pt x="87" y="1643"/>
                  <a:pt x="40" y="1662"/>
                  <a:pt x="0" y="1668"/>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30" name="Freeform 25"/>
          <p:cNvSpPr/>
          <p:nvPr/>
        </p:nvSpPr>
        <p:spPr bwMode="auto">
          <a:xfrm>
            <a:off x="-1140818" y="4980132"/>
            <a:ext cx="5648558" cy="1218565"/>
          </a:xfrm>
          <a:custGeom>
            <a:avLst/>
            <a:gdLst>
              <a:gd name="T0" fmla="*/ 517 w 2198"/>
              <a:gd name="T1" fmla="*/ 376 h 474"/>
              <a:gd name="T2" fmla="*/ 0 w 2198"/>
              <a:gd name="T3" fmla="*/ 170 h 474"/>
              <a:gd name="T4" fmla="*/ 1 w 2198"/>
              <a:gd name="T5" fmla="*/ 169 h 474"/>
              <a:gd name="T6" fmla="*/ 1259 w 2198"/>
              <a:gd name="T7" fmla="*/ 426 h 474"/>
              <a:gd name="T8" fmla="*/ 1819 w 2198"/>
              <a:gd name="T9" fmla="*/ 271 h 474"/>
              <a:gd name="T10" fmla="*/ 2197 w 2198"/>
              <a:gd name="T11" fmla="*/ 0 h 474"/>
              <a:gd name="T12" fmla="*/ 2198 w 2198"/>
              <a:gd name="T13" fmla="*/ 0 h 474"/>
              <a:gd name="T14" fmla="*/ 2029 w 2198"/>
              <a:gd name="T15" fmla="*/ 147 h 474"/>
              <a:gd name="T16" fmla="*/ 1819 w 2198"/>
              <a:gd name="T17" fmla="*/ 271 h 474"/>
              <a:gd name="T18" fmla="*/ 1554 w 2198"/>
              <a:gd name="T19" fmla="*/ 370 h 474"/>
              <a:gd name="T20" fmla="*/ 1259 w 2198"/>
              <a:gd name="T21" fmla="*/ 427 h 474"/>
              <a:gd name="T22" fmla="*/ 517 w 2198"/>
              <a:gd name="T23" fmla="*/ 376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8" h="474">
                <a:moveTo>
                  <a:pt x="517" y="376"/>
                </a:moveTo>
                <a:cubicBezTo>
                  <a:pt x="334" y="330"/>
                  <a:pt x="159" y="261"/>
                  <a:pt x="0" y="170"/>
                </a:cubicBezTo>
                <a:cubicBezTo>
                  <a:pt x="1" y="169"/>
                  <a:pt x="1" y="169"/>
                  <a:pt x="1" y="169"/>
                </a:cubicBezTo>
                <a:cubicBezTo>
                  <a:pt x="368" y="381"/>
                  <a:pt x="826" y="474"/>
                  <a:pt x="1259" y="426"/>
                </a:cubicBezTo>
                <a:cubicBezTo>
                  <a:pt x="1460" y="404"/>
                  <a:pt x="1653" y="350"/>
                  <a:pt x="1819" y="271"/>
                </a:cubicBezTo>
                <a:cubicBezTo>
                  <a:pt x="1966" y="200"/>
                  <a:pt x="2097" y="107"/>
                  <a:pt x="2197" y="0"/>
                </a:cubicBezTo>
                <a:cubicBezTo>
                  <a:pt x="2198" y="0"/>
                  <a:pt x="2198" y="0"/>
                  <a:pt x="2198" y="0"/>
                </a:cubicBezTo>
                <a:cubicBezTo>
                  <a:pt x="2148" y="53"/>
                  <a:pt x="2091" y="102"/>
                  <a:pt x="2029" y="147"/>
                </a:cubicBezTo>
                <a:cubicBezTo>
                  <a:pt x="1965" y="194"/>
                  <a:pt x="1894" y="236"/>
                  <a:pt x="1819" y="271"/>
                </a:cubicBezTo>
                <a:cubicBezTo>
                  <a:pt x="1737" y="311"/>
                  <a:pt x="1648" y="344"/>
                  <a:pt x="1554" y="370"/>
                </a:cubicBezTo>
                <a:cubicBezTo>
                  <a:pt x="1460" y="397"/>
                  <a:pt x="1360" y="416"/>
                  <a:pt x="1259" y="427"/>
                </a:cubicBezTo>
                <a:cubicBezTo>
                  <a:pt x="1013" y="455"/>
                  <a:pt x="758" y="436"/>
                  <a:pt x="517" y="376"/>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31" name="Freeform 26"/>
          <p:cNvSpPr/>
          <p:nvPr/>
        </p:nvSpPr>
        <p:spPr bwMode="auto">
          <a:xfrm>
            <a:off x="-1140818" y="3913887"/>
            <a:ext cx="6545029" cy="2214996"/>
          </a:xfrm>
          <a:custGeom>
            <a:avLst/>
            <a:gdLst>
              <a:gd name="T0" fmla="*/ 490 w 2547"/>
              <a:gd name="T1" fmla="*/ 780 h 862"/>
              <a:gd name="T2" fmla="*/ 0 w 2547"/>
              <a:gd name="T3" fmla="*/ 585 h 862"/>
              <a:gd name="T4" fmla="*/ 1 w 2547"/>
              <a:gd name="T5" fmla="*/ 584 h 862"/>
              <a:gd name="T6" fmla="*/ 766 w 2547"/>
              <a:gd name="T7" fmla="*/ 829 h 862"/>
              <a:gd name="T8" fmla="*/ 1615 w 2547"/>
              <a:gd name="T9" fmla="*/ 758 h 862"/>
              <a:gd name="T10" fmla="*/ 1971 w 2547"/>
              <a:gd name="T11" fmla="*/ 613 h 862"/>
              <a:gd name="T12" fmla="*/ 2246 w 2547"/>
              <a:gd name="T13" fmla="*/ 423 h 862"/>
              <a:gd name="T14" fmla="*/ 2546 w 2547"/>
              <a:gd name="T15" fmla="*/ 0 h 862"/>
              <a:gd name="T16" fmla="*/ 2547 w 2547"/>
              <a:gd name="T17" fmla="*/ 0 h 862"/>
              <a:gd name="T18" fmla="*/ 2247 w 2547"/>
              <a:gd name="T19" fmla="*/ 424 h 862"/>
              <a:gd name="T20" fmla="*/ 1972 w 2547"/>
              <a:gd name="T21" fmla="*/ 614 h 862"/>
              <a:gd name="T22" fmla="*/ 1616 w 2547"/>
              <a:gd name="T23" fmla="*/ 759 h 862"/>
              <a:gd name="T24" fmla="*/ 766 w 2547"/>
              <a:gd name="T25" fmla="*/ 830 h 862"/>
              <a:gd name="T26" fmla="*/ 490 w 2547"/>
              <a:gd name="T27" fmla="*/ 78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47" h="862">
                <a:moveTo>
                  <a:pt x="490" y="780"/>
                </a:moveTo>
                <a:cubicBezTo>
                  <a:pt x="314" y="736"/>
                  <a:pt x="147" y="670"/>
                  <a:pt x="0" y="585"/>
                </a:cubicBezTo>
                <a:cubicBezTo>
                  <a:pt x="1" y="584"/>
                  <a:pt x="1" y="584"/>
                  <a:pt x="1" y="584"/>
                </a:cubicBezTo>
                <a:cubicBezTo>
                  <a:pt x="222" y="713"/>
                  <a:pt x="487" y="797"/>
                  <a:pt x="766" y="829"/>
                </a:cubicBezTo>
                <a:cubicBezTo>
                  <a:pt x="1052" y="861"/>
                  <a:pt x="1346" y="837"/>
                  <a:pt x="1615" y="758"/>
                </a:cubicBezTo>
                <a:cubicBezTo>
                  <a:pt x="1743" y="721"/>
                  <a:pt x="1863" y="672"/>
                  <a:pt x="1971" y="613"/>
                </a:cubicBezTo>
                <a:cubicBezTo>
                  <a:pt x="2074" y="558"/>
                  <a:pt x="2166" y="494"/>
                  <a:pt x="2246" y="423"/>
                </a:cubicBezTo>
                <a:cubicBezTo>
                  <a:pt x="2385" y="300"/>
                  <a:pt x="2489" y="154"/>
                  <a:pt x="2546" y="0"/>
                </a:cubicBezTo>
                <a:cubicBezTo>
                  <a:pt x="2547" y="0"/>
                  <a:pt x="2547" y="0"/>
                  <a:pt x="2547" y="0"/>
                </a:cubicBezTo>
                <a:cubicBezTo>
                  <a:pt x="2490" y="154"/>
                  <a:pt x="2386" y="301"/>
                  <a:pt x="2247" y="424"/>
                </a:cubicBezTo>
                <a:cubicBezTo>
                  <a:pt x="2167" y="494"/>
                  <a:pt x="2074" y="558"/>
                  <a:pt x="1972" y="614"/>
                </a:cubicBezTo>
                <a:cubicBezTo>
                  <a:pt x="1863" y="673"/>
                  <a:pt x="1744" y="722"/>
                  <a:pt x="1616" y="759"/>
                </a:cubicBezTo>
                <a:cubicBezTo>
                  <a:pt x="1346" y="838"/>
                  <a:pt x="1052" y="862"/>
                  <a:pt x="766" y="830"/>
                </a:cubicBezTo>
                <a:cubicBezTo>
                  <a:pt x="672" y="819"/>
                  <a:pt x="580" y="803"/>
                  <a:pt x="490" y="780"/>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32" name="Freeform 27"/>
          <p:cNvSpPr/>
          <p:nvPr/>
        </p:nvSpPr>
        <p:spPr bwMode="auto">
          <a:xfrm>
            <a:off x="-1140818" y="2563628"/>
            <a:ext cx="4218966" cy="2871879"/>
          </a:xfrm>
          <a:custGeom>
            <a:avLst/>
            <a:gdLst>
              <a:gd name="T0" fmla="*/ 11 w 1642"/>
              <a:gd name="T1" fmla="*/ 1116 h 1118"/>
              <a:gd name="T2" fmla="*/ 0 w 1642"/>
              <a:gd name="T3" fmla="*/ 1111 h 1118"/>
              <a:gd name="T4" fmla="*/ 1 w 1642"/>
              <a:gd name="T5" fmla="*/ 1110 h 1118"/>
              <a:gd name="T6" fmla="*/ 50 w 1642"/>
              <a:gd name="T7" fmla="*/ 1112 h 1118"/>
              <a:gd name="T8" fmla="*/ 154 w 1642"/>
              <a:gd name="T9" fmla="*/ 1062 h 1118"/>
              <a:gd name="T10" fmla="*/ 326 w 1642"/>
              <a:gd name="T11" fmla="*/ 949 h 1118"/>
              <a:gd name="T12" fmla="*/ 565 w 1642"/>
              <a:gd name="T13" fmla="*/ 776 h 1118"/>
              <a:gd name="T14" fmla="*/ 790 w 1642"/>
              <a:gd name="T15" fmla="*/ 607 h 1118"/>
              <a:gd name="T16" fmla="*/ 1148 w 1642"/>
              <a:gd name="T17" fmla="*/ 341 h 1118"/>
              <a:gd name="T18" fmla="*/ 1419 w 1642"/>
              <a:gd name="T19" fmla="*/ 147 h 1118"/>
              <a:gd name="T20" fmla="*/ 1642 w 1642"/>
              <a:gd name="T21" fmla="*/ 0 h 1118"/>
              <a:gd name="T22" fmla="*/ 1642 w 1642"/>
              <a:gd name="T23" fmla="*/ 1 h 1118"/>
              <a:gd name="T24" fmla="*/ 1419 w 1642"/>
              <a:gd name="T25" fmla="*/ 147 h 1118"/>
              <a:gd name="T26" fmla="*/ 1148 w 1642"/>
              <a:gd name="T27" fmla="*/ 341 h 1118"/>
              <a:gd name="T28" fmla="*/ 791 w 1642"/>
              <a:gd name="T29" fmla="*/ 608 h 1118"/>
              <a:gd name="T30" fmla="*/ 565 w 1642"/>
              <a:gd name="T31" fmla="*/ 776 h 1118"/>
              <a:gd name="T32" fmla="*/ 326 w 1642"/>
              <a:gd name="T33" fmla="*/ 950 h 1118"/>
              <a:gd name="T34" fmla="*/ 154 w 1642"/>
              <a:gd name="T35" fmla="*/ 1062 h 1118"/>
              <a:gd name="T36" fmla="*/ 50 w 1642"/>
              <a:gd name="T37" fmla="*/ 1113 h 1118"/>
              <a:gd name="T38" fmla="*/ 11 w 1642"/>
              <a:gd name="T39" fmla="*/ 1116 h 1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42" h="1118">
                <a:moveTo>
                  <a:pt x="11" y="1116"/>
                </a:moveTo>
                <a:cubicBezTo>
                  <a:pt x="6" y="1115"/>
                  <a:pt x="3" y="1113"/>
                  <a:pt x="0" y="1111"/>
                </a:cubicBezTo>
                <a:cubicBezTo>
                  <a:pt x="1" y="1110"/>
                  <a:pt x="1" y="1110"/>
                  <a:pt x="1" y="1110"/>
                </a:cubicBezTo>
                <a:cubicBezTo>
                  <a:pt x="10" y="1118"/>
                  <a:pt x="27" y="1118"/>
                  <a:pt x="50" y="1112"/>
                </a:cubicBezTo>
                <a:cubicBezTo>
                  <a:pt x="75" y="1104"/>
                  <a:pt x="108" y="1088"/>
                  <a:pt x="154" y="1062"/>
                </a:cubicBezTo>
                <a:cubicBezTo>
                  <a:pt x="200" y="1034"/>
                  <a:pt x="257" y="997"/>
                  <a:pt x="326" y="949"/>
                </a:cubicBezTo>
                <a:cubicBezTo>
                  <a:pt x="395" y="901"/>
                  <a:pt x="469" y="847"/>
                  <a:pt x="565" y="776"/>
                </a:cubicBezTo>
                <a:cubicBezTo>
                  <a:pt x="638" y="721"/>
                  <a:pt x="712" y="666"/>
                  <a:pt x="790" y="607"/>
                </a:cubicBezTo>
                <a:cubicBezTo>
                  <a:pt x="907" y="519"/>
                  <a:pt x="1027" y="429"/>
                  <a:pt x="1148" y="341"/>
                </a:cubicBezTo>
                <a:cubicBezTo>
                  <a:pt x="1248" y="267"/>
                  <a:pt x="1337" y="204"/>
                  <a:pt x="1419" y="147"/>
                </a:cubicBezTo>
                <a:cubicBezTo>
                  <a:pt x="1502" y="89"/>
                  <a:pt x="1575" y="41"/>
                  <a:pt x="1642" y="0"/>
                </a:cubicBezTo>
                <a:cubicBezTo>
                  <a:pt x="1642" y="1"/>
                  <a:pt x="1642" y="1"/>
                  <a:pt x="1642" y="1"/>
                </a:cubicBezTo>
                <a:cubicBezTo>
                  <a:pt x="1576" y="42"/>
                  <a:pt x="1503" y="90"/>
                  <a:pt x="1419" y="147"/>
                </a:cubicBezTo>
                <a:cubicBezTo>
                  <a:pt x="1337" y="204"/>
                  <a:pt x="1249" y="268"/>
                  <a:pt x="1148" y="341"/>
                </a:cubicBezTo>
                <a:cubicBezTo>
                  <a:pt x="1028" y="429"/>
                  <a:pt x="907" y="520"/>
                  <a:pt x="791" y="608"/>
                </a:cubicBezTo>
                <a:cubicBezTo>
                  <a:pt x="713" y="666"/>
                  <a:pt x="639" y="722"/>
                  <a:pt x="565" y="776"/>
                </a:cubicBezTo>
                <a:cubicBezTo>
                  <a:pt x="469" y="848"/>
                  <a:pt x="396" y="901"/>
                  <a:pt x="326" y="950"/>
                </a:cubicBezTo>
                <a:cubicBezTo>
                  <a:pt x="257" y="998"/>
                  <a:pt x="201" y="1035"/>
                  <a:pt x="154" y="1062"/>
                </a:cubicBezTo>
                <a:cubicBezTo>
                  <a:pt x="108" y="1089"/>
                  <a:pt x="76" y="1105"/>
                  <a:pt x="50" y="1113"/>
                </a:cubicBezTo>
                <a:cubicBezTo>
                  <a:pt x="34" y="1117"/>
                  <a:pt x="20" y="1118"/>
                  <a:pt x="11" y="1116"/>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33" name="Freeform 31"/>
          <p:cNvSpPr/>
          <p:nvPr/>
        </p:nvSpPr>
        <p:spPr bwMode="auto">
          <a:xfrm>
            <a:off x="5018649" y="-87703"/>
            <a:ext cx="793337" cy="344309"/>
          </a:xfrm>
          <a:custGeom>
            <a:avLst/>
            <a:gdLst>
              <a:gd name="T0" fmla="*/ 1 w 309"/>
              <a:gd name="T1" fmla="*/ 134 h 134"/>
              <a:gd name="T2" fmla="*/ 0 w 309"/>
              <a:gd name="T3" fmla="*/ 134 h 134"/>
              <a:gd name="T4" fmla="*/ 145 w 309"/>
              <a:gd name="T5" fmla="*/ 43 h 134"/>
              <a:gd name="T6" fmla="*/ 309 w 309"/>
              <a:gd name="T7" fmla="*/ 22 h 134"/>
              <a:gd name="T8" fmla="*/ 309 w 309"/>
              <a:gd name="T9" fmla="*/ 23 h 134"/>
              <a:gd name="T10" fmla="*/ 1 w 309"/>
              <a:gd name="T11" fmla="*/ 134 h 134"/>
            </a:gdLst>
            <a:ahLst/>
            <a:cxnLst>
              <a:cxn ang="0">
                <a:pos x="T0" y="T1"/>
              </a:cxn>
              <a:cxn ang="0">
                <a:pos x="T2" y="T3"/>
              </a:cxn>
              <a:cxn ang="0">
                <a:pos x="T4" y="T5"/>
              </a:cxn>
              <a:cxn ang="0">
                <a:pos x="T6" y="T7"/>
              </a:cxn>
              <a:cxn ang="0">
                <a:pos x="T8" y="T9"/>
              </a:cxn>
              <a:cxn ang="0">
                <a:pos x="T10" y="T11"/>
              </a:cxn>
            </a:cxnLst>
            <a:rect l="0" t="0" r="r" b="b"/>
            <a:pathLst>
              <a:path w="309" h="134">
                <a:moveTo>
                  <a:pt x="1" y="134"/>
                </a:moveTo>
                <a:cubicBezTo>
                  <a:pt x="0" y="134"/>
                  <a:pt x="0" y="134"/>
                  <a:pt x="0" y="134"/>
                </a:cubicBezTo>
                <a:cubicBezTo>
                  <a:pt x="46" y="94"/>
                  <a:pt x="96" y="63"/>
                  <a:pt x="145" y="43"/>
                </a:cubicBezTo>
                <a:cubicBezTo>
                  <a:pt x="202" y="20"/>
                  <a:pt x="257" y="13"/>
                  <a:pt x="309" y="22"/>
                </a:cubicBezTo>
                <a:cubicBezTo>
                  <a:pt x="309" y="23"/>
                  <a:pt x="309" y="23"/>
                  <a:pt x="309" y="23"/>
                </a:cubicBezTo>
                <a:cubicBezTo>
                  <a:pt x="179" y="0"/>
                  <a:pt x="60" y="83"/>
                  <a:pt x="1" y="134"/>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34" name="Freeform 32"/>
          <p:cNvSpPr/>
          <p:nvPr/>
        </p:nvSpPr>
        <p:spPr bwMode="auto">
          <a:xfrm>
            <a:off x="4844115" y="-116264"/>
            <a:ext cx="967871" cy="509323"/>
          </a:xfrm>
          <a:custGeom>
            <a:avLst/>
            <a:gdLst>
              <a:gd name="T0" fmla="*/ 1 w 377"/>
              <a:gd name="T1" fmla="*/ 198 h 198"/>
              <a:gd name="T2" fmla="*/ 0 w 377"/>
              <a:gd name="T3" fmla="*/ 198 h 198"/>
              <a:gd name="T4" fmla="*/ 171 w 377"/>
              <a:gd name="T5" fmla="*/ 67 h 198"/>
              <a:gd name="T6" fmla="*/ 377 w 377"/>
              <a:gd name="T7" fmla="*/ 33 h 198"/>
              <a:gd name="T8" fmla="*/ 377 w 377"/>
              <a:gd name="T9" fmla="*/ 34 h 198"/>
              <a:gd name="T10" fmla="*/ 1 w 377"/>
              <a:gd name="T11" fmla="*/ 198 h 198"/>
            </a:gdLst>
            <a:ahLst/>
            <a:cxnLst>
              <a:cxn ang="0">
                <a:pos x="T0" y="T1"/>
              </a:cxn>
              <a:cxn ang="0">
                <a:pos x="T2" y="T3"/>
              </a:cxn>
              <a:cxn ang="0">
                <a:pos x="T4" y="T5"/>
              </a:cxn>
              <a:cxn ang="0">
                <a:pos x="T6" y="T7"/>
              </a:cxn>
              <a:cxn ang="0">
                <a:pos x="T8" y="T9"/>
              </a:cxn>
              <a:cxn ang="0">
                <a:pos x="T10" y="T11"/>
              </a:cxn>
            </a:cxnLst>
            <a:rect l="0" t="0" r="r" b="b"/>
            <a:pathLst>
              <a:path w="377" h="198">
                <a:moveTo>
                  <a:pt x="1" y="198"/>
                </a:moveTo>
                <a:cubicBezTo>
                  <a:pt x="0" y="198"/>
                  <a:pt x="0" y="198"/>
                  <a:pt x="0" y="198"/>
                </a:cubicBezTo>
                <a:cubicBezTo>
                  <a:pt x="38" y="159"/>
                  <a:pt x="98" y="104"/>
                  <a:pt x="171" y="67"/>
                </a:cubicBezTo>
                <a:cubicBezTo>
                  <a:pt x="243" y="31"/>
                  <a:pt x="312" y="20"/>
                  <a:pt x="377" y="33"/>
                </a:cubicBezTo>
                <a:cubicBezTo>
                  <a:pt x="377" y="34"/>
                  <a:pt x="377" y="34"/>
                  <a:pt x="377" y="34"/>
                </a:cubicBezTo>
                <a:cubicBezTo>
                  <a:pt x="211" y="0"/>
                  <a:pt x="59" y="138"/>
                  <a:pt x="1" y="198"/>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35" name="Freeform 35"/>
          <p:cNvSpPr/>
          <p:nvPr/>
        </p:nvSpPr>
        <p:spPr bwMode="auto">
          <a:xfrm>
            <a:off x="4493460" y="-71837"/>
            <a:ext cx="1318526" cy="1045618"/>
          </a:xfrm>
          <a:custGeom>
            <a:avLst/>
            <a:gdLst>
              <a:gd name="T0" fmla="*/ 1 w 513"/>
              <a:gd name="T1" fmla="*/ 407 h 407"/>
              <a:gd name="T2" fmla="*/ 0 w 513"/>
              <a:gd name="T3" fmla="*/ 406 h 407"/>
              <a:gd name="T4" fmla="*/ 177 w 513"/>
              <a:gd name="T5" fmla="*/ 157 h 407"/>
              <a:gd name="T6" fmla="*/ 332 w 513"/>
              <a:gd name="T7" fmla="*/ 46 h 407"/>
              <a:gd name="T8" fmla="*/ 513 w 513"/>
              <a:gd name="T9" fmla="*/ 16 h 407"/>
              <a:gd name="T10" fmla="*/ 513 w 513"/>
              <a:gd name="T11" fmla="*/ 17 h 407"/>
              <a:gd name="T12" fmla="*/ 178 w 513"/>
              <a:gd name="T13" fmla="*/ 157 h 407"/>
              <a:gd name="T14" fmla="*/ 1 w 513"/>
              <a:gd name="T15" fmla="*/ 407 h 4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3" h="407">
                <a:moveTo>
                  <a:pt x="1" y="407"/>
                </a:moveTo>
                <a:cubicBezTo>
                  <a:pt x="0" y="406"/>
                  <a:pt x="0" y="406"/>
                  <a:pt x="0" y="406"/>
                </a:cubicBezTo>
                <a:cubicBezTo>
                  <a:pt x="49" y="307"/>
                  <a:pt x="107" y="225"/>
                  <a:pt x="177" y="157"/>
                </a:cubicBezTo>
                <a:cubicBezTo>
                  <a:pt x="226" y="109"/>
                  <a:pt x="279" y="71"/>
                  <a:pt x="332" y="46"/>
                </a:cubicBezTo>
                <a:cubicBezTo>
                  <a:pt x="395" y="17"/>
                  <a:pt x="455" y="7"/>
                  <a:pt x="513" y="16"/>
                </a:cubicBezTo>
                <a:cubicBezTo>
                  <a:pt x="513" y="17"/>
                  <a:pt x="513" y="17"/>
                  <a:pt x="513" y="17"/>
                </a:cubicBezTo>
                <a:cubicBezTo>
                  <a:pt x="408" y="0"/>
                  <a:pt x="286" y="51"/>
                  <a:pt x="178" y="157"/>
                </a:cubicBezTo>
                <a:cubicBezTo>
                  <a:pt x="108" y="226"/>
                  <a:pt x="50" y="307"/>
                  <a:pt x="1" y="407"/>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36" name="Freeform 37"/>
          <p:cNvSpPr/>
          <p:nvPr/>
        </p:nvSpPr>
        <p:spPr bwMode="auto">
          <a:xfrm>
            <a:off x="3078147" y="-30583"/>
            <a:ext cx="2733839" cy="2594212"/>
          </a:xfrm>
          <a:custGeom>
            <a:avLst/>
            <a:gdLst>
              <a:gd name="T0" fmla="*/ 0 w 1064"/>
              <a:gd name="T1" fmla="*/ 1010 h 1010"/>
              <a:gd name="T2" fmla="*/ 0 w 1064"/>
              <a:gd name="T3" fmla="*/ 1010 h 1010"/>
              <a:gd name="T4" fmla="*/ 479 w 1064"/>
              <a:gd name="T5" fmla="*/ 742 h 1010"/>
              <a:gd name="T6" fmla="*/ 821 w 1064"/>
              <a:gd name="T7" fmla="*/ 460 h 1010"/>
              <a:gd name="T8" fmla="*/ 1009 w 1064"/>
              <a:gd name="T9" fmla="*/ 205 h 1010"/>
              <a:gd name="T10" fmla="*/ 1063 w 1064"/>
              <a:gd name="T11" fmla="*/ 0 h 1010"/>
              <a:gd name="T12" fmla="*/ 1064 w 1064"/>
              <a:gd name="T13" fmla="*/ 0 h 1010"/>
              <a:gd name="T14" fmla="*/ 1009 w 1064"/>
              <a:gd name="T15" fmla="*/ 206 h 1010"/>
              <a:gd name="T16" fmla="*/ 822 w 1064"/>
              <a:gd name="T17" fmla="*/ 460 h 1010"/>
              <a:gd name="T18" fmla="*/ 479 w 1064"/>
              <a:gd name="T19" fmla="*/ 743 h 1010"/>
              <a:gd name="T20" fmla="*/ 0 w 1064"/>
              <a:gd name="T21" fmla="*/ 1010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4" h="1010">
                <a:moveTo>
                  <a:pt x="0" y="1010"/>
                </a:moveTo>
                <a:cubicBezTo>
                  <a:pt x="0" y="1010"/>
                  <a:pt x="0" y="1010"/>
                  <a:pt x="0" y="1010"/>
                </a:cubicBezTo>
                <a:cubicBezTo>
                  <a:pt x="175" y="929"/>
                  <a:pt x="336" y="839"/>
                  <a:pt x="479" y="742"/>
                </a:cubicBezTo>
                <a:cubicBezTo>
                  <a:pt x="613" y="651"/>
                  <a:pt x="728" y="556"/>
                  <a:pt x="821" y="460"/>
                </a:cubicBezTo>
                <a:cubicBezTo>
                  <a:pt x="905" y="373"/>
                  <a:pt x="968" y="287"/>
                  <a:pt x="1009" y="205"/>
                </a:cubicBezTo>
                <a:cubicBezTo>
                  <a:pt x="1044" y="133"/>
                  <a:pt x="1063" y="63"/>
                  <a:pt x="1063" y="0"/>
                </a:cubicBezTo>
                <a:cubicBezTo>
                  <a:pt x="1064" y="0"/>
                  <a:pt x="1064" y="0"/>
                  <a:pt x="1064" y="0"/>
                </a:cubicBezTo>
                <a:cubicBezTo>
                  <a:pt x="1064" y="63"/>
                  <a:pt x="1045" y="134"/>
                  <a:pt x="1009" y="206"/>
                </a:cubicBezTo>
                <a:cubicBezTo>
                  <a:pt x="969" y="288"/>
                  <a:pt x="905" y="373"/>
                  <a:pt x="822" y="460"/>
                </a:cubicBezTo>
                <a:cubicBezTo>
                  <a:pt x="728" y="557"/>
                  <a:pt x="613" y="652"/>
                  <a:pt x="479" y="743"/>
                </a:cubicBezTo>
                <a:cubicBezTo>
                  <a:pt x="336" y="840"/>
                  <a:pt x="175" y="930"/>
                  <a:pt x="0" y="1010"/>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37" name="Freeform 38"/>
          <p:cNvSpPr/>
          <p:nvPr/>
        </p:nvSpPr>
        <p:spPr bwMode="auto">
          <a:xfrm>
            <a:off x="4376046" y="-30583"/>
            <a:ext cx="1435940" cy="1781835"/>
          </a:xfrm>
          <a:custGeom>
            <a:avLst/>
            <a:gdLst>
              <a:gd name="T0" fmla="*/ 0 w 559"/>
              <a:gd name="T1" fmla="*/ 694 h 694"/>
              <a:gd name="T2" fmla="*/ 0 w 559"/>
              <a:gd name="T3" fmla="*/ 693 h 694"/>
              <a:gd name="T4" fmla="*/ 234 w 559"/>
              <a:gd name="T5" fmla="*/ 497 h 694"/>
              <a:gd name="T6" fmla="*/ 405 w 559"/>
              <a:gd name="T7" fmla="*/ 310 h 694"/>
              <a:gd name="T8" fmla="*/ 558 w 559"/>
              <a:gd name="T9" fmla="*/ 0 h 694"/>
              <a:gd name="T10" fmla="*/ 559 w 559"/>
              <a:gd name="T11" fmla="*/ 0 h 694"/>
              <a:gd name="T12" fmla="*/ 508 w 559"/>
              <a:gd name="T13" fmla="*/ 150 h 694"/>
              <a:gd name="T14" fmla="*/ 406 w 559"/>
              <a:gd name="T15" fmla="*/ 310 h 694"/>
              <a:gd name="T16" fmla="*/ 234 w 559"/>
              <a:gd name="T17" fmla="*/ 498 h 694"/>
              <a:gd name="T18" fmla="*/ 0 w 559"/>
              <a:gd name="T19" fmla="*/ 69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9" h="694">
                <a:moveTo>
                  <a:pt x="0" y="694"/>
                </a:moveTo>
                <a:cubicBezTo>
                  <a:pt x="0" y="693"/>
                  <a:pt x="0" y="693"/>
                  <a:pt x="0" y="693"/>
                </a:cubicBezTo>
                <a:cubicBezTo>
                  <a:pt x="87" y="629"/>
                  <a:pt x="165" y="563"/>
                  <a:pt x="234" y="497"/>
                </a:cubicBezTo>
                <a:cubicBezTo>
                  <a:pt x="301" y="434"/>
                  <a:pt x="358" y="371"/>
                  <a:pt x="405" y="310"/>
                </a:cubicBezTo>
                <a:cubicBezTo>
                  <a:pt x="491" y="200"/>
                  <a:pt x="544" y="93"/>
                  <a:pt x="558" y="0"/>
                </a:cubicBezTo>
                <a:cubicBezTo>
                  <a:pt x="559" y="0"/>
                  <a:pt x="559" y="0"/>
                  <a:pt x="559" y="0"/>
                </a:cubicBezTo>
                <a:cubicBezTo>
                  <a:pt x="552" y="47"/>
                  <a:pt x="535" y="97"/>
                  <a:pt x="508" y="150"/>
                </a:cubicBezTo>
                <a:cubicBezTo>
                  <a:pt x="483" y="202"/>
                  <a:pt x="448" y="256"/>
                  <a:pt x="406" y="310"/>
                </a:cubicBezTo>
                <a:cubicBezTo>
                  <a:pt x="359" y="371"/>
                  <a:pt x="301" y="434"/>
                  <a:pt x="234" y="498"/>
                </a:cubicBezTo>
                <a:cubicBezTo>
                  <a:pt x="166" y="563"/>
                  <a:pt x="87" y="629"/>
                  <a:pt x="0" y="694"/>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38" name="Freeform 39"/>
          <p:cNvSpPr/>
          <p:nvPr/>
        </p:nvSpPr>
        <p:spPr bwMode="auto">
          <a:xfrm>
            <a:off x="5231263" y="-30583"/>
            <a:ext cx="580723" cy="548989"/>
          </a:xfrm>
          <a:custGeom>
            <a:avLst/>
            <a:gdLst>
              <a:gd name="T0" fmla="*/ 0 w 226"/>
              <a:gd name="T1" fmla="*/ 214 h 214"/>
              <a:gd name="T2" fmla="*/ 0 w 226"/>
              <a:gd name="T3" fmla="*/ 214 h 214"/>
              <a:gd name="T4" fmla="*/ 226 w 226"/>
              <a:gd name="T5" fmla="*/ 0 h 214"/>
              <a:gd name="T6" fmla="*/ 226 w 226"/>
              <a:gd name="T7" fmla="*/ 1 h 214"/>
              <a:gd name="T8" fmla="*/ 0 w 226"/>
              <a:gd name="T9" fmla="*/ 214 h 214"/>
            </a:gdLst>
            <a:ahLst/>
            <a:cxnLst>
              <a:cxn ang="0">
                <a:pos x="T0" y="T1"/>
              </a:cxn>
              <a:cxn ang="0">
                <a:pos x="T2" y="T3"/>
              </a:cxn>
              <a:cxn ang="0">
                <a:pos x="T4" y="T5"/>
              </a:cxn>
              <a:cxn ang="0">
                <a:pos x="T6" y="T7"/>
              </a:cxn>
              <a:cxn ang="0">
                <a:pos x="T8" y="T9"/>
              </a:cxn>
            </a:cxnLst>
            <a:rect l="0" t="0" r="r" b="b"/>
            <a:pathLst>
              <a:path w="226" h="214">
                <a:moveTo>
                  <a:pt x="0" y="214"/>
                </a:moveTo>
                <a:cubicBezTo>
                  <a:pt x="0" y="214"/>
                  <a:pt x="0" y="214"/>
                  <a:pt x="0" y="214"/>
                </a:cubicBezTo>
                <a:cubicBezTo>
                  <a:pt x="76" y="117"/>
                  <a:pt x="153" y="45"/>
                  <a:pt x="226" y="0"/>
                </a:cubicBezTo>
                <a:cubicBezTo>
                  <a:pt x="226" y="1"/>
                  <a:pt x="226" y="1"/>
                  <a:pt x="226" y="1"/>
                </a:cubicBezTo>
                <a:cubicBezTo>
                  <a:pt x="153" y="45"/>
                  <a:pt x="77" y="117"/>
                  <a:pt x="0" y="214"/>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39" name="Freeform 44"/>
          <p:cNvSpPr/>
          <p:nvPr/>
        </p:nvSpPr>
        <p:spPr bwMode="auto">
          <a:xfrm>
            <a:off x="5811986" y="-30583"/>
            <a:ext cx="571202" cy="345895"/>
          </a:xfrm>
          <a:custGeom>
            <a:avLst/>
            <a:gdLst>
              <a:gd name="T0" fmla="*/ 222 w 222"/>
              <a:gd name="T1" fmla="*/ 135 h 135"/>
              <a:gd name="T2" fmla="*/ 0 w 222"/>
              <a:gd name="T3" fmla="*/ 1 h 135"/>
              <a:gd name="T4" fmla="*/ 0 w 222"/>
              <a:gd name="T5" fmla="*/ 0 h 135"/>
              <a:gd name="T6" fmla="*/ 122 w 222"/>
              <a:gd name="T7" fmla="*/ 35 h 135"/>
              <a:gd name="T8" fmla="*/ 222 w 222"/>
              <a:gd name="T9" fmla="*/ 135 h 135"/>
            </a:gdLst>
            <a:ahLst/>
            <a:cxnLst>
              <a:cxn ang="0">
                <a:pos x="T0" y="T1"/>
              </a:cxn>
              <a:cxn ang="0">
                <a:pos x="T2" y="T3"/>
              </a:cxn>
              <a:cxn ang="0">
                <a:pos x="T4" y="T5"/>
              </a:cxn>
              <a:cxn ang="0">
                <a:pos x="T6" y="T7"/>
              </a:cxn>
              <a:cxn ang="0">
                <a:pos x="T8" y="T9"/>
              </a:cxn>
            </a:cxnLst>
            <a:rect l="0" t="0" r="r" b="b"/>
            <a:pathLst>
              <a:path w="222" h="135">
                <a:moveTo>
                  <a:pt x="222" y="135"/>
                </a:moveTo>
                <a:cubicBezTo>
                  <a:pt x="170" y="51"/>
                  <a:pt x="85" y="0"/>
                  <a:pt x="0" y="1"/>
                </a:cubicBezTo>
                <a:cubicBezTo>
                  <a:pt x="0" y="0"/>
                  <a:pt x="0" y="0"/>
                  <a:pt x="0" y="0"/>
                </a:cubicBezTo>
                <a:cubicBezTo>
                  <a:pt x="41" y="0"/>
                  <a:pt x="83" y="12"/>
                  <a:pt x="122" y="35"/>
                </a:cubicBezTo>
                <a:cubicBezTo>
                  <a:pt x="162" y="59"/>
                  <a:pt x="196" y="93"/>
                  <a:pt x="222" y="135"/>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40" name="Freeform 45"/>
          <p:cNvSpPr/>
          <p:nvPr/>
        </p:nvSpPr>
        <p:spPr bwMode="auto">
          <a:xfrm>
            <a:off x="5018649" y="-121024"/>
            <a:ext cx="1364539" cy="436336"/>
          </a:xfrm>
          <a:custGeom>
            <a:avLst/>
            <a:gdLst>
              <a:gd name="T0" fmla="*/ 1 w 531"/>
              <a:gd name="T1" fmla="*/ 147 h 170"/>
              <a:gd name="T2" fmla="*/ 0 w 531"/>
              <a:gd name="T3" fmla="*/ 147 h 170"/>
              <a:gd name="T4" fmla="*/ 261 w 531"/>
              <a:gd name="T5" fmla="*/ 9 h 170"/>
              <a:gd name="T6" fmla="*/ 336 w 531"/>
              <a:gd name="T7" fmla="*/ 15 h 170"/>
              <a:gd name="T8" fmla="*/ 339 w 531"/>
              <a:gd name="T9" fmla="*/ 16 h 170"/>
              <a:gd name="T10" fmla="*/ 410 w 531"/>
              <a:gd name="T11" fmla="*/ 44 h 170"/>
              <a:gd name="T12" fmla="*/ 531 w 531"/>
              <a:gd name="T13" fmla="*/ 170 h 170"/>
              <a:gd name="T14" fmla="*/ 531 w 531"/>
              <a:gd name="T15" fmla="*/ 170 h 170"/>
              <a:gd name="T16" fmla="*/ 261 w 531"/>
              <a:gd name="T17" fmla="*/ 10 h 170"/>
              <a:gd name="T18" fmla="*/ 1 w 531"/>
              <a:gd name="T19" fmla="*/ 14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1" h="170">
                <a:moveTo>
                  <a:pt x="1" y="147"/>
                </a:moveTo>
                <a:cubicBezTo>
                  <a:pt x="0" y="147"/>
                  <a:pt x="0" y="147"/>
                  <a:pt x="0" y="147"/>
                </a:cubicBezTo>
                <a:cubicBezTo>
                  <a:pt x="59" y="90"/>
                  <a:pt x="152" y="20"/>
                  <a:pt x="261" y="9"/>
                </a:cubicBezTo>
                <a:cubicBezTo>
                  <a:pt x="285" y="7"/>
                  <a:pt x="311" y="9"/>
                  <a:pt x="336" y="15"/>
                </a:cubicBezTo>
                <a:cubicBezTo>
                  <a:pt x="337" y="15"/>
                  <a:pt x="338" y="15"/>
                  <a:pt x="339" y="16"/>
                </a:cubicBezTo>
                <a:cubicBezTo>
                  <a:pt x="363" y="22"/>
                  <a:pt x="387" y="31"/>
                  <a:pt x="410" y="44"/>
                </a:cubicBezTo>
                <a:cubicBezTo>
                  <a:pt x="460" y="73"/>
                  <a:pt x="502" y="117"/>
                  <a:pt x="531" y="170"/>
                </a:cubicBezTo>
                <a:cubicBezTo>
                  <a:pt x="531" y="170"/>
                  <a:pt x="531" y="170"/>
                  <a:pt x="531" y="170"/>
                </a:cubicBezTo>
                <a:cubicBezTo>
                  <a:pt x="472" y="65"/>
                  <a:pt x="364" y="0"/>
                  <a:pt x="261" y="10"/>
                </a:cubicBezTo>
                <a:cubicBezTo>
                  <a:pt x="152" y="20"/>
                  <a:pt x="59" y="90"/>
                  <a:pt x="1" y="147"/>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41" name="Freeform 46"/>
          <p:cNvSpPr/>
          <p:nvPr/>
        </p:nvSpPr>
        <p:spPr bwMode="auto">
          <a:xfrm>
            <a:off x="4844115" y="-136891"/>
            <a:ext cx="1539073" cy="529949"/>
          </a:xfrm>
          <a:custGeom>
            <a:avLst/>
            <a:gdLst>
              <a:gd name="T0" fmla="*/ 1 w 599"/>
              <a:gd name="T1" fmla="*/ 206 h 206"/>
              <a:gd name="T2" fmla="*/ 0 w 599"/>
              <a:gd name="T3" fmla="*/ 206 h 206"/>
              <a:gd name="T4" fmla="*/ 125 w 599"/>
              <a:gd name="T5" fmla="*/ 88 h 206"/>
              <a:gd name="T6" fmla="*/ 280 w 599"/>
              <a:gd name="T7" fmla="*/ 14 h 206"/>
              <a:gd name="T8" fmla="*/ 451 w 599"/>
              <a:gd name="T9" fmla="*/ 28 h 206"/>
              <a:gd name="T10" fmla="*/ 599 w 599"/>
              <a:gd name="T11" fmla="*/ 176 h 206"/>
              <a:gd name="T12" fmla="*/ 599 w 599"/>
              <a:gd name="T13" fmla="*/ 176 h 206"/>
              <a:gd name="T14" fmla="*/ 451 w 599"/>
              <a:gd name="T15" fmla="*/ 29 h 206"/>
              <a:gd name="T16" fmla="*/ 280 w 599"/>
              <a:gd name="T17" fmla="*/ 15 h 206"/>
              <a:gd name="T18" fmla="*/ 1 w 599"/>
              <a:gd name="T19" fmla="*/ 20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9" h="206">
                <a:moveTo>
                  <a:pt x="1" y="206"/>
                </a:moveTo>
                <a:cubicBezTo>
                  <a:pt x="0" y="206"/>
                  <a:pt x="0" y="206"/>
                  <a:pt x="0" y="206"/>
                </a:cubicBezTo>
                <a:cubicBezTo>
                  <a:pt x="40" y="159"/>
                  <a:pt x="82" y="119"/>
                  <a:pt x="125" y="88"/>
                </a:cubicBezTo>
                <a:cubicBezTo>
                  <a:pt x="175" y="51"/>
                  <a:pt x="228" y="26"/>
                  <a:pt x="280" y="14"/>
                </a:cubicBezTo>
                <a:cubicBezTo>
                  <a:pt x="339" y="0"/>
                  <a:pt x="400" y="5"/>
                  <a:pt x="451" y="28"/>
                </a:cubicBezTo>
                <a:cubicBezTo>
                  <a:pt x="509" y="54"/>
                  <a:pt x="562" y="106"/>
                  <a:pt x="599" y="176"/>
                </a:cubicBezTo>
                <a:cubicBezTo>
                  <a:pt x="599" y="176"/>
                  <a:pt x="599" y="176"/>
                  <a:pt x="599" y="176"/>
                </a:cubicBezTo>
                <a:cubicBezTo>
                  <a:pt x="561" y="107"/>
                  <a:pt x="509" y="55"/>
                  <a:pt x="451" y="29"/>
                </a:cubicBezTo>
                <a:cubicBezTo>
                  <a:pt x="400" y="6"/>
                  <a:pt x="339" y="1"/>
                  <a:pt x="280" y="15"/>
                </a:cubicBezTo>
                <a:cubicBezTo>
                  <a:pt x="183" y="37"/>
                  <a:pt x="89" y="102"/>
                  <a:pt x="1" y="206"/>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42" name="Freeform 47"/>
          <p:cNvSpPr/>
          <p:nvPr/>
        </p:nvSpPr>
        <p:spPr bwMode="auto">
          <a:xfrm>
            <a:off x="2497424" y="315312"/>
            <a:ext cx="3998417" cy="5694572"/>
          </a:xfrm>
          <a:custGeom>
            <a:avLst/>
            <a:gdLst>
              <a:gd name="T0" fmla="*/ 0 w 1556"/>
              <a:gd name="T1" fmla="*/ 2217 h 2217"/>
              <a:gd name="T2" fmla="*/ 0 w 1556"/>
              <a:gd name="T3" fmla="*/ 2216 h 2217"/>
              <a:gd name="T4" fmla="*/ 299 w 1556"/>
              <a:gd name="T5" fmla="*/ 2104 h 2217"/>
              <a:gd name="T6" fmla="*/ 621 w 1556"/>
              <a:gd name="T7" fmla="*/ 1903 h 2217"/>
              <a:gd name="T8" fmla="*/ 1209 w 1556"/>
              <a:gd name="T9" fmla="*/ 1266 h 2217"/>
              <a:gd name="T10" fmla="*/ 1523 w 1556"/>
              <a:gd name="T11" fmla="*/ 536 h 2217"/>
              <a:gd name="T12" fmla="*/ 1551 w 1556"/>
              <a:gd name="T13" fmla="*/ 234 h 2217"/>
              <a:gd name="T14" fmla="*/ 1511 w 1556"/>
              <a:gd name="T15" fmla="*/ 0 h 2217"/>
              <a:gd name="T16" fmla="*/ 1512 w 1556"/>
              <a:gd name="T17" fmla="*/ 0 h 2217"/>
              <a:gd name="T18" fmla="*/ 1552 w 1556"/>
              <a:gd name="T19" fmla="*/ 233 h 2217"/>
              <a:gd name="T20" fmla="*/ 1524 w 1556"/>
              <a:gd name="T21" fmla="*/ 537 h 2217"/>
              <a:gd name="T22" fmla="*/ 1210 w 1556"/>
              <a:gd name="T23" fmla="*/ 1267 h 2217"/>
              <a:gd name="T24" fmla="*/ 621 w 1556"/>
              <a:gd name="T25" fmla="*/ 1904 h 2217"/>
              <a:gd name="T26" fmla="*/ 300 w 1556"/>
              <a:gd name="T27" fmla="*/ 2104 h 2217"/>
              <a:gd name="T28" fmla="*/ 0 w 1556"/>
              <a:gd name="T29" fmla="*/ 2217 h 2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6" h="2217">
                <a:moveTo>
                  <a:pt x="0" y="2217"/>
                </a:moveTo>
                <a:cubicBezTo>
                  <a:pt x="0" y="2216"/>
                  <a:pt x="0" y="2216"/>
                  <a:pt x="0" y="2216"/>
                </a:cubicBezTo>
                <a:cubicBezTo>
                  <a:pt x="97" y="2191"/>
                  <a:pt x="198" y="2154"/>
                  <a:pt x="299" y="2104"/>
                </a:cubicBezTo>
                <a:cubicBezTo>
                  <a:pt x="407" y="2051"/>
                  <a:pt x="515" y="1983"/>
                  <a:pt x="621" y="1903"/>
                </a:cubicBezTo>
                <a:cubicBezTo>
                  <a:pt x="844" y="1733"/>
                  <a:pt x="1048" y="1513"/>
                  <a:pt x="1209" y="1266"/>
                </a:cubicBezTo>
                <a:cubicBezTo>
                  <a:pt x="1365" y="1027"/>
                  <a:pt x="1474" y="775"/>
                  <a:pt x="1523" y="536"/>
                </a:cubicBezTo>
                <a:cubicBezTo>
                  <a:pt x="1545" y="430"/>
                  <a:pt x="1555" y="328"/>
                  <a:pt x="1551" y="234"/>
                </a:cubicBezTo>
                <a:cubicBezTo>
                  <a:pt x="1548" y="148"/>
                  <a:pt x="1535" y="70"/>
                  <a:pt x="1511" y="0"/>
                </a:cubicBezTo>
                <a:cubicBezTo>
                  <a:pt x="1512" y="0"/>
                  <a:pt x="1512" y="0"/>
                  <a:pt x="1512" y="0"/>
                </a:cubicBezTo>
                <a:cubicBezTo>
                  <a:pt x="1536" y="69"/>
                  <a:pt x="1549" y="148"/>
                  <a:pt x="1552" y="233"/>
                </a:cubicBezTo>
                <a:cubicBezTo>
                  <a:pt x="1556" y="328"/>
                  <a:pt x="1546" y="430"/>
                  <a:pt x="1524" y="537"/>
                </a:cubicBezTo>
                <a:cubicBezTo>
                  <a:pt x="1475" y="775"/>
                  <a:pt x="1366" y="1028"/>
                  <a:pt x="1210" y="1267"/>
                </a:cubicBezTo>
                <a:cubicBezTo>
                  <a:pt x="1048" y="1514"/>
                  <a:pt x="845" y="1734"/>
                  <a:pt x="621" y="1904"/>
                </a:cubicBezTo>
                <a:cubicBezTo>
                  <a:pt x="516" y="1984"/>
                  <a:pt x="407" y="2051"/>
                  <a:pt x="300" y="2104"/>
                </a:cubicBezTo>
                <a:cubicBezTo>
                  <a:pt x="198" y="2154"/>
                  <a:pt x="98" y="2192"/>
                  <a:pt x="0" y="2217"/>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43" name="Freeform 48"/>
          <p:cNvSpPr/>
          <p:nvPr/>
        </p:nvSpPr>
        <p:spPr bwMode="auto">
          <a:xfrm>
            <a:off x="4507740" y="315312"/>
            <a:ext cx="2088062" cy="4664821"/>
          </a:xfrm>
          <a:custGeom>
            <a:avLst/>
            <a:gdLst>
              <a:gd name="T0" fmla="*/ 0 w 813"/>
              <a:gd name="T1" fmla="*/ 1816 h 1816"/>
              <a:gd name="T2" fmla="*/ 0 w 813"/>
              <a:gd name="T3" fmla="*/ 1815 h 1816"/>
              <a:gd name="T4" fmla="*/ 345 w 813"/>
              <a:gd name="T5" fmla="*/ 1532 h 1816"/>
              <a:gd name="T6" fmla="*/ 651 w 813"/>
              <a:gd name="T7" fmla="*/ 1043 h 1816"/>
              <a:gd name="T8" fmla="*/ 800 w 813"/>
              <a:gd name="T9" fmla="*/ 456 h 1816"/>
              <a:gd name="T10" fmla="*/ 730 w 813"/>
              <a:gd name="T11" fmla="*/ 0 h 1816"/>
              <a:gd name="T12" fmla="*/ 730 w 813"/>
              <a:gd name="T13" fmla="*/ 0 h 1816"/>
              <a:gd name="T14" fmla="*/ 801 w 813"/>
              <a:gd name="T15" fmla="*/ 456 h 1816"/>
              <a:gd name="T16" fmla="*/ 652 w 813"/>
              <a:gd name="T17" fmla="*/ 1043 h 1816"/>
              <a:gd name="T18" fmla="*/ 513 w 813"/>
              <a:gd name="T19" fmla="*/ 1307 h 1816"/>
              <a:gd name="T20" fmla="*/ 346 w 813"/>
              <a:gd name="T21" fmla="*/ 1533 h 1816"/>
              <a:gd name="T22" fmla="*/ 176 w 813"/>
              <a:gd name="T23" fmla="*/ 1697 h 1816"/>
              <a:gd name="T24" fmla="*/ 0 w 813"/>
              <a:gd name="T25" fmla="*/ 1816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3" h="1816">
                <a:moveTo>
                  <a:pt x="0" y="1816"/>
                </a:moveTo>
                <a:cubicBezTo>
                  <a:pt x="0" y="1815"/>
                  <a:pt x="0" y="1815"/>
                  <a:pt x="0" y="1815"/>
                </a:cubicBezTo>
                <a:cubicBezTo>
                  <a:pt x="122" y="1749"/>
                  <a:pt x="238" y="1654"/>
                  <a:pt x="345" y="1532"/>
                </a:cubicBezTo>
                <a:cubicBezTo>
                  <a:pt x="467" y="1394"/>
                  <a:pt x="572" y="1225"/>
                  <a:pt x="651" y="1043"/>
                </a:cubicBezTo>
                <a:cubicBezTo>
                  <a:pt x="735" y="849"/>
                  <a:pt x="787" y="646"/>
                  <a:pt x="800" y="456"/>
                </a:cubicBezTo>
                <a:cubicBezTo>
                  <a:pt x="812" y="274"/>
                  <a:pt x="788" y="116"/>
                  <a:pt x="730" y="0"/>
                </a:cubicBezTo>
                <a:cubicBezTo>
                  <a:pt x="730" y="0"/>
                  <a:pt x="730" y="0"/>
                  <a:pt x="730" y="0"/>
                </a:cubicBezTo>
                <a:cubicBezTo>
                  <a:pt x="789" y="116"/>
                  <a:pt x="813" y="274"/>
                  <a:pt x="801" y="456"/>
                </a:cubicBezTo>
                <a:cubicBezTo>
                  <a:pt x="788" y="646"/>
                  <a:pt x="736" y="849"/>
                  <a:pt x="652" y="1043"/>
                </a:cubicBezTo>
                <a:cubicBezTo>
                  <a:pt x="612" y="1135"/>
                  <a:pt x="566" y="1224"/>
                  <a:pt x="513" y="1307"/>
                </a:cubicBezTo>
                <a:cubicBezTo>
                  <a:pt x="462" y="1389"/>
                  <a:pt x="406" y="1464"/>
                  <a:pt x="346" y="1533"/>
                </a:cubicBezTo>
                <a:cubicBezTo>
                  <a:pt x="292" y="1594"/>
                  <a:pt x="235" y="1649"/>
                  <a:pt x="176" y="1697"/>
                </a:cubicBezTo>
                <a:cubicBezTo>
                  <a:pt x="119" y="1744"/>
                  <a:pt x="60" y="1784"/>
                  <a:pt x="0" y="1816"/>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44" name="Freeform 49"/>
          <p:cNvSpPr/>
          <p:nvPr/>
        </p:nvSpPr>
        <p:spPr bwMode="auto">
          <a:xfrm>
            <a:off x="5139236" y="315312"/>
            <a:ext cx="1485126" cy="3270135"/>
          </a:xfrm>
          <a:custGeom>
            <a:avLst/>
            <a:gdLst>
              <a:gd name="T0" fmla="*/ 0 w 578"/>
              <a:gd name="T1" fmla="*/ 1273 h 1273"/>
              <a:gd name="T2" fmla="*/ 0 w 578"/>
              <a:gd name="T3" fmla="*/ 1272 h 1273"/>
              <a:gd name="T4" fmla="*/ 216 w 578"/>
              <a:gd name="T5" fmla="*/ 1134 h 1273"/>
              <a:gd name="T6" fmla="*/ 437 w 578"/>
              <a:gd name="T7" fmla="*/ 825 h 1273"/>
              <a:gd name="T8" fmla="*/ 565 w 578"/>
              <a:gd name="T9" fmla="*/ 379 h 1273"/>
              <a:gd name="T10" fmla="*/ 484 w 578"/>
              <a:gd name="T11" fmla="*/ 0 h 1273"/>
              <a:gd name="T12" fmla="*/ 484 w 578"/>
              <a:gd name="T13" fmla="*/ 0 h 1273"/>
              <a:gd name="T14" fmla="*/ 566 w 578"/>
              <a:gd name="T15" fmla="*/ 379 h 1273"/>
              <a:gd name="T16" fmla="*/ 438 w 578"/>
              <a:gd name="T17" fmla="*/ 825 h 1273"/>
              <a:gd name="T18" fmla="*/ 217 w 578"/>
              <a:gd name="T19" fmla="*/ 1134 h 1273"/>
              <a:gd name="T20" fmla="*/ 0 w 578"/>
              <a:gd name="T21" fmla="*/ 1273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8" h="1273">
                <a:moveTo>
                  <a:pt x="0" y="1273"/>
                </a:moveTo>
                <a:cubicBezTo>
                  <a:pt x="0" y="1272"/>
                  <a:pt x="0" y="1272"/>
                  <a:pt x="0" y="1272"/>
                </a:cubicBezTo>
                <a:cubicBezTo>
                  <a:pt x="71" y="1249"/>
                  <a:pt x="146" y="1201"/>
                  <a:pt x="216" y="1134"/>
                </a:cubicBezTo>
                <a:cubicBezTo>
                  <a:pt x="301" y="1053"/>
                  <a:pt x="377" y="946"/>
                  <a:pt x="437" y="825"/>
                </a:cubicBezTo>
                <a:cubicBezTo>
                  <a:pt x="509" y="680"/>
                  <a:pt x="553" y="525"/>
                  <a:pt x="565" y="379"/>
                </a:cubicBezTo>
                <a:cubicBezTo>
                  <a:pt x="577" y="219"/>
                  <a:pt x="548" y="85"/>
                  <a:pt x="484" y="0"/>
                </a:cubicBezTo>
                <a:cubicBezTo>
                  <a:pt x="484" y="0"/>
                  <a:pt x="484" y="0"/>
                  <a:pt x="484" y="0"/>
                </a:cubicBezTo>
                <a:cubicBezTo>
                  <a:pt x="549" y="84"/>
                  <a:pt x="578" y="219"/>
                  <a:pt x="566" y="379"/>
                </a:cubicBezTo>
                <a:cubicBezTo>
                  <a:pt x="554" y="526"/>
                  <a:pt x="510" y="680"/>
                  <a:pt x="438" y="825"/>
                </a:cubicBezTo>
                <a:cubicBezTo>
                  <a:pt x="378" y="947"/>
                  <a:pt x="301" y="1054"/>
                  <a:pt x="217" y="1134"/>
                </a:cubicBezTo>
                <a:cubicBezTo>
                  <a:pt x="146" y="1202"/>
                  <a:pt x="71" y="1250"/>
                  <a:pt x="0" y="1273"/>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45" name="Freeform 52"/>
          <p:cNvSpPr/>
          <p:nvPr/>
        </p:nvSpPr>
        <p:spPr bwMode="auto">
          <a:xfrm>
            <a:off x="4493460" y="-133717"/>
            <a:ext cx="1889729" cy="1107498"/>
          </a:xfrm>
          <a:custGeom>
            <a:avLst/>
            <a:gdLst>
              <a:gd name="T0" fmla="*/ 1 w 735"/>
              <a:gd name="T1" fmla="*/ 431 h 431"/>
              <a:gd name="T2" fmla="*/ 0 w 735"/>
              <a:gd name="T3" fmla="*/ 430 h 431"/>
              <a:gd name="T4" fmla="*/ 97 w 735"/>
              <a:gd name="T5" fmla="*/ 260 h 431"/>
              <a:gd name="T6" fmla="*/ 269 w 735"/>
              <a:gd name="T7" fmla="*/ 85 h 431"/>
              <a:gd name="T8" fmla="*/ 507 w 735"/>
              <a:gd name="T9" fmla="*/ 8 h 431"/>
              <a:gd name="T10" fmla="*/ 735 w 735"/>
              <a:gd name="T11" fmla="*/ 175 h 431"/>
              <a:gd name="T12" fmla="*/ 734 w 735"/>
              <a:gd name="T13" fmla="*/ 175 h 431"/>
              <a:gd name="T14" fmla="*/ 507 w 735"/>
              <a:gd name="T15" fmla="*/ 9 h 431"/>
              <a:gd name="T16" fmla="*/ 269 w 735"/>
              <a:gd name="T17" fmla="*/ 85 h 431"/>
              <a:gd name="T18" fmla="*/ 98 w 735"/>
              <a:gd name="T19" fmla="*/ 261 h 431"/>
              <a:gd name="T20" fmla="*/ 1 w 735"/>
              <a:gd name="T21"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5" h="431">
                <a:moveTo>
                  <a:pt x="1" y="431"/>
                </a:moveTo>
                <a:cubicBezTo>
                  <a:pt x="0" y="430"/>
                  <a:pt x="0" y="430"/>
                  <a:pt x="0" y="430"/>
                </a:cubicBezTo>
                <a:cubicBezTo>
                  <a:pt x="27" y="370"/>
                  <a:pt x="60" y="313"/>
                  <a:pt x="97" y="260"/>
                </a:cubicBezTo>
                <a:cubicBezTo>
                  <a:pt x="149" y="188"/>
                  <a:pt x="207" y="129"/>
                  <a:pt x="269" y="85"/>
                </a:cubicBezTo>
                <a:cubicBezTo>
                  <a:pt x="325" y="45"/>
                  <a:pt x="411" y="0"/>
                  <a:pt x="507" y="8"/>
                </a:cubicBezTo>
                <a:cubicBezTo>
                  <a:pt x="596" y="15"/>
                  <a:pt x="684" y="79"/>
                  <a:pt x="735" y="175"/>
                </a:cubicBezTo>
                <a:cubicBezTo>
                  <a:pt x="734" y="175"/>
                  <a:pt x="734" y="175"/>
                  <a:pt x="734" y="175"/>
                </a:cubicBezTo>
                <a:cubicBezTo>
                  <a:pt x="683" y="80"/>
                  <a:pt x="596" y="16"/>
                  <a:pt x="507" y="9"/>
                </a:cubicBezTo>
                <a:cubicBezTo>
                  <a:pt x="412" y="1"/>
                  <a:pt x="325" y="46"/>
                  <a:pt x="269" y="85"/>
                </a:cubicBezTo>
                <a:cubicBezTo>
                  <a:pt x="207" y="129"/>
                  <a:pt x="150" y="188"/>
                  <a:pt x="98" y="261"/>
                </a:cubicBezTo>
                <a:cubicBezTo>
                  <a:pt x="61" y="313"/>
                  <a:pt x="28" y="370"/>
                  <a:pt x="1" y="431"/>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46" name="Freeform 53"/>
          <p:cNvSpPr/>
          <p:nvPr/>
        </p:nvSpPr>
        <p:spPr bwMode="auto">
          <a:xfrm>
            <a:off x="5401037" y="315312"/>
            <a:ext cx="1199525" cy="3601750"/>
          </a:xfrm>
          <a:custGeom>
            <a:avLst/>
            <a:gdLst>
              <a:gd name="T0" fmla="*/ 1 w 467"/>
              <a:gd name="T1" fmla="*/ 1402 h 1402"/>
              <a:gd name="T2" fmla="*/ 0 w 467"/>
              <a:gd name="T3" fmla="*/ 1401 h 1402"/>
              <a:gd name="T4" fmla="*/ 218 w 467"/>
              <a:gd name="T5" fmla="*/ 1146 h 1402"/>
              <a:gd name="T6" fmla="*/ 397 w 467"/>
              <a:gd name="T7" fmla="*/ 766 h 1402"/>
              <a:gd name="T8" fmla="*/ 465 w 467"/>
              <a:gd name="T9" fmla="*/ 335 h 1402"/>
              <a:gd name="T10" fmla="*/ 382 w 467"/>
              <a:gd name="T11" fmla="*/ 0 h 1402"/>
              <a:gd name="T12" fmla="*/ 382 w 467"/>
              <a:gd name="T13" fmla="*/ 0 h 1402"/>
              <a:gd name="T14" fmla="*/ 466 w 467"/>
              <a:gd name="T15" fmla="*/ 335 h 1402"/>
              <a:gd name="T16" fmla="*/ 449 w 467"/>
              <a:gd name="T17" fmla="*/ 550 h 1402"/>
              <a:gd name="T18" fmla="*/ 397 w 467"/>
              <a:gd name="T19" fmla="*/ 766 h 1402"/>
              <a:gd name="T20" fmla="*/ 219 w 467"/>
              <a:gd name="T21" fmla="*/ 1146 h 1402"/>
              <a:gd name="T22" fmla="*/ 1 w 467"/>
              <a:gd name="T23" fmla="*/ 1402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7" h="1402">
                <a:moveTo>
                  <a:pt x="1" y="1402"/>
                </a:moveTo>
                <a:cubicBezTo>
                  <a:pt x="0" y="1401"/>
                  <a:pt x="0" y="1401"/>
                  <a:pt x="0" y="1401"/>
                </a:cubicBezTo>
                <a:cubicBezTo>
                  <a:pt x="80" y="1333"/>
                  <a:pt x="153" y="1247"/>
                  <a:pt x="218" y="1146"/>
                </a:cubicBezTo>
                <a:cubicBezTo>
                  <a:pt x="294" y="1030"/>
                  <a:pt x="354" y="902"/>
                  <a:pt x="397" y="766"/>
                </a:cubicBezTo>
                <a:cubicBezTo>
                  <a:pt x="443" y="619"/>
                  <a:pt x="467" y="470"/>
                  <a:pt x="465" y="335"/>
                </a:cubicBezTo>
                <a:cubicBezTo>
                  <a:pt x="463" y="198"/>
                  <a:pt x="434" y="83"/>
                  <a:pt x="382" y="0"/>
                </a:cubicBezTo>
                <a:cubicBezTo>
                  <a:pt x="382" y="0"/>
                  <a:pt x="382" y="0"/>
                  <a:pt x="382" y="0"/>
                </a:cubicBezTo>
                <a:cubicBezTo>
                  <a:pt x="435" y="82"/>
                  <a:pt x="463" y="198"/>
                  <a:pt x="466" y="335"/>
                </a:cubicBezTo>
                <a:cubicBezTo>
                  <a:pt x="467" y="404"/>
                  <a:pt x="461" y="477"/>
                  <a:pt x="449" y="550"/>
                </a:cubicBezTo>
                <a:cubicBezTo>
                  <a:pt x="438" y="621"/>
                  <a:pt x="420" y="694"/>
                  <a:pt x="397" y="766"/>
                </a:cubicBezTo>
                <a:cubicBezTo>
                  <a:pt x="354" y="903"/>
                  <a:pt x="294" y="1030"/>
                  <a:pt x="219" y="1146"/>
                </a:cubicBezTo>
                <a:cubicBezTo>
                  <a:pt x="154" y="1247"/>
                  <a:pt x="80" y="1333"/>
                  <a:pt x="1" y="1402"/>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47" name="Freeform 54"/>
          <p:cNvSpPr/>
          <p:nvPr/>
        </p:nvSpPr>
        <p:spPr bwMode="auto">
          <a:xfrm>
            <a:off x="5113850" y="86831"/>
            <a:ext cx="1312180" cy="228481"/>
          </a:xfrm>
          <a:custGeom>
            <a:avLst/>
            <a:gdLst>
              <a:gd name="T0" fmla="*/ 1 w 511"/>
              <a:gd name="T1" fmla="*/ 70 h 89"/>
              <a:gd name="T2" fmla="*/ 0 w 511"/>
              <a:gd name="T3" fmla="*/ 70 h 89"/>
              <a:gd name="T4" fmla="*/ 35 w 511"/>
              <a:gd name="T5" fmla="*/ 62 h 89"/>
              <a:gd name="T6" fmla="*/ 364 w 511"/>
              <a:gd name="T7" fmla="*/ 7 h 89"/>
              <a:gd name="T8" fmla="*/ 489 w 511"/>
              <a:gd name="T9" fmla="*/ 14 h 89"/>
              <a:gd name="T10" fmla="*/ 507 w 511"/>
              <a:gd name="T11" fmla="*/ 35 h 89"/>
              <a:gd name="T12" fmla="*/ 494 w 511"/>
              <a:gd name="T13" fmla="*/ 89 h 89"/>
              <a:gd name="T14" fmla="*/ 494 w 511"/>
              <a:gd name="T15" fmla="*/ 89 h 89"/>
              <a:gd name="T16" fmla="*/ 506 w 511"/>
              <a:gd name="T17" fmla="*/ 35 h 89"/>
              <a:gd name="T18" fmla="*/ 488 w 511"/>
              <a:gd name="T19" fmla="*/ 15 h 89"/>
              <a:gd name="T20" fmla="*/ 364 w 511"/>
              <a:gd name="T21" fmla="*/ 8 h 89"/>
              <a:gd name="T22" fmla="*/ 35 w 511"/>
              <a:gd name="T23" fmla="*/ 63 h 89"/>
              <a:gd name="T24" fmla="*/ 1 w 511"/>
              <a:gd name="T25" fmla="*/ 7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1" h="89">
                <a:moveTo>
                  <a:pt x="1" y="70"/>
                </a:moveTo>
                <a:cubicBezTo>
                  <a:pt x="0" y="70"/>
                  <a:pt x="0" y="70"/>
                  <a:pt x="0" y="70"/>
                </a:cubicBezTo>
                <a:cubicBezTo>
                  <a:pt x="12" y="67"/>
                  <a:pt x="23" y="65"/>
                  <a:pt x="35" y="62"/>
                </a:cubicBezTo>
                <a:cubicBezTo>
                  <a:pt x="150" y="38"/>
                  <a:pt x="259" y="16"/>
                  <a:pt x="364" y="7"/>
                </a:cubicBezTo>
                <a:cubicBezTo>
                  <a:pt x="408" y="3"/>
                  <a:pt x="457" y="0"/>
                  <a:pt x="489" y="14"/>
                </a:cubicBezTo>
                <a:cubicBezTo>
                  <a:pt x="498" y="18"/>
                  <a:pt x="504" y="25"/>
                  <a:pt x="507" y="35"/>
                </a:cubicBezTo>
                <a:cubicBezTo>
                  <a:pt x="511" y="51"/>
                  <a:pt x="507" y="71"/>
                  <a:pt x="494" y="89"/>
                </a:cubicBezTo>
                <a:cubicBezTo>
                  <a:pt x="494" y="89"/>
                  <a:pt x="494" y="89"/>
                  <a:pt x="494" y="89"/>
                </a:cubicBezTo>
                <a:cubicBezTo>
                  <a:pt x="506" y="70"/>
                  <a:pt x="510" y="51"/>
                  <a:pt x="506" y="35"/>
                </a:cubicBezTo>
                <a:cubicBezTo>
                  <a:pt x="503" y="26"/>
                  <a:pt x="497" y="19"/>
                  <a:pt x="488" y="15"/>
                </a:cubicBezTo>
                <a:cubicBezTo>
                  <a:pt x="457" y="1"/>
                  <a:pt x="408" y="4"/>
                  <a:pt x="364" y="8"/>
                </a:cubicBezTo>
                <a:cubicBezTo>
                  <a:pt x="259" y="17"/>
                  <a:pt x="150" y="39"/>
                  <a:pt x="35" y="63"/>
                </a:cubicBezTo>
                <a:cubicBezTo>
                  <a:pt x="24" y="66"/>
                  <a:pt x="12" y="68"/>
                  <a:pt x="1" y="70"/>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48" name="Freeform 55"/>
          <p:cNvSpPr/>
          <p:nvPr/>
        </p:nvSpPr>
        <p:spPr bwMode="auto">
          <a:xfrm>
            <a:off x="3078147" y="315312"/>
            <a:ext cx="3305042" cy="2248317"/>
          </a:xfrm>
          <a:custGeom>
            <a:avLst/>
            <a:gdLst>
              <a:gd name="T0" fmla="*/ 0 w 1286"/>
              <a:gd name="T1" fmla="*/ 875 h 875"/>
              <a:gd name="T2" fmla="*/ 0 w 1286"/>
              <a:gd name="T3" fmla="*/ 875 h 875"/>
              <a:gd name="T4" fmla="*/ 491 w 1286"/>
              <a:gd name="T5" fmla="*/ 640 h 875"/>
              <a:gd name="T6" fmla="*/ 713 w 1286"/>
              <a:gd name="T7" fmla="*/ 515 h 875"/>
              <a:gd name="T8" fmla="*/ 813 w 1286"/>
              <a:gd name="T9" fmla="*/ 452 h 875"/>
              <a:gd name="T10" fmla="*/ 842 w 1286"/>
              <a:gd name="T11" fmla="*/ 434 h 875"/>
              <a:gd name="T12" fmla="*/ 904 w 1286"/>
              <a:gd name="T13" fmla="*/ 391 h 875"/>
              <a:gd name="T14" fmla="*/ 999 w 1286"/>
              <a:gd name="T15" fmla="*/ 316 h 875"/>
              <a:gd name="T16" fmla="*/ 1058 w 1286"/>
              <a:gd name="T17" fmla="*/ 274 h 875"/>
              <a:gd name="T18" fmla="*/ 1173 w 1286"/>
              <a:gd name="T19" fmla="*/ 168 h 875"/>
              <a:gd name="T20" fmla="*/ 1286 w 1286"/>
              <a:gd name="T21" fmla="*/ 0 h 875"/>
              <a:gd name="T22" fmla="*/ 1286 w 1286"/>
              <a:gd name="T23" fmla="*/ 0 h 875"/>
              <a:gd name="T24" fmla="*/ 1173 w 1286"/>
              <a:gd name="T25" fmla="*/ 169 h 875"/>
              <a:gd name="T26" fmla="*/ 1059 w 1286"/>
              <a:gd name="T27" fmla="*/ 274 h 875"/>
              <a:gd name="T28" fmla="*/ 999 w 1286"/>
              <a:gd name="T29" fmla="*/ 317 h 875"/>
              <a:gd name="T30" fmla="*/ 904 w 1286"/>
              <a:gd name="T31" fmla="*/ 391 h 875"/>
              <a:gd name="T32" fmla="*/ 843 w 1286"/>
              <a:gd name="T33" fmla="*/ 435 h 875"/>
              <a:gd name="T34" fmla="*/ 813 w 1286"/>
              <a:gd name="T35" fmla="*/ 453 h 875"/>
              <a:gd name="T36" fmla="*/ 713 w 1286"/>
              <a:gd name="T37" fmla="*/ 515 h 875"/>
              <a:gd name="T38" fmla="*/ 491 w 1286"/>
              <a:gd name="T39" fmla="*/ 641 h 875"/>
              <a:gd name="T40" fmla="*/ 0 w 1286"/>
              <a:gd name="T41" fmla="*/ 875 h 875"/>
              <a:gd name="connsiteX0" fmla="*/ 0 w 10000"/>
              <a:gd name="connsiteY0" fmla="*/ 10000 h 10000"/>
              <a:gd name="connsiteX1" fmla="*/ 0 w 10000"/>
              <a:gd name="connsiteY1" fmla="*/ 10000 h 10000"/>
              <a:gd name="connsiteX2" fmla="*/ 3818 w 10000"/>
              <a:gd name="connsiteY2" fmla="*/ 7314 h 10000"/>
              <a:gd name="connsiteX3" fmla="*/ 5544 w 10000"/>
              <a:gd name="connsiteY3" fmla="*/ 5886 h 10000"/>
              <a:gd name="connsiteX4" fmla="*/ 6322 w 10000"/>
              <a:gd name="connsiteY4" fmla="*/ 5166 h 10000"/>
              <a:gd name="connsiteX5" fmla="*/ 6547 w 10000"/>
              <a:gd name="connsiteY5" fmla="*/ 4960 h 10000"/>
              <a:gd name="connsiteX6" fmla="*/ 7030 w 10000"/>
              <a:gd name="connsiteY6" fmla="*/ 4469 h 10000"/>
              <a:gd name="connsiteX7" fmla="*/ 7768 w 10000"/>
              <a:gd name="connsiteY7" fmla="*/ 3611 h 10000"/>
              <a:gd name="connsiteX8" fmla="*/ 8227 w 10000"/>
              <a:gd name="connsiteY8" fmla="*/ 3131 h 10000"/>
              <a:gd name="connsiteX9" fmla="*/ 9121 w 10000"/>
              <a:gd name="connsiteY9" fmla="*/ 1920 h 10000"/>
              <a:gd name="connsiteX10" fmla="*/ 10000 w 10000"/>
              <a:gd name="connsiteY10" fmla="*/ 0 h 10000"/>
              <a:gd name="connsiteX11" fmla="*/ 10000 w 10000"/>
              <a:gd name="connsiteY11" fmla="*/ 0 h 10000"/>
              <a:gd name="connsiteX12" fmla="*/ 9121 w 10000"/>
              <a:gd name="connsiteY12" fmla="*/ 1931 h 10000"/>
              <a:gd name="connsiteX13" fmla="*/ 8235 w 10000"/>
              <a:gd name="connsiteY13" fmla="*/ 3131 h 10000"/>
              <a:gd name="connsiteX14" fmla="*/ 7030 w 10000"/>
              <a:gd name="connsiteY14" fmla="*/ 4469 h 10000"/>
              <a:gd name="connsiteX15" fmla="*/ 6555 w 10000"/>
              <a:gd name="connsiteY15" fmla="*/ 4971 h 10000"/>
              <a:gd name="connsiteX16" fmla="*/ 6322 w 10000"/>
              <a:gd name="connsiteY16" fmla="*/ 5177 h 10000"/>
              <a:gd name="connsiteX17" fmla="*/ 5544 w 10000"/>
              <a:gd name="connsiteY17" fmla="*/ 5886 h 10000"/>
              <a:gd name="connsiteX18" fmla="*/ 3818 w 10000"/>
              <a:gd name="connsiteY18" fmla="*/ 7326 h 10000"/>
              <a:gd name="connsiteX19" fmla="*/ 0 w 10000"/>
              <a:gd name="connsiteY19" fmla="*/ 10000 h 10000"/>
              <a:gd name="connsiteX0-1" fmla="*/ 0 w 10000"/>
              <a:gd name="connsiteY0-2" fmla="*/ 10000 h 10000"/>
              <a:gd name="connsiteX1-3" fmla="*/ 0 w 10000"/>
              <a:gd name="connsiteY1-4" fmla="*/ 10000 h 10000"/>
              <a:gd name="connsiteX2-5" fmla="*/ 3818 w 10000"/>
              <a:gd name="connsiteY2-6" fmla="*/ 7314 h 10000"/>
              <a:gd name="connsiteX3-7" fmla="*/ 5544 w 10000"/>
              <a:gd name="connsiteY3-8" fmla="*/ 5886 h 10000"/>
              <a:gd name="connsiteX4-9" fmla="*/ 6322 w 10000"/>
              <a:gd name="connsiteY4-10" fmla="*/ 5166 h 10000"/>
              <a:gd name="connsiteX5-11" fmla="*/ 6547 w 10000"/>
              <a:gd name="connsiteY5-12" fmla="*/ 4960 h 10000"/>
              <a:gd name="connsiteX6-13" fmla="*/ 7030 w 10000"/>
              <a:gd name="connsiteY6-14" fmla="*/ 4469 h 10000"/>
              <a:gd name="connsiteX7-15" fmla="*/ 8227 w 10000"/>
              <a:gd name="connsiteY7-16" fmla="*/ 3131 h 10000"/>
              <a:gd name="connsiteX8-17" fmla="*/ 9121 w 10000"/>
              <a:gd name="connsiteY8-18" fmla="*/ 1920 h 10000"/>
              <a:gd name="connsiteX9-19" fmla="*/ 10000 w 10000"/>
              <a:gd name="connsiteY9-20" fmla="*/ 0 h 10000"/>
              <a:gd name="connsiteX10-21" fmla="*/ 10000 w 10000"/>
              <a:gd name="connsiteY10-22" fmla="*/ 0 h 10000"/>
              <a:gd name="connsiteX11-23" fmla="*/ 9121 w 10000"/>
              <a:gd name="connsiteY11-24" fmla="*/ 1931 h 10000"/>
              <a:gd name="connsiteX12-25" fmla="*/ 8235 w 10000"/>
              <a:gd name="connsiteY12-26" fmla="*/ 3131 h 10000"/>
              <a:gd name="connsiteX13-27" fmla="*/ 7030 w 10000"/>
              <a:gd name="connsiteY13-28" fmla="*/ 4469 h 10000"/>
              <a:gd name="connsiteX14-29" fmla="*/ 6555 w 10000"/>
              <a:gd name="connsiteY14-30" fmla="*/ 4971 h 10000"/>
              <a:gd name="connsiteX15-31" fmla="*/ 6322 w 10000"/>
              <a:gd name="connsiteY15-32" fmla="*/ 5177 h 10000"/>
              <a:gd name="connsiteX16-33" fmla="*/ 5544 w 10000"/>
              <a:gd name="connsiteY16-34" fmla="*/ 5886 h 10000"/>
              <a:gd name="connsiteX17-35" fmla="*/ 3818 w 10000"/>
              <a:gd name="connsiteY17-36" fmla="*/ 7326 h 10000"/>
              <a:gd name="connsiteX18-37" fmla="*/ 0 w 10000"/>
              <a:gd name="connsiteY18-38" fmla="*/ 10000 h 10000"/>
              <a:gd name="connsiteX0-39" fmla="*/ 0 w 10000"/>
              <a:gd name="connsiteY0-40" fmla="*/ 10000 h 10000"/>
              <a:gd name="connsiteX1-41" fmla="*/ 0 w 10000"/>
              <a:gd name="connsiteY1-42" fmla="*/ 10000 h 10000"/>
              <a:gd name="connsiteX2-43" fmla="*/ 3818 w 10000"/>
              <a:gd name="connsiteY2-44" fmla="*/ 7314 h 10000"/>
              <a:gd name="connsiteX3-45" fmla="*/ 5544 w 10000"/>
              <a:gd name="connsiteY3-46" fmla="*/ 5886 h 10000"/>
              <a:gd name="connsiteX4-47" fmla="*/ 6322 w 10000"/>
              <a:gd name="connsiteY4-48" fmla="*/ 5166 h 10000"/>
              <a:gd name="connsiteX5-49" fmla="*/ 6547 w 10000"/>
              <a:gd name="connsiteY5-50" fmla="*/ 4960 h 10000"/>
              <a:gd name="connsiteX6-51" fmla="*/ 7030 w 10000"/>
              <a:gd name="connsiteY6-52" fmla="*/ 4469 h 10000"/>
              <a:gd name="connsiteX7-53" fmla="*/ 8227 w 10000"/>
              <a:gd name="connsiteY7-54" fmla="*/ 3131 h 10000"/>
              <a:gd name="connsiteX8-55" fmla="*/ 9121 w 10000"/>
              <a:gd name="connsiteY8-56" fmla="*/ 1920 h 10000"/>
              <a:gd name="connsiteX9-57" fmla="*/ 10000 w 10000"/>
              <a:gd name="connsiteY9-58" fmla="*/ 0 h 10000"/>
              <a:gd name="connsiteX10-59" fmla="*/ 10000 w 10000"/>
              <a:gd name="connsiteY10-60" fmla="*/ 0 h 10000"/>
              <a:gd name="connsiteX11-61" fmla="*/ 9121 w 10000"/>
              <a:gd name="connsiteY11-62" fmla="*/ 1931 h 10000"/>
              <a:gd name="connsiteX12-63" fmla="*/ 8235 w 10000"/>
              <a:gd name="connsiteY12-64" fmla="*/ 3131 h 10000"/>
              <a:gd name="connsiteX13-65" fmla="*/ 7030 w 10000"/>
              <a:gd name="connsiteY13-66" fmla="*/ 4469 h 10000"/>
              <a:gd name="connsiteX14-67" fmla="*/ 6322 w 10000"/>
              <a:gd name="connsiteY14-68" fmla="*/ 5177 h 10000"/>
              <a:gd name="connsiteX15-69" fmla="*/ 5544 w 10000"/>
              <a:gd name="connsiteY15-70" fmla="*/ 5886 h 10000"/>
              <a:gd name="connsiteX16-71" fmla="*/ 3818 w 10000"/>
              <a:gd name="connsiteY16-72" fmla="*/ 7326 h 10000"/>
              <a:gd name="connsiteX17-73" fmla="*/ 0 w 10000"/>
              <a:gd name="connsiteY17-74" fmla="*/ 10000 h 10000"/>
              <a:gd name="connsiteX0-75" fmla="*/ 0 w 10000"/>
              <a:gd name="connsiteY0-76" fmla="*/ 10000 h 10000"/>
              <a:gd name="connsiteX1-77" fmla="*/ 0 w 10000"/>
              <a:gd name="connsiteY1-78" fmla="*/ 10000 h 10000"/>
              <a:gd name="connsiteX2-79" fmla="*/ 3818 w 10000"/>
              <a:gd name="connsiteY2-80" fmla="*/ 7314 h 10000"/>
              <a:gd name="connsiteX3-81" fmla="*/ 5544 w 10000"/>
              <a:gd name="connsiteY3-82" fmla="*/ 5886 h 10000"/>
              <a:gd name="connsiteX4-83" fmla="*/ 6322 w 10000"/>
              <a:gd name="connsiteY4-84" fmla="*/ 5166 h 10000"/>
              <a:gd name="connsiteX5-85" fmla="*/ 7030 w 10000"/>
              <a:gd name="connsiteY5-86" fmla="*/ 4469 h 10000"/>
              <a:gd name="connsiteX6-87" fmla="*/ 8227 w 10000"/>
              <a:gd name="connsiteY6-88" fmla="*/ 3131 h 10000"/>
              <a:gd name="connsiteX7-89" fmla="*/ 9121 w 10000"/>
              <a:gd name="connsiteY7-90" fmla="*/ 1920 h 10000"/>
              <a:gd name="connsiteX8-91" fmla="*/ 10000 w 10000"/>
              <a:gd name="connsiteY8-92" fmla="*/ 0 h 10000"/>
              <a:gd name="connsiteX9-93" fmla="*/ 10000 w 10000"/>
              <a:gd name="connsiteY9-94" fmla="*/ 0 h 10000"/>
              <a:gd name="connsiteX10-95" fmla="*/ 9121 w 10000"/>
              <a:gd name="connsiteY10-96" fmla="*/ 1931 h 10000"/>
              <a:gd name="connsiteX11-97" fmla="*/ 8235 w 10000"/>
              <a:gd name="connsiteY11-98" fmla="*/ 3131 h 10000"/>
              <a:gd name="connsiteX12-99" fmla="*/ 7030 w 10000"/>
              <a:gd name="connsiteY12-100" fmla="*/ 4469 h 10000"/>
              <a:gd name="connsiteX13-101" fmla="*/ 6322 w 10000"/>
              <a:gd name="connsiteY13-102" fmla="*/ 5177 h 10000"/>
              <a:gd name="connsiteX14-103" fmla="*/ 5544 w 10000"/>
              <a:gd name="connsiteY14-104" fmla="*/ 5886 h 10000"/>
              <a:gd name="connsiteX15-105" fmla="*/ 3818 w 10000"/>
              <a:gd name="connsiteY15-106" fmla="*/ 7326 h 10000"/>
              <a:gd name="connsiteX16-107" fmla="*/ 0 w 10000"/>
              <a:gd name="connsiteY16-108"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Lst>
            <a:rect l="l" t="t" r="r" b="b"/>
            <a:pathLst>
              <a:path w="10000" h="10000">
                <a:moveTo>
                  <a:pt x="0" y="10000"/>
                </a:moveTo>
                <a:lnTo>
                  <a:pt x="0" y="10000"/>
                </a:lnTo>
                <a:cubicBezTo>
                  <a:pt x="1337" y="9166"/>
                  <a:pt x="2621" y="8263"/>
                  <a:pt x="3818" y="7314"/>
                </a:cubicBezTo>
                <a:cubicBezTo>
                  <a:pt x="4417" y="6846"/>
                  <a:pt x="5000" y="6366"/>
                  <a:pt x="5544" y="5886"/>
                </a:cubicBezTo>
                <a:cubicBezTo>
                  <a:pt x="5801" y="5657"/>
                  <a:pt x="6074" y="5402"/>
                  <a:pt x="6322" y="5166"/>
                </a:cubicBezTo>
                <a:cubicBezTo>
                  <a:pt x="6570" y="4930"/>
                  <a:pt x="6713" y="4808"/>
                  <a:pt x="7030" y="4469"/>
                </a:cubicBezTo>
                <a:cubicBezTo>
                  <a:pt x="7347" y="4130"/>
                  <a:pt x="7879" y="3556"/>
                  <a:pt x="8227" y="3131"/>
                </a:cubicBezTo>
                <a:cubicBezTo>
                  <a:pt x="8576" y="2706"/>
                  <a:pt x="8872" y="2309"/>
                  <a:pt x="9121" y="1920"/>
                </a:cubicBezTo>
                <a:cubicBezTo>
                  <a:pt x="9580" y="1211"/>
                  <a:pt x="9876" y="560"/>
                  <a:pt x="10000" y="0"/>
                </a:cubicBezTo>
                <a:lnTo>
                  <a:pt x="10000" y="0"/>
                </a:lnTo>
                <a:cubicBezTo>
                  <a:pt x="9883" y="560"/>
                  <a:pt x="9588" y="1211"/>
                  <a:pt x="9121" y="1931"/>
                </a:cubicBezTo>
                <a:cubicBezTo>
                  <a:pt x="8872" y="2320"/>
                  <a:pt x="8577" y="2720"/>
                  <a:pt x="8235" y="3131"/>
                </a:cubicBezTo>
                <a:cubicBezTo>
                  <a:pt x="7887" y="3554"/>
                  <a:pt x="7310" y="4162"/>
                  <a:pt x="7030" y="4469"/>
                </a:cubicBezTo>
                <a:cubicBezTo>
                  <a:pt x="6711" y="4810"/>
                  <a:pt x="6570" y="4941"/>
                  <a:pt x="6322" y="5177"/>
                </a:cubicBezTo>
                <a:cubicBezTo>
                  <a:pt x="6065" y="5417"/>
                  <a:pt x="5801" y="5657"/>
                  <a:pt x="5544" y="5886"/>
                </a:cubicBezTo>
                <a:cubicBezTo>
                  <a:pt x="5000" y="6366"/>
                  <a:pt x="4425" y="6857"/>
                  <a:pt x="3818" y="7326"/>
                </a:cubicBezTo>
                <a:cubicBezTo>
                  <a:pt x="2621" y="8263"/>
                  <a:pt x="1337" y="9166"/>
                  <a:pt x="0" y="10000"/>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49" name="Freeform 56"/>
          <p:cNvSpPr/>
          <p:nvPr/>
        </p:nvSpPr>
        <p:spPr bwMode="auto">
          <a:xfrm>
            <a:off x="4376046" y="315312"/>
            <a:ext cx="2007143" cy="1435940"/>
          </a:xfrm>
          <a:custGeom>
            <a:avLst/>
            <a:gdLst>
              <a:gd name="T0" fmla="*/ 0 w 781"/>
              <a:gd name="T1" fmla="*/ 559 h 559"/>
              <a:gd name="T2" fmla="*/ 0 w 781"/>
              <a:gd name="T3" fmla="*/ 558 h 559"/>
              <a:gd name="T4" fmla="*/ 163 w 781"/>
              <a:gd name="T5" fmla="*/ 446 h 559"/>
              <a:gd name="T6" fmla="*/ 273 w 781"/>
              <a:gd name="T7" fmla="*/ 369 h 559"/>
              <a:gd name="T8" fmla="*/ 511 w 781"/>
              <a:gd name="T9" fmla="*/ 205 h 559"/>
              <a:gd name="T10" fmla="*/ 685 w 781"/>
              <a:gd name="T11" fmla="*/ 79 h 559"/>
              <a:gd name="T12" fmla="*/ 781 w 781"/>
              <a:gd name="T13" fmla="*/ 0 h 559"/>
              <a:gd name="T14" fmla="*/ 781 w 781"/>
              <a:gd name="T15" fmla="*/ 0 h 559"/>
              <a:gd name="T16" fmla="*/ 685 w 781"/>
              <a:gd name="T17" fmla="*/ 80 h 559"/>
              <a:gd name="T18" fmla="*/ 511 w 781"/>
              <a:gd name="T19" fmla="*/ 205 h 559"/>
              <a:gd name="T20" fmla="*/ 274 w 781"/>
              <a:gd name="T21" fmla="*/ 370 h 559"/>
              <a:gd name="T22" fmla="*/ 163 w 781"/>
              <a:gd name="T23" fmla="*/ 446 h 559"/>
              <a:gd name="T24" fmla="*/ 0 w 781"/>
              <a:gd name="T25" fmla="*/ 559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1" h="559">
                <a:moveTo>
                  <a:pt x="0" y="559"/>
                </a:moveTo>
                <a:cubicBezTo>
                  <a:pt x="0" y="558"/>
                  <a:pt x="0" y="558"/>
                  <a:pt x="0" y="558"/>
                </a:cubicBezTo>
                <a:cubicBezTo>
                  <a:pt x="55" y="520"/>
                  <a:pt x="110" y="482"/>
                  <a:pt x="163" y="446"/>
                </a:cubicBezTo>
                <a:cubicBezTo>
                  <a:pt x="199" y="420"/>
                  <a:pt x="237" y="395"/>
                  <a:pt x="273" y="369"/>
                </a:cubicBezTo>
                <a:cubicBezTo>
                  <a:pt x="347" y="319"/>
                  <a:pt x="433" y="260"/>
                  <a:pt x="511" y="205"/>
                </a:cubicBezTo>
                <a:cubicBezTo>
                  <a:pt x="582" y="155"/>
                  <a:pt x="639" y="114"/>
                  <a:pt x="685" y="79"/>
                </a:cubicBezTo>
                <a:cubicBezTo>
                  <a:pt x="720" y="52"/>
                  <a:pt x="757" y="24"/>
                  <a:pt x="781" y="0"/>
                </a:cubicBezTo>
                <a:cubicBezTo>
                  <a:pt x="781" y="0"/>
                  <a:pt x="781" y="0"/>
                  <a:pt x="781" y="0"/>
                </a:cubicBezTo>
                <a:cubicBezTo>
                  <a:pt x="757" y="24"/>
                  <a:pt x="721" y="53"/>
                  <a:pt x="685" y="80"/>
                </a:cubicBezTo>
                <a:cubicBezTo>
                  <a:pt x="639" y="114"/>
                  <a:pt x="582" y="155"/>
                  <a:pt x="511" y="205"/>
                </a:cubicBezTo>
                <a:cubicBezTo>
                  <a:pt x="433" y="260"/>
                  <a:pt x="347" y="319"/>
                  <a:pt x="274" y="370"/>
                </a:cubicBezTo>
                <a:cubicBezTo>
                  <a:pt x="237" y="395"/>
                  <a:pt x="200" y="421"/>
                  <a:pt x="163" y="446"/>
                </a:cubicBezTo>
                <a:cubicBezTo>
                  <a:pt x="110" y="483"/>
                  <a:pt x="55" y="521"/>
                  <a:pt x="0" y="559"/>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50" name="Freeform 57"/>
          <p:cNvSpPr/>
          <p:nvPr/>
        </p:nvSpPr>
        <p:spPr bwMode="auto">
          <a:xfrm>
            <a:off x="5231263" y="102697"/>
            <a:ext cx="1151925" cy="415708"/>
          </a:xfrm>
          <a:custGeom>
            <a:avLst/>
            <a:gdLst>
              <a:gd name="T0" fmla="*/ 0 w 448"/>
              <a:gd name="T1" fmla="*/ 162 h 162"/>
              <a:gd name="T2" fmla="*/ 0 w 448"/>
              <a:gd name="T3" fmla="*/ 162 h 162"/>
              <a:gd name="T4" fmla="*/ 111 w 448"/>
              <a:gd name="T5" fmla="*/ 70 h 162"/>
              <a:gd name="T6" fmla="*/ 235 w 448"/>
              <a:gd name="T7" fmla="*/ 17 h 162"/>
              <a:gd name="T8" fmla="*/ 341 w 448"/>
              <a:gd name="T9" fmla="*/ 18 h 162"/>
              <a:gd name="T10" fmla="*/ 351 w 448"/>
              <a:gd name="T11" fmla="*/ 21 h 162"/>
              <a:gd name="T12" fmla="*/ 448 w 448"/>
              <a:gd name="T13" fmla="*/ 83 h 162"/>
              <a:gd name="T14" fmla="*/ 448 w 448"/>
              <a:gd name="T15" fmla="*/ 83 h 162"/>
              <a:gd name="T16" fmla="*/ 235 w 448"/>
              <a:gd name="T17" fmla="*/ 18 h 162"/>
              <a:gd name="T18" fmla="*/ 0 w 448"/>
              <a:gd name="T19"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162">
                <a:moveTo>
                  <a:pt x="0" y="162"/>
                </a:moveTo>
                <a:cubicBezTo>
                  <a:pt x="0" y="162"/>
                  <a:pt x="0" y="162"/>
                  <a:pt x="0" y="162"/>
                </a:cubicBezTo>
                <a:cubicBezTo>
                  <a:pt x="36" y="125"/>
                  <a:pt x="74" y="94"/>
                  <a:pt x="111" y="70"/>
                </a:cubicBezTo>
                <a:cubicBezTo>
                  <a:pt x="153" y="44"/>
                  <a:pt x="194" y="26"/>
                  <a:pt x="235" y="17"/>
                </a:cubicBezTo>
                <a:cubicBezTo>
                  <a:pt x="270" y="9"/>
                  <a:pt x="306" y="10"/>
                  <a:pt x="341" y="18"/>
                </a:cubicBezTo>
                <a:cubicBezTo>
                  <a:pt x="344" y="19"/>
                  <a:pt x="348" y="20"/>
                  <a:pt x="351" y="21"/>
                </a:cubicBezTo>
                <a:cubicBezTo>
                  <a:pt x="390" y="33"/>
                  <a:pt x="423" y="54"/>
                  <a:pt x="448" y="83"/>
                </a:cubicBezTo>
                <a:cubicBezTo>
                  <a:pt x="448" y="83"/>
                  <a:pt x="448" y="83"/>
                  <a:pt x="448" y="83"/>
                </a:cubicBezTo>
                <a:cubicBezTo>
                  <a:pt x="398" y="26"/>
                  <a:pt x="315" y="0"/>
                  <a:pt x="235" y="18"/>
                </a:cubicBezTo>
                <a:cubicBezTo>
                  <a:pt x="158" y="35"/>
                  <a:pt x="76" y="85"/>
                  <a:pt x="0" y="162"/>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51" name="Freeform 61"/>
          <p:cNvSpPr/>
          <p:nvPr/>
        </p:nvSpPr>
        <p:spPr bwMode="auto">
          <a:xfrm>
            <a:off x="6383188" y="315312"/>
            <a:ext cx="230068" cy="925031"/>
          </a:xfrm>
          <a:custGeom>
            <a:avLst/>
            <a:gdLst>
              <a:gd name="T0" fmla="*/ 83 w 90"/>
              <a:gd name="T1" fmla="*/ 360 h 360"/>
              <a:gd name="T2" fmla="*/ 0 w 90"/>
              <a:gd name="T3" fmla="*/ 0 h 360"/>
              <a:gd name="T4" fmla="*/ 0 w 90"/>
              <a:gd name="T5" fmla="*/ 0 h 360"/>
              <a:gd name="T6" fmla="*/ 68 w 90"/>
              <a:gd name="T7" fmla="*/ 160 h 360"/>
              <a:gd name="T8" fmla="*/ 83 w 90"/>
              <a:gd name="T9" fmla="*/ 360 h 360"/>
            </a:gdLst>
            <a:ahLst/>
            <a:cxnLst>
              <a:cxn ang="0">
                <a:pos x="T0" y="T1"/>
              </a:cxn>
              <a:cxn ang="0">
                <a:pos x="T2" y="T3"/>
              </a:cxn>
              <a:cxn ang="0">
                <a:pos x="T4" y="T5"/>
              </a:cxn>
              <a:cxn ang="0">
                <a:pos x="T6" y="T7"/>
              </a:cxn>
              <a:cxn ang="0">
                <a:pos x="T8" y="T9"/>
              </a:cxn>
            </a:cxnLst>
            <a:rect l="0" t="0" r="r" b="b"/>
            <a:pathLst>
              <a:path w="90" h="360">
                <a:moveTo>
                  <a:pt x="83" y="360"/>
                </a:moveTo>
                <a:cubicBezTo>
                  <a:pt x="90" y="210"/>
                  <a:pt x="60" y="82"/>
                  <a:pt x="0" y="0"/>
                </a:cubicBezTo>
                <a:cubicBezTo>
                  <a:pt x="0" y="0"/>
                  <a:pt x="0" y="0"/>
                  <a:pt x="0" y="0"/>
                </a:cubicBezTo>
                <a:cubicBezTo>
                  <a:pt x="31" y="42"/>
                  <a:pt x="54" y="96"/>
                  <a:pt x="68" y="160"/>
                </a:cubicBezTo>
                <a:cubicBezTo>
                  <a:pt x="82" y="220"/>
                  <a:pt x="87" y="288"/>
                  <a:pt x="83" y="360"/>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52" name="Freeform 62"/>
          <p:cNvSpPr/>
          <p:nvPr/>
        </p:nvSpPr>
        <p:spPr bwMode="auto">
          <a:xfrm>
            <a:off x="5811986" y="-51210"/>
            <a:ext cx="799683" cy="1291552"/>
          </a:xfrm>
          <a:custGeom>
            <a:avLst/>
            <a:gdLst>
              <a:gd name="T0" fmla="*/ 305 w 311"/>
              <a:gd name="T1" fmla="*/ 503 h 503"/>
              <a:gd name="T2" fmla="*/ 224 w 311"/>
              <a:gd name="T3" fmla="*/ 125 h 503"/>
              <a:gd name="T4" fmla="*/ 0 w 311"/>
              <a:gd name="T5" fmla="*/ 9 h 503"/>
              <a:gd name="T6" fmla="*/ 0 w 311"/>
              <a:gd name="T7" fmla="*/ 8 h 503"/>
              <a:gd name="T8" fmla="*/ 225 w 311"/>
              <a:gd name="T9" fmla="*/ 124 h 503"/>
              <a:gd name="T10" fmla="*/ 291 w 311"/>
              <a:gd name="T11" fmla="*/ 294 h 503"/>
              <a:gd name="T12" fmla="*/ 305 w 311"/>
              <a:gd name="T13" fmla="*/ 503 h 503"/>
            </a:gdLst>
            <a:ahLst/>
            <a:cxnLst>
              <a:cxn ang="0">
                <a:pos x="T0" y="T1"/>
              </a:cxn>
              <a:cxn ang="0">
                <a:pos x="T2" y="T3"/>
              </a:cxn>
              <a:cxn ang="0">
                <a:pos x="T4" y="T5"/>
              </a:cxn>
              <a:cxn ang="0">
                <a:pos x="T6" y="T7"/>
              </a:cxn>
              <a:cxn ang="0">
                <a:pos x="T8" y="T9"/>
              </a:cxn>
              <a:cxn ang="0">
                <a:pos x="T10" y="T11"/>
              </a:cxn>
              <a:cxn ang="0">
                <a:pos x="T12" y="T13"/>
              </a:cxn>
            </a:cxnLst>
            <a:rect l="0" t="0" r="r" b="b"/>
            <a:pathLst>
              <a:path w="311" h="503">
                <a:moveTo>
                  <a:pt x="305" y="503"/>
                </a:moveTo>
                <a:cubicBezTo>
                  <a:pt x="311" y="346"/>
                  <a:pt x="284" y="215"/>
                  <a:pt x="224" y="125"/>
                </a:cubicBezTo>
                <a:cubicBezTo>
                  <a:pt x="173" y="46"/>
                  <a:pt x="85" y="1"/>
                  <a:pt x="0" y="9"/>
                </a:cubicBezTo>
                <a:cubicBezTo>
                  <a:pt x="0" y="8"/>
                  <a:pt x="0" y="8"/>
                  <a:pt x="0" y="8"/>
                </a:cubicBezTo>
                <a:cubicBezTo>
                  <a:pt x="85" y="0"/>
                  <a:pt x="173" y="46"/>
                  <a:pt x="225" y="124"/>
                </a:cubicBezTo>
                <a:cubicBezTo>
                  <a:pt x="255" y="170"/>
                  <a:pt x="277" y="227"/>
                  <a:pt x="291" y="294"/>
                </a:cubicBezTo>
                <a:cubicBezTo>
                  <a:pt x="304" y="357"/>
                  <a:pt x="309" y="428"/>
                  <a:pt x="305" y="503"/>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53" name="Freeform 63"/>
          <p:cNvSpPr/>
          <p:nvPr/>
        </p:nvSpPr>
        <p:spPr bwMode="auto">
          <a:xfrm>
            <a:off x="5018649" y="-228918"/>
            <a:ext cx="1593020" cy="1469260"/>
          </a:xfrm>
          <a:custGeom>
            <a:avLst/>
            <a:gdLst>
              <a:gd name="T0" fmla="*/ 614 w 620"/>
              <a:gd name="T1" fmla="*/ 572 h 572"/>
              <a:gd name="T2" fmla="*/ 556 w 620"/>
              <a:gd name="T3" fmla="*/ 214 h 572"/>
              <a:gd name="T4" fmla="*/ 385 w 620"/>
              <a:gd name="T5" fmla="*/ 39 h 572"/>
              <a:gd name="T6" fmla="*/ 366 w 620"/>
              <a:gd name="T7" fmla="*/ 33 h 572"/>
              <a:gd name="T8" fmla="*/ 1 w 620"/>
              <a:gd name="T9" fmla="*/ 189 h 572"/>
              <a:gd name="T10" fmla="*/ 0 w 620"/>
              <a:gd name="T11" fmla="*/ 189 h 572"/>
              <a:gd name="T12" fmla="*/ 182 w 620"/>
              <a:gd name="T13" fmla="*/ 55 h 572"/>
              <a:gd name="T14" fmla="*/ 284 w 620"/>
              <a:gd name="T15" fmla="*/ 27 h 572"/>
              <a:gd name="T16" fmla="*/ 386 w 620"/>
              <a:gd name="T17" fmla="*/ 38 h 572"/>
              <a:gd name="T18" fmla="*/ 557 w 620"/>
              <a:gd name="T19" fmla="*/ 213 h 572"/>
              <a:gd name="T20" fmla="*/ 615 w 620"/>
              <a:gd name="T21" fmla="*/ 572 h 572"/>
              <a:gd name="T22" fmla="*/ 614 w 620"/>
              <a:gd name="T23" fmla="*/ 572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0" h="572">
                <a:moveTo>
                  <a:pt x="614" y="572"/>
                </a:moveTo>
                <a:cubicBezTo>
                  <a:pt x="619" y="433"/>
                  <a:pt x="599" y="309"/>
                  <a:pt x="556" y="214"/>
                </a:cubicBezTo>
                <a:cubicBezTo>
                  <a:pt x="518" y="127"/>
                  <a:pt x="455" y="63"/>
                  <a:pt x="385" y="39"/>
                </a:cubicBezTo>
                <a:cubicBezTo>
                  <a:pt x="379" y="36"/>
                  <a:pt x="372" y="35"/>
                  <a:pt x="366" y="33"/>
                </a:cubicBezTo>
                <a:cubicBezTo>
                  <a:pt x="234" y="0"/>
                  <a:pt x="88" y="95"/>
                  <a:pt x="1" y="189"/>
                </a:cubicBezTo>
                <a:cubicBezTo>
                  <a:pt x="0" y="189"/>
                  <a:pt x="0" y="189"/>
                  <a:pt x="0" y="189"/>
                </a:cubicBezTo>
                <a:cubicBezTo>
                  <a:pt x="54" y="130"/>
                  <a:pt x="119" y="83"/>
                  <a:pt x="182" y="55"/>
                </a:cubicBezTo>
                <a:cubicBezTo>
                  <a:pt x="217" y="39"/>
                  <a:pt x="251" y="30"/>
                  <a:pt x="284" y="27"/>
                </a:cubicBezTo>
                <a:cubicBezTo>
                  <a:pt x="320" y="23"/>
                  <a:pt x="354" y="27"/>
                  <a:pt x="386" y="38"/>
                </a:cubicBezTo>
                <a:cubicBezTo>
                  <a:pt x="456" y="63"/>
                  <a:pt x="518" y="127"/>
                  <a:pt x="557" y="213"/>
                </a:cubicBezTo>
                <a:cubicBezTo>
                  <a:pt x="600" y="308"/>
                  <a:pt x="620" y="433"/>
                  <a:pt x="615" y="572"/>
                </a:cubicBezTo>
                <a:lnTo>
                  <a:pt x="614" y="572"/>
                </a:ln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54" name="Freeform 64"/>
          <p:cNvSpPr/>
          <p:nvPr/>
        </p:nvSpPr>
        <p:spPr bwMode="auto">
          <a:xfrm>
            <a:off x="4844115" y="-266998"/>
            <a:ext cx="1767554" cy="1507340"/>
          </a:xfrm>
          <a:custGeom>
            <a:avLst/>
            <a:gdLst>
              <a:gd name="T0" fmla="*/ 682 w 688"/>
              <a:gd name="T1" fmla="*/ 587 h 587"/>
              <a:gd name="T2" fmla="*/ 608 w 688"/>
              <a:gd name="T3" fmla="*/ 190 h 587"/>
              <a:gd name="T4" fmla="*/ 423 w 688"/>
              <a:gd name="T5" fmla="*/ 33 h 587"/>
              <a:gd name="T6" fmla="*/ 404 w 688"/>
              <a:gd name="T7" fmla="*/ 29 h 587"/>
              <a:gd name="T8" fmla="*/ 1 w 688"/>
              <a:gd name="T9" fmla="*/ 258 h 587"/>
              <a:gd name="T10" fmla="*/ 0 w 688"/>
              <a:gd name="T11" fmla="*/ 257 h 587"/>
              <a:gd name="T12" fmla="*/ 180 w 688"/>
              <a:gd name="T13" fmla="*/ 85 h 587"/>
              <a:gd name="T14" fmla="*/ 404 w 688"/>
              <a:gd name="T15" fmla="*/ 29 h 587"/>
              <a:gd name="T16" fmla="*/ 518 w 688"/>
              <a:gd name="T17" fmla="*/ 80 h 587"/>
              <a:gd name="T18" fmla="*/ 609 w 688"/>
              <a:gd name="T19" fmla="*/ 190 h 587"/>
              <a:gd name="T20" fmla="*/ 683 w 688"/>
              <a:gd name="T21" fmla="*/ 587 h 587"/>
              <a:gd name="T22" fmla="*/ 682 w 688"/>
              <a:gd name="T23"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8" h="587">
                <a:moveTo>
                  <a:pt x="682" y="587"/>
                </a:moveTo>
                <a:cubicBezTo>
                  <a:pt x="688" y="429"/>
                  <a:pt x="662" y="291"/>
                  <a:pt x="608" y="190"/>
                </a:cubicBezTo>
                <a:cubicBezTo>
                  <a:pt x="564" y="109"/>
                  <a:pt x="496" y="51"/>
                  <a:pt x="423" y="33"/>
                </a:cubicBezTo>
                <a:cubicBezTo>
                  <a:pt x="416" y="32"/>
                  <a:pt x="410" y="30"/>
                  <a:pt x="404" y="29"/>
                </a:cubicBezTo>
                <a:cubicBezTo>
                  <a:pt x="211" y="0"/>
                  <a:pt x="47" y="197"/>
                  <a:pt x="1" y="258"/>
                </a:cubicBezTo>
                <a:cubicBezTo>
                  <a:pt x="0" y="257"/>
                  <a:pt x="0" y="257"/>
                  <a:pt x="0" y="257"/>
                </a:cubicBezTo>
                <a:cubicBezTo>
                  <a:pt x="38" y="207"/>
                  <a:pt x="100" y="136"/>
                  <a:pt x="180" y="85"/>
                </a:cubicBezTo>
                <a:cubicBezTo>
                  <a:pt x="257" y="37"/>
                  <a:pt x="332" y="18"/>
                  <a:pt x="404" y="29"/>
                </a:cubicBezTo>
                <a:cubicBezTo>
                  <a:pt x="443" y="35"/>
                  <a:pt x="482" y="52"/>
                  <a:pt x="518" y="80"/>
                </a:cubicBezTo>
                <a:cubicBezTo>
                  <a:pt x="554" y="108"/>
                  <a:pt x="585" y="146"/>
                  <a:pt x="609" y="190"/>
                </a:cubicBezTo>
                <a:cubicBezTo>
                  <a:pt x="663" y="291"/>
                  <a:pt x="688" y="428"/>
                  <a:pt x="683" y="587"/>
                </a:cubicBezTo>
                <a:lnTo>
                  <a:pt x="682" y="587"/>
                </a:ln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55" name="Freeform 65"/>
          <p:cNvSpPr/>
          <p:nvPr/>
        </p:nvSpPr>
        <p:spPr bwMode="auto">
          <a:xfrm>
            <a:off x="707656" y="1240342"/>
            <a:ext cx="5891320" cy="4813969"/>
          </a:xfrm>
          <a:custGeom>
            <a:avLst/>
            <a:gdLst>
              <a:gd name="T0" fmla="*/ 0 w 2293"/>
              <a:gd name="T1" fmla="*/ 1866 h 1874"/>
              <a:gd name="T2" fmla="*/ 0 w 2293"/>
              <a:gd name="T3" fmla="*/ 1865 h 1874"/>
              <a:gd name="T4" fmla="*/ 360 w 2293"/>
              <a:gd name="T5" fmla="*/ 1851 h 1874"/>
              <a:gd name="T6" fmla="*/ 770 w 2293"/>
              <a:gd name="T7" fmla="*/ 1748 h 1874"/>
              <a:gd name="T8" fmla="*/ 1586 w 2293"/>
              <a:gd name="T9" fmla="*/ 1274 h 1874"/>
              <a:gd name="T10" fmla="*/ 2129 w 2293"/>
              <a:gd name="T11" fmla="*/ 607 h 1874"/>
              <a:gd name="T12" fmla="*/ 2292 w 2293"/>
              <a:gd name="T13" fmla="*/ 0 h 1874"/>
              <a:gd name="T14" fmla="*/ 2293 w 2293"/>
              <a:gd name="T15" fmla="*/ 0 h 1874"/>
              <a:gd name="T16" fmla="*/ 2130 w 2293"/>
              <a:gd name="T17" fmla="*/ 607 h 1874"/>
              <a:gd name="T18" fmla="*/ 1586 w 2293"/>
              <a:gd name="T19" fmla="*/ 1275 h 1874"/>
              <a:gd name="T20" fmla="*/ 770 w 2293"/>
              <a:gd name="T21" fmla="*/ 1748 h 1874"/>
              <a:gd name="T22" fmla="*/ 360 w 2293"/>
              <a:gd name="T23" fmla="*/ 1852 h 1874"/>
              <a:gd name="T24" fmla="*/ 0 w 2293"/>
              <a:gd name="T25" fmla="*/ 1866 h 1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3" h="1874">
                <a:moveTo>
                  <a:pt x="0" y="1866"/>
                </a:moveTo>
                <a:cubicBezTo>
                  <a:pt x="0" y="1865"/>
                  <a:pt x="0" y="1865"/>
                  <a:pt x="0" y="1865"/>
                </a:cubicBezTo>
                <a:cubicBezTo>
                  <a:pt x="113" y="1873"/>
                  <a:pt x="235" y="1869"/>
                  <a:pt x="360" y="1851"/>
                </a:cubicBezTo>
                <a:cubicBezTo>
                  <a:pt x="496" y="1831"/>
                  <a:pt x="634" y="1796"/>
                  <a:pt x="770" y="1748"/>
                </a:cubicBezTo>
                <a:cubicBezTo>
                  <a:pt x="1061" y="1644"/>
                  <a:pt x="1343" y="1481"/>
                  <a:pt x="1586" y="1274"/>
                </a:cubicBezTo>
                <a:cubicBezTo>
                  <a:pt x="1818" y="1076"/>
                  <a:pt x="2006" y="845"/>
                  <a:pt x="2129" y="607"/>
                </a:cubicBezTo>
                <a:cubicBezTo>
                  <a:pt x="2235" y="402"/>
                  <a:pt x="2291" y="192"/>
                  <a:pt x="2292" y="0"/>
                </a:cubicBezTo>
                <a:cubicBezTo>
                  <a:pt x="2293" y="0"/>
                  <a:pt x="2293" y="0"/>
                  <a:pt x="2293" y="0"/>
                </a:cubicBezTo>
                <a:cubicBezTo>
                  <a:pt x="2292" y="192"/>
                  <a:pt x="2236" y="402"/>
                  <a:pt x="2130" y="607"/>
                </a:cubicBezTo>
                <a:cubicBezTo>
                  <a:pt x="2007" y="846"/>
                  <a:pt x="1819" y="1077"/>
                  <a:pt x="1586" y="1275"/>
                </a:cubicBezTo>
                <a:cubicBezTo>
                  <a:pt x="1343" y="1481"/>
                  <a:pt x="1061" y="1645"/>
                  <a:pt x="770" y="1748"/>
                </a:cubicBezTo>
                <a:cubicBezTo>
                  <a:pt x="634" y="1797"/>
                  <a:pt x="496" y="1832"/>
                  <a:pt x="360" y="1852"/>
                </a:cubicBezTo>
                <a:cubicBezTo>
                  <a:pt x="235" y="1870"/>
                  <a:pt x="113" y="1874"/>
                  <a:pt x="0" y="1866"/>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56" name="Freeform 66"/>
          <p:cNvSpPr/>
          <p:nvPr/>
        </p:nvSpPr>
        <p:spPr bwMode="auto">
          <a:xfrm>
            <a:off x="2497424" y="1240342"/>
            <a:ext cx="4101552" cy="4767955"/>
          </a:xfrm>
          <a:custGeom>
            <a:avLst/>
            <a:gdLst>
              <a:gd name="T0" fmla="*/ 0 w 1596"/>
              <a:gd name="T1" fmla="*/ 1856 h 1856"/>
              <a:gd name="T2" fmla="*/ 0 w 1596"/>
              <a:gd name="T3" fmla="*/ 1856 h 1856"/>
              <a:gd name="T4" fmla="*/ 584 w 1596"/>
              <a:gd name="T5" fmla="*/ 1603 h 1856"/>
              <a:gd name="T6" fmla="*/ 1127 w 1596"/>
              <a:gd name="T7" fmla="*/ 1127 h 1856"/>
              <a:gd name="T8" fmla="*/ 1481 w 1596"/>
              <a:gd name="T9" fmla="*/ 541 h 1856"/>
              <a:gd name="T10" fmla="*/ 1595 w 1596"/>
              <a:gd name="T11" fmla="*/ 0 h 1856"/>
              <a:gd name="T12" fmla="*/ 1596 w 1596"/>
              <a:gd name="T13" fmla="*/ 0 h 1856"/>
              <a:gd name="T14" fmla="*/ 1566 w 1596"/>
              <a:gd name="T15" fmla="*/ 264 h 1856"/>
              <a:gd name="T16" fmla="*/ 1482 w 1596"/>
              <a:gd name="T17" fmla="*/ 542 h 1856"/>
              <a:gd name="T18" fmla="*/ 1332 w 1596"/>
              <a:gd name="T19" fmla="*/ 842 h 1856"/>
              <a:gd name="T20" fmla="*/ 1127 w 1596"/>
              <a:gd name="T21" fmla="*/ 1128 h 1856"/>
              <a:gd name="T22" fmla="*/ 872 w 1596"/>
              <a:gd name="T23" fmla="*/ 1388 h 1856"/>
              <a:gd name="T24" fmla="*/ 585 w 1596"/>
              <a:gd name="T25" fmla="*/ 1604 h 1856"/>
              <a:gd name="T26" fmla="*/ 293 w 1596"/>
              <a:gd name="T27" fmla="*/ 1759 h 1856"/>
              <a:gd name="T28" fmla="*/ 0 w 1596"/>
              <a:gd name="T29"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96" h="1856">
                <a:moveTo>
                  <a:pt x="0" y="1856"/>
                </a:moveTo>
                <a:cubicBezTo>
                  <a:pt x="0" y="1856"/>
                  <a:pt x="0" y="1856"/>
                  <a:pt x="0" y="1856"/>
                </a:cubicBezTo>
                <a:cubicBezTo>
                  <a:pt x="193" y="1810"/>
                  <a:pt x="395" y="1723"/>
                  <a:pt x="584" y="1603"/>
                </a:cubicBezTo>
                <a:cubicBezTo>
                  <a:pt x="784" y="1477"/>
                  <a:pt x="971" y="1312"/>
                  <a:pt x="1127" y="1127"/>
                </a:cubicBezTo>
                <a:cubicBezTo>
                  <a:pt x="1278" y="946"/>
                  <a:pt x="1401" y="744"/>
                  <a:pt x="1481" y="541"/>
                </a:cubicBezTo>
                <a:cubicBezTo>
                  <a:pt x="1554" y="358"/>
                  <a:pt x="1593" y="171"/>
                  <a:pt x="1595" y="0"/>
                </a:cubicBezTo>
                <a:cubicBezTo>
                  <a:pt x="1596" y="0"/>
                  <a:pt x="1596" y="0"/>
                  <a:pt x="1596" y="0"/>
                </a:cubicBezTo>
                <a:cubicBezTo>
                  <a:pt x="1595" y="85"/>
                  <a:pt x="1585" y="174"/>
                  <a:pt x="1566" y="264"/>
                </a:cubicBezTo>
                <a:cubicBezTo>
                  <a:pt x="1547" y="355"/>
                  <a:pt x="1519" y="449"/>
                  <a:pt x="1482" y="542"/>
                </a:cubicBezTo>
                <a:cubicBezTo>
                  <a:pt x="1442" y="643"/>
                  <a:pt x="1391" y="744"/>
                  <a:pt x="1332" y="842"/>
                </a:cubicBezTo>
                <a:cubicBezTo>
                  <a:pt x="1272" y="940"/>
                  <a:pt x="1203" y="1037"/>
                  <a:pt x="1127" y="1128"/>
                </a:cubicBezTo>
                <a:cubicBezTo>
                  <a:pt x="1049" y="1221"/>
                  <a:pt x="963" y="1308"/>
                  <a:pt x="872" y="1388"/>
                </a:cubicBezTo>
                <a:cubicBezTo>
                  <a:pt x="781" y="1468"/>
                  <a:pt x="684" y="1541"/>
                  <a:pt x="585" y="1604"/>
                </a:cubicBezTo>
                <a:cubicBezTo>
                  <a:pt x="489" y="1664"/>
                  <a:pt x="391" y="1716"/>
                  <a:pt x="293" y="1759"/>
                </a:cubicBezTo>
                <a:cubicBezTo>
                  <a:pt x="195" y="1801"/>
                  <a:pt x="97" y="1834"/>
                  <a:pt x="0" y="1856"/>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57" name="Freeform 67"/>
          <p:cNvSpPr/>
          <p:nvPr/>
        </p:nvSpPr>
        <p:spPr bwMode="auto">
          <a:xfrm>
            <a:off x="4507740" y="1240342"/>
            <a:ext cx="2091236" cy="3739790"/>
          </a:xfrm>
          <a:custGeom>
            <a:avLst/>
            <a:gdLst>
              <a:gd name="T0" fmla="*/ 0 w 814"/>
              <a:gd name="T1" fmla="*/ 1456 h 1456"/>
              <a:gd name="T2" fmla="*/ 0 w 814"/>
              <a:gd name="T3" fmla="*/ 1456 h 1456"/>
              <a:gd name="T4" fmla="*/ 285 w 814"/>
              <a:gd name="T5" fmla="*/ 1228 h 1456"/>
              <a:gd name="T6" fmla="*/ 547 w 814"/>
              <a:gd name="T7" fmla="*/ 881 h 1456"/>
              <a:gd name="T8" fmla="*/ 813 w 814"/>
              <a:gd name="T9" fmla="*/ 0 h 1456"/>
              <a:gd name="T10" fmla="*/ 814 w 814"/>
              <a:gd name="T11" fmla="*/ 0 h 1456"/>
              <a:gd name="T12" fmla="*/ 548 w 814"/>
              <a:gd name="T13" fmla="*/ 881 h 1456"/>
              <a:gd name="T14" fmla="*/ 286 w 814"/>
              <a:gd name="T15" fmla="*/ 1228 h 1456"/>
              <a:gd name="T16" fmla="*/ 0 w 814"/>
              <a:gd name="T17" fmla="*/ 1456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4" h="1456">
                <a:moveTo>
                  <a:pt x="0" y="1456"/>
                </a:moveTo>
                <a:cubicBezTo>
                  <a:pt x="0" y="1456"/>
                  <a:pt x="0" y="1456"/>
                  <a:pt x="0" y="1456"/>
                </a:cubicBezTo>
                <a:cubicBezTo>
                  <a:pt x="100" y="1396"/>
                  <a:pt x="196" y="1320"/>
                  <a:pt x="285" y="1228"/>
                </a:cubicBezTo>
                <a:cubicBezTo>
                  <a:pt x="384" y="1126"/>
                  <a:pt x="472" y="1009"/>
                  <a:pt x="547" y="881"/>
                </a:cubicBezTo>
                <a:cubicBezTo>
                  <a:pt x="711" y="602"/>
                  <a:pt x="805" y="289"/>
                  <a:pt x="813" y="0"/>
                </a:cubicBezTo>
                <a:cubicBezTo>
                  <a:pt x="814" y="0"/>
                  <a:pt x="814" y="0"/>
                  <a:pt x="814" y="0"/>
                </a:cubicBezTo>
                <a:cubicBezTo>
                  <a:pt x="806" y="290"/>
                  <a:pt x="712" y="602"/>
                  <a:pt x="548" y="881"/>
                </a:cubicBezTo>
                <a:cubicBezTo>
                  <a:pt x="473" y="1010"/>
                  <a:pt x="384" y="1127"/>
                  <a:pt x="286" y="1228"/>
                </a:cubicBezTo>
                <a:cubicBezTo>
                  <a:pt x="196" y="1320"/>
                  <a:pt x="100" y="1397"/>
                  <a:pt x="0" y="1456"/>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58" name="Freeform 68"/>
          <p:cNvSpPr/>
          <p:nvPr/>
        </p:nvSpPr>
        <p:spPr bwMode="auto">
          <a:xfrm>
            <a:off x="5139236" y="1240342"/>
            <a:ext cx="1459740" cy="2345104"/>
          </a:xfrm>
          <a:custGeom>
            <a:avLst/>
            <a:gdLst>
              <a:gd name="T0" fmla="*/ 0 w 568"/>
              <a:gd name="T1" fmla="*/ 913 h 913"/>
              <a:gd name="T2" fmla="*/ 0 w 568"/>
              <a:gd name="T3" fmla="*/ 912 h 913"/>
              <a:gd name="T4" fmla="*/ 163 w 568"/>
              <a:gd name="T5" fmla="*/ 823 h 913"/>
              <a:gd name="T6" fmla="*/ 337 w 568"/>
              <a:gd name="T7" fmla="*/ 638 h 913"/>
              <a:gd name="T8" fmla="*/ 567 w 568"/>
              <a:gd name="T9" fmla="*/ 0 h 913"/>
              <a:gd name="T10" fmla="*/ 568 w 568"/>
              <a:gd name="T11" fmla="*/ 0 h 913"/>
              <a:gd name="T12" fmla="*/ 495 w 568"/>
              <a:gd name="T13" fmla="*/ 345 h 913"/>
              <a:gd name="T14" fmla="*/ 338 w 568"/>
              <a:gd name="T15" fmla="*/ 639 h 913"/>
              <a:gd name="T16" fmla="*/ 163 w 568"/>
              <a:gd name="T17" fmla="*/ 824 h 913"/>
              <a:gd name="T18" fmla="*/ 0 w 568"/>
              <a:gd name="T19" fmla="*/ 91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8" h="913">
                <a:moveTo>
                  <a:pt x="0" y="913"/>
                </a:moveTo>
                <a:cubicBezTo>
                  <a:pt x="0" y="912"/>
                  <a:pt x="0" y="912"/>
                  <a:pt x="0" y="912"/>
                </a:cubicBezTo>
                <a:cubicBezTo>
                  <a:pt x="53" y="895"/>
                  <a:pt x="108" y="866"/>
                  <a:pt x="163" y="823"/>
                </a:cubicBezTo>
                <a:cubicBezTo>
                  <a:pt x="225" y="775"/>
                  <a:pt x="284" y="712"/>
                  <a:pt x="337" y="638"/>
                </a:cubicBezTo>
                <a:cubicBezTo>
                  <a:pt x="473" y="451"/>
                  <a:pt x="557" y="218"/>
                  <a:pt x="567" y="0"/>
                </a:cubicBezTo>
                <a:cubicBezTo>
                  <a:pt x="568" y="0"/>
                  <a:pt x="568" y="0"/>
                  <a:pt x="568" y="0"/>
                </a:cubicBezTo>
                <a:cubicBezTo>
                  <a:pt x="562" y="115"/>
                  <a:pt x="538" y="231"/>
                  <a:pt x="495" y="345"/>
                </a:cubicBezTo>
                <a:cubicBezTo>
                  <a:pt x="456" y="449"/>
                  <a:pt x="402" y="550"/>
                  <a:pt x="338" y="639"/>
                </a:cubicBezTo>
                <a:cubicBezTo>
                  <a:pt x="285" y="713"/>
                  <a:pt x="226" y="775"/>
                  <a:pt x="163" y="824"/>
                </a:cubicBezTo>
                <a:cubicBezTo>
                  <a:pt x="109" y="866"/>
                  <a:pt x="54" y="896"/>
                  <a:pt x="0" y="913"/>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59" name="Freeform 69"/>
          <p:cNvSpPr/>
          <p:nvPr/>
        </p:nvSpPr>
        <p:spPr bwMode="auto">
          <a:xfrm>
            <a:off x="5410557" y="1243515"/>
            <a:ext cx="1197939" cy="2673546"/>
          </a:xfrm>
          <a:custGeom>
            <a:avLst/>
            <a:gdLst>
              <a:gd name="T0" fmla="*/ 1 w 466"/>
              <a:gd name="T1" fmla="*/ 1041 h 1041"/>
              <a:gd name="T2" fmla="*/ 0 w 466"/>
              <a:gd name="T3" fmla="*/ 1041 h 1041"/>
              <a:gd name="T4" fmla="*/ 307 w 466"/>
              <a:gd name="T5" fmla="*/ 613 h 1041"/>
              <a:gd name="T6" fmla="*/ 465 w 466"/>
              <a:gd name="T7" fmla="*/ 0 h 1041"/>
              <a:gd name="T8" fmla="*/ 466 w 466"/>
              <a:gd name="T9" fmla="*/ 0 h 1041"/>
              <a:gd name="T10" fmla="*/ 308 w 466"/>
              <a:gd name="T11" fmla="*/ 613 h 1041"/>
              <a:gd name="T12" fmla="*/ 1 w 466"/>
              <a:gd name="T13" fmla="*/ 1041 h 1041"/>
            </a:gdLst>
            <a:ahLst/>
            <a:cxnLst>
              <a:cxn ang="0">
                <a:pos x="T0" y="T1"/>
              </a:cxn>
              <a:cxn ang="0">
                <a:pos x="T2" y="T3"/>
              </a:cxn>
              <a:cxn ang="0">
                <a:pos x="T4" y="T5"/>
              </a:cxn>
              <a:cxn ang="0">
                <a:pos x="T6" y="T7"/>
              </a:cxn>
              <a:cxn ang="0">
                <a:pos x="T8" y="T9"/>
              </a:cxn>
              <a:cxn ang="0">
                <a:pos x="T10" y="T11"/>
              </a:cxn>
              <a:cxn ang="0">
                <a:pos x="T12" y="T13"/>
              </a:cxn>
            </a:cxnLst>
            <a:rect l="0" t="0" r="r" b="b"/>
            <a:pathLst>
              <a:path w="466" h="1041">
                <a:moveTo>
                  <a:pt x="1" y="1041"/>
                </a:moveTo>
                <a:cubicBezTo>
                  <a:pt x="0" y="1041"/>
                  <a:pt x="0" y="1041"/>
                  <a:pt x="0" y="1041"/>
                </a:cubicBezTo>
                <a:cubicBezTo>
                  <a:pt x="120" y="932"/>
                  <a:pt x="226" y="784"/>
                  <a:pt x="307" y="613"/>
                </a:cubicBezTo>
                <a:cubicBezTo>
                  <a:pt x="403" y="412"/>
                  <a:pt x="458" y="200"/>
                  <a:pt x="465" y="0"/>
                </a:cubicBezTo>
                <a:cubicBezTo>
                  <a:pt x="466" y="0"/>
                  <a:pt x="466" y="0"/>
                  <a:pt x="466" y="0"/>
                </a:cubicBezTo>
                <a:cubicBezTo>
                  <a:pt x="458" y="200"/>
                  <a:pt x="404" y="412"/>
                  <a:pt x="308" y="613"/>
                </a:cubicBezTo>
                <a:cubicBezTo>
                  <a:pt x="226" y="784"/>
                  <a:pt x="120" y="932"/>
                  <a:pt x="1" y="1041"/>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60" name="Freeform 70"/>
          <p:cNvSpPr/>
          <p:nvPr/>
        </p:nvSpPr>
        <p:spPr bwMode="auto">
          <a:xfrm>
            <a:off x="5113850" y="266124"/>
            <a:ext cx="1485126" cy="974218"/>
          </a:xfrm>
          <a:custGeom>
            <a:avLst/>
            <a:gdLst>
              <a:gd name="T0" fmla="*/ 577 w 578"/>
              <a:gd name="T1" fmla="*/ 379 h 379"/>
              <a:gd name="T2" fmla="*/ 359 w 578"/>
              <a:gd name="T3" fmla="*/ 108 h 379"/>
              <a:gd name="T4" fmla="*/ 0 w 578"/>
              <a:gd name="T5" fmla="*/ 0 h 379"/>
              <a:gd name="T6" fmla="*/ 1 w 578"/>
              <a:gd name="T7" fmla="*/ 0 h 379"/>
              <a:gd name="T8" fmla="*/ 360 w 578"/>
              <a:gd name="T9" fmla="*/ 107 h 379"/>
              <a:gd name="T10" fmla="*/ 508 w 578"/>
              <a:gd name="T11" fmla="*/ 219 h 379"/>
              <a:gd name="T12" fmla="*/ 578 w 578"/>
              <a:gd name="T13" fmla="*/ 379 h 379"/>
              <a:gd name="T14" fmla="*/ 577 w 578"/>
              <a:gd name="T15" fmla="*/ 379 h 3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8" h="379">
                <a:moveTo>
                  <a:pt x="577" y="379"/>
                </a:moveTo>
                <a:cubicBezTo>
                  <a:pt x="570" y="231"/>
                  <a:pt x="422" y="140"/>
                  <a:pt x="359" y="108"/>
                </a:cubicBezTo>
                <a:cubicBezTo>
                  <a:pt x="262" y="58"/>
                  <a:pt x="148" y="24"/>
                  <a:pt x="0" y="0"/>
                </a:cubicBezTo>
                <a:cubicBezTo>
                  <a:pt x="1" y="0"/>
                  <a:pt x="1" y="0"/>
                  <a:pt x="1" y="0"/>
                </a:cubicBezTo>
                <a:cubicBezTo>
                  <a:pt x="148" y="23"/>
                  <a:pt x="262" y="57"/>
                  <a:pt x="360" y="107"/>
                </a:cubicBezTo>
                <a:cubicBezTo>
                  <a:pt x="419" y="138"/>
                  <a:pt x="470" y="176"/>
                  <a:pt x="508" y="219"/>
                </a:cubicBezTo>
                <a:cubicBezTo>
                  <a:pt x="551" y="269"/>
                  <a:pt x="575" y="323"/>
                  <a:pt x="578" y="379"/>
                </a:cubicBezTo>
                <a:lnTo>
                  <a:pt x="577" y="379"/>
                </a:ln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61" name="Freeform 71"/>
          <p:cNvSpPr/>
          <p:nvPr/>
        </p:nvSpPr>
        <p:spPr bwMode="auto">
          <a:xfrm>
            <a:off x="3078147" y="1240342"/>
            <a:ext cx="3520829" cy="1324873"/>
          </a:xfrm>
          <a:custGeom>
            <a:avLst/>
            <a:gdLst>
              <a:gd name="T0" fmla="*/ 0 w 1370"/>
              <a:gd name="T1" fmla="*/ 516 h 516"/>
              <a:gd name="T2" fmla="*/ 0 w 1370"/>
              <a:gd name="T3" fmla="*/ 515 h 516"/>
              <a:gd name="T4" fmla="*/ 529 w 1370"/>
              <a:gd name="T5" fmla="*/ 319 h 516"/>
              <a:gd name="T6" fmla="*/ 860 w 1370"/>
              <a:gd name="T7" fmla="*/ 204 h 516"/>
              <a:gd name="T8" fmla="*/ 1008 w 1370"/>
              <a:gd name="T9" fmla="*/ 153 h 516"/>
              <a:gd name="T10" fmla="*/ 1034 w 1370"/>
              <a:gd name="T11" fmla="*/ 144 h 516"/>
              <a:gd name="T12" fmla="*/ 1180 w 1370"/>
              <a:gd name="T13" fmla="*/ 92 h 516"/>
              <a:gd name="T14" fmla="*/ 1296 w 1370"/>
              <a:gd name="T15" fmla="*/ 48 h 516"/>
              <a:gd name="T16" fmla="*/ 1369 w 1370"/>
              <a:gd name="T17" fmla="*/ 5 h 516"/>
              <a:gd name="T18" fmla="*/ 1369 w 1370"/>
              <a:gd name="T19" fmla="*/ 1 h 516"/>
              <a:gd name="T20" fmla="*/ 1370 w 1370"/>
              <a:gd name="T21" fmla="*/ 0 h 516"/>
              <a:gd name="T22" fmla="*/ 1370 w 1370"/>
              <a:gd name="T23" fmla="*/ 5 h 516"/>
              <a:gd name="T24" fmla="*/ 1296 w 1370"/>
              <a:gd name="T25" fmla="*/ 48 h 516"/>
              <a:gd name="T26" fmla="*/ 1180 w 1370"/>
              <a:gd name="T27" fmla="*/ 93 h 516"/>
              <a:gd name="T28" fmla="*/ 1035 w 1370"/>
              <a:gd name="T29" fmla="*/ 144 h 516"/>
              <a:gd name="T30" fmla="*/ 1008 w 1370"/>
              <a:gd name="T31" fmla="*/ 154 h 516"/>
              <a:gd name="T32" fmla="*/ 860 w 1370"/>
              <a:gd name="T33" fmla="*/ 205 h 516"/>
              <a:gd name="T34" fmla="*/ 530 w 1370"/>
              <a:gd name="T35" fmla="*/ 320 h 516"/>
              <a:gd name="T36" fmla="*/ 0 w 1370"/>
              <a:gd name="T37"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70" h="516">
                <a:moveTo>
                  <a:pt x="0" y="516"/>
                </a:moveTo>
                <a:cubicBezTo>
                  <a:pt x="0" y="515"/>
                  <a:pt x="0" y="515"/>
                  <a:pt x="0" y="515"/>
                </a:cubicBezTo>
                <a:cubicBezTo>
                  <a:pt x="161" y="452"/>
                  <a:pt x="334" y="388"/>
                  <a:pt x="529" y="319"/>
                </a:cubicBezTo>
                <a:cubicBezTo>
                  <a:pt x="645" y="278"/>
                  <a:pt x="754" y="240"/>
                  <a:pt x="860" y="204"/>
                </a:cubicBezTo>
                <a:cubicBezTo>
                  <a:pt x="912" y="186"/>
                  <a:pt x="960" y="169"/>
                  <a:pt x="1008" y="153"/>
                </a:cubicBezTo>
                <a:cubicBezTo>
                  <a:pt x="1017" y="150"/>
                  <a:pt x="1026" y="147"/>
                  <a:pt x="1034" y="144"/>
                </a:cubicBezTo>
                <a:cubicBezTo>
                  <a:pt x="1087" y="125"/>
                  <a:pt x="1136" y="108"/>
                  <a:pt x="1180" y="92"/>
                </a:cubicBezTo>
                <a:cubicBezTo>
                  <a:pt x="1230" y="74"/>
                  <a:pt x="1267" y="60"/>
                  <a:pt x="1296" y="48"/>
                </a:cubicBezTo>
                <a:cubicBezTo>
                  <a:pt x="1341" y="29"/>
                  <a:pt x="1366" y="14"/>
                  <a:pt x="1369" y="5"/>
                </a:cubicBezTo>
                <a:cubicBezTo>
                  <a:pt x="1370" y="3"/>
                  <a:pt x="1370" y="2"/>
                  <a:pt x="1369" y="1"/>
                </a:cubicBezTo>
                <a:cubicBezTo>
                  <a:pt x="1370" y="0"/>
                  <a:pt x="1370" y="0"/>
                  <a:pt x="1370" y="0"/>
                </a:cubicBezTo>
                <a:cubicBezTo>
                  <a:pt x="1370" y="2"/>
                  <a:pt x="1370" y="3"/>
                  <a:pt x="1370" y="5"/>
                </a:cubicBezTo>
                <a:cubicBezTo>
                  <a:pt x="1366" y="15"/>
                  <a:pt x="1342" y="29"/>
                  <a:pt x="1296" y="48"/>
                </a:cubicBezTo>
                <a:cubicBezTo>
                  <a:pt x="1267" y="60"/>
                  <a:pt x="1230" y="74"/>
                  <a:pt x="1180" y="93"/>
                </a:cubicBezTo>
                <a:cubicBezTo>
                  <a:pt x="1137" y="109"/>
                  <a:pt x="1087" y="126"/>
                  <a:pt x="1035" y="144"/>
                </a:cubicBezTo>
                <a:cubicBezTo>
                  <a:pt x="1026" y="147"/>
                  <a:pt x="1017" y="150"/>
                  <a:pt x="1008" y="154"/>
                </a:cubicBezTo>
                <a:cubicBezTo>
                  <a:pt x="961" y="170"/>
                  <a:pt x="912" y="187"/>
                  <a:pt x="860" y="205"/>
                </a:cubicBezTo>
                <a:cubicBezTo>
                  <a:pt x="755" y="241"/>
                  <a:pt x="646" y="279"/>
                  <a:pt x="530" y="320"/>
                </a:cubicBezTo>
                <a:cubicBezTo>
                  <a:pt x="335" y="389"/>
                  <a:pt x="161" y="453"/>
                  <a:pt x="0" y="516"/>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62" name="Freeform 72"/>
          <p:cNvSpPr/>
          <p:nvPr/>
        </p:nvSpPr>
        <p:spPr bwMode="auto">
          <a:xfrm>
            <a:off x="4376046" y="1016621"/>
            <a:ext cx="2232450" cy="734630"/>
          </a:xfrm>
          <a:custGeom>
            <a:avLst/>
            <a:gdLst>
              <a:gd name="T0" fmla="*/ 0 w 869"/>
              <a:gd name="T1" fmla="*/ 286 h 286"/>
              <a:gd name="T2" fmla="*/ 0 w 869"/>
              <a:gd name="T3" fmla="*/ 285 h 286"/>
              <a:gd name="T4" fmla="*/ 332 w 869"/>
              <a:gd name="T5" fmla="*/ 106 h 286"/>
              <a:gd name="T6" fmla="*/ 631 w 869"/>
              <a:gd name="T7" fmla="*/ 14 h 286"/>
              <a:gd name="T8" fmla="*/ 817 w 869"/>
              <a:gd name="T9" fmla="*/ 18 h 286"/>
              <a:gd name="T10" fmla="*/ 865 w 869"/>
              <a:gd name="T11" fmla="*/ 88 h 286"/>
              <a:gd name="T12" fmla="*/ 864 w 869"/>
              <a:gd name="T13" fmla="*/ 87 h 286"/>
              <a:gd name="T14" fmla="*/ 817 w 869"/>
              <a:gd name="T15" fmla="*/ 19 h 286"/>
              <a:gd name="T16" fmla="*/ 631 w 869"/>
              <a:gd name="T17" fmla="*/ 14 h 286"/>
              <a:gd name="T18" fmla="*/ 332 w 869"/>
              <a:gd name="T19" fmla="*/ 107 h 286"/>
              <a:gd name="T20" fmla="*/ 0 w 869"/>
              <a:gd name="T21" fmla="*/ 28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9" h="286">
                <a:moveTo>
                  <a:pt x="0" y="286"/>
                </a:moveTo>
                <a:cubicBezTo>
                  <a:pt x="0" y="285"/>
                  <a:pt x="0" y="285"/>
                  <a:pt x="0" y="285"/>
                </a:cubicBezTo>
                <a:cubicBezTo>
                  <a:pt x="110" y="213"/>
                  <a:pt x="221" y="153"/>
                  <a:pt x="332" y="106"/>
                </a:cubicBezTo>
                <a:cubicBezTo>
                  <a:pt x="441" y="59"/>
                  <a:pt x="542" y="28"/>
                  <a:pt x="631" y="14"/>
                </a:cubicBezTo>
                <a:cubicBezTo>
                  <a:pt x="712" y="0"/>
                  <a:pt x="775" y="2"/>
                  <a:pt x="817" y="18"/>
                </a:cubicBezTo>
                <a:cubicBezTo>
                  <a:pt x="850" y="31"/>
                  <a:pt x="869" y="60"/>
                  <a:pt x="865" y="88"/>
                </a:cubicBezTo>
                <a:cubicBezTo>
                  <a:pt x="864" y="87"/>
                  <a:pt x="864" y="87"/>
                  <a:pt x="864" y="87"/>
                </a:cubicBezTo>
                <a:cubicBezTo>
                  <a:pt x="869" y="60"/>
                  <a:pt x="849" y="31"/>
                  <a:pt x="817" y="19"/>
                </a:cubicBezTo>
                <a:cubicBezTo>
                  <a:pt x="775" y="3"/>
                  <a:pt x="712" y="1"/>
                  <a:pt x="631" y="14"/>
                </a:cubicBezTo>
                <a:cubicBezTo>
                  <a:pt x="542" y="29"/>
                  <a:pt x="441" y="60"/>
                  <a:pt x="332" y="107"/>
                </a:cubicBezTo>
                <a:cubicBezTo>
                  <a:pt x="222" y="154"/>
                  <a:pt x="110" y="214"/>
                  <a:pt x="0" y="286"/>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63" name="Freeform 73"/>
          <p:cNvSpPr/>
          <p:nvPr/>
        </p:nvSpPr>
        <p:spPr bwMode="auto">
          <a:xfrm>
            <a:off x="5229676" y="148710"/>
            <a:ext cx="1378820" cy="1091631"/>
          </a:xfrm>
          <a:custGeom>
            <a:avLst/>
            <a:gdLst>
              <a:gd name="T0" fmla="*/ 532 w 537"/>
              <a:gd name="T1" fmla="*/ 425 h 425"/>
              <a:gd name="T2" fmla="*/ 494 w 537"/>
              <a:gd name="T3" fmla="*/ 175 h 425"/>
              <a:gd name="T4" fmla="*/ 363 w 537"/>
              <a:gd name="T5" fmla="*/ 23 h 425"/>
              <a:gd name="T6" fmla="*/ 180 w 537"/>
              <a:gd name="T7" fmla="*/ 28 h 425"/>
              <a:gd name="T8" fmla="*/ 1 w 537"/>
              <a:gd name="T9" fmla="*/ 144 h 425"/>
              <a:gd name="T10" fmla="*/ 0 w 537"/>
              <a:gd name="T11" fmla="*/ 144 h 425"/>
              <a:gd name="T12" fmla="*/ 179 w 537"/>
              <a:gd name="T13" fmla="*/ 27 h 425"/>
              <a:gd name="T14" fmla="*/ 363 w 537"/>
              <a:gd name="T15" fmla="*/ 23 h 425"/>
              <a:gd name="T16" fmla="*/ 495 w 537"/>
              <a:gd name="T17" fmla="*/ 175 h 425"/>
              <a:gd name="T18" fmla="*/ 533 w 537"/>
              <a:gd name="T19" fmla="*/ 425 h 425"/>
              <a:gd name="T20" fmla="*/ 532 w 537"/>
              <a:gd name="T21"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7" h="425">
                <a:moveTo>
                  <a:pt x="532" y="425"/>
                </a:moveTo>
                <a:cubicBezTo>
                  <a:pt x="536" y="335"/>
                  <a:pt x="523" y="246"/>
                  <a:pt x="494" y="175"/>
                </a:cubicBezTo>
                <a:cubicBezTo>
                  <a:pt x="464" y="99"/>
                  <a:pt x="418" y="47"/>
                  <a:pt x="363" y="23"/>
                </a:cubicBezTo>
                <a:cubicBezTo>
                  <a:pt x="311" y="1"/>
                  <a:pt x="247" y="3"/>
                  <a:pt x="180" y="28"/>
                </a:cubicBezTo>
                <a:cubicBezTo>
                  <a:pt x="119" y="50"/>
                  <a:pt x="55" y="91"/>
                  <a:pt x="1" y="144"/>
                </a:cubicBezTo>
                <a:cubicBezTo>
                  <a:pt x="0" y="144"/>
                  <a:pt x="0" y="144"/>
                  <a:pt x="0" y="144"/>
                </a:cubicBezTo>
                <a:cubicBezTo>
                  <a:pt x="55" y="91"/>
                  <a:pt x="118" y="49"/>
                  <a:pt x="179" y="27"/>
                </a:cubicBezTo>
                <a:cubicBezTo>
                  <a:pt x="247" y="2"/>
                  <a:pt x="311" y="0"/>
                  <a:pt x="363" y="23"/>
                </a:cubicBezTo>
                <a:cubicBezTo>
                  <a:pt x="419" y="46"/>
                  <a:pt x="464" y="99"/>
                  <a:pt x="495" y="175"/>
                </a:cubicBezTo>
                <a:cubicBezTo>
                  <a:pt x="524" y="246"/>
                  <a:pt x="537" y="335"/>
                  <a:pt x="533" y="425"/>
                </a:cubicBezTo>
                <a:lnTo>
                  <a:pt x="532" y="425"/>
                </a:ln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grpSp>
        <p:nvGrpSpPr>
          <p:cNvPr id="64" name="组合 63"/>
          <p:cNvGrpSpPr/>
          <p:nvPr/>
        </p:nvGrpSpPr>
        <p:grpSpPr>
          <a:xfrm>
            <a:off x="1826671" y="1344370"/>
            <a:ext cx="2302801" cy="2302801"/>
            <a:chOff x="1827622" y="1343919"/>
            <a:chExt cx="2304000" cy="2304000"/>
          </a:xfrm>
        </p:grpSpPr>
        <p:sp>
          <p:nvSpPr>
            <p:cNvPr id="65" name="椭圆 6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8" name="组合 67"/>
          <p:cNvGrpSpPr/>
          <p:nvPr/>
        </p:nvGrpSpPr>
        <p:grpSpPr>
          <a:xfrm>
            <a:off x="4875824" y="3307998"/>
            <a:ext cx="503794" cy="503794"/>
            <a:chOff x="1827622" y="1343919"/>
            <a:chExt cx="2304000" cy="2304000"/>
          </a:xfrm>
          <a:solidFill>
            <a:schemeClr val="accent1"/>
          </a:solidFill>
        </p:grpSpPr>
        <p:sp>
          <p:nvSpPr>
            <p:cNvPr id="69" name="椭圆 68"/>
            <p:cNvSpPr/>
            <p:nvPr/>
          </p:nvSpPr>
          <p:spPr>
            <a:xfrm>
              <a:off x="1827622" y="1343919"/>
              <a:ext cx="2304000" cy="2304000"/>
            </a:xfrm>
            <a:prstGeom prst="ellipse">
              <a:avLst/>
            </a:prstGeom>
            <a:grp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1877481" y="1393778"/>
              <a:ext cx="2204282" cy="2204282"/>
            </a:xfrm>
            <a:prstGeom prst="ellipse">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同心圆 70"/>
          <p:cNvSpPr/>
          <p:nvPr/>
        </p:nvSpPr>
        <p:spPr>
          <a:xfrm>
            <a:off x="4620255" y="1886237"/>
            <a:ext cx="179003" cy="179003"/>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同心圆 71"/>
          <p:cNvSpPr/>
          <p:nvPr/>
        </p:nvSpPr>
        <p:spPr>
          <a:xfrm>
            <a:off x="5499398" y="1582260"/>
            <a:ext cx="179003" cy="179003"/>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3600">
              <a:solidFill>
                <a:schemeClr val="bg1"/>
              </a:solidFill>
              <a:latin typeface="微软雅黑" panose="020B0503020204020204" charset="-122"/>
              <a:ea typeface="微软雅黑" panose="020B0503020204020204" charset="-122"/>
            </a:endParaRPr>
          </a:p>
        </p:txBody>
      </p:sp>
      <p:sp>
        <p:nvSpPr>
          <p:cNvPr id="73" name="同心圆 72"/>
          <p:cNvSpPr/>
          <p:nvPr/>
        </p:nvSpPr>
        <p:spPr>
          <a:xfrm>
            <a:off x="5052908" y="201071"/>
            <a:ext cx="179003" cy="179003"/>
          </a:xfrm>
          <a:prstGeom prst="don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4" name="同心圆 73"/>
          <p:cNvSpPr/>
          <p:nvPr/>
        </p:nvSpPr>
        <p:spPr>
          <a:xfrm>
            <a:off x="5967003" y="486671"/>
            <a:ext cx="179003" cy="179003"/>
          </a:xfrm>
          <a:prstGeom prst="don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5" name="同心圆 74"/>
          <p:cNvSpPr/>
          <p:nvPr/>
        </p:nvSpPr>
        <p:spPr>
          <a:xfrm>
            <a:off x="5334689" y="3820564"/>
            <a:ext cx="179003" cy="179003"/>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3600">
              <a:solidFill>
                <a:schemeClr val="bg1"/>
              </a:solidFill>
              <a:latin typeface="微软雅黑" panose="020B0503020204020204" charset="-122"/>
              <a:ea typeface="微软雅黑" panose="020B0503020204020204" charset="-122"/>
            </a:endParaRPr>
          </a:p>
        </p:txBody>
      </p:sp>
      <p:sp>
        <p:nvSpPr>
          <p:cNvPr id="76" name="同心圆 75"/>
          <p:cNvSpPr/>
          <p:nvPr/>
        </p:nvSpPr>
        <p:spPr>
          <a:xfrm>
            <a:off x="2452350" y="5885621"/>
            <a:ext cx="179003" cy="179003"/>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zh-CN" altLang="en-US">
              <a:solidFill>
                <a:schemeClr val="tx1"/>
              </a:solidFill>
            </a:endParaRPr>
          </a:p>
        </p:txBody>
      </p:sp>
      <p:sp>
        <p:nvSpPr>
          <p:cNvPr id="77" name="同心圆 76"/>
          <p:cNvSpPr/>
          <p:nvPr/>
        </p:nvSpPr>
        <p:spPr>
          <a:xfrm>
            <a:off x="630849" y="5941948"/>
            <a:ext cx="179003" cy="179003"/>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zh-CN" altLang="en-US">
              <a:solidFill>
                <a:schemeClr val="tx1"/>
              </a:solidFill>
            </a:endParaRPr>
          </a:p>
        </p:txBody>
      </p:sp>
      <p:grpSp>
        <p:nvGrpSpPr>
          <p:cNvPr id="78" name="组合 77"/>
          <p:cNvGrpSpPr/>
          <p:nvPr/>
        </p:nvGrpSpPr>
        <p:grpSpPr>
          <a:xfrm>
            <a:off x="6343906" y="935677"/>
            <a:ext cx="503794" cy="503794"/>
            <a:chOff x="1827622" y="1343919"/>
            <a:chExt cx="2304000" cy="2304000"/>
          </a:xfrm>
          <a:solidFill>
            <a:schemeClr val="accent1"/>
          </a:solidFill>
        </p:grpSpPr>
        <p:sp>
          <p:nvSpPr>
            <p:cNvPr id="79" name="椭圆 78"/>
            <p:cNvSpPr/>
            <p:nvPr/>
          </p:nvSpPr>
          <p:spPr>
            <a:xfrm>
              <a:off x="1827622" y="1343919"/>
              <a:ext cx="2304000" cy="2304000"/>
            </a:xfrm>
            <a:prstGeom prst="ellipse">
              <a:avLst/>
            </a:prstGeom>
            <a:grp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1877481" y="1393778"/>
              <a:ext cx="2204282" cy="2204282"/>
            </a:xfrm>
            <a:prstGeom prst="ellipse">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1" name="组合 80"/>
          <p:cNvGrpSpPr/>
          <p:nvPr/>
        </p:nvGrpSpPr>
        <p:grpSpPr>
          <a:xfrm>
            <a:off x="5715106" y="2658804"/>
            <a:ext cx="503794" cy="503794"/>
            <a:chOff x="1827622" y="1343919"/>
            <a:chExt cx="2304000" cy="2304000"/>
          </a:xfrm>
        </p:grpSpPr>
        <p:sp>
          <p:nvSpPr>
            <p:cNvPr id="82" name="椭圆 8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4" name="组合 83"/>
          <p:cNvGrpSpPr/>
          <p:nvPr/>
        </p:nvGrpSpPr>
        <p:grpSpPr>
          <a:xfrm>
            <a:off x="4697665" y="4285962"/>
            <a:ext cx="503794" cy="503794"/>
            <a:chOff x="1827622" y="1343919"/>
            <a:chExt cx="2304000" cy="2304000"/>
          </a:xfrm>
        </p:grpSpPr>
        <p:sp>
          <p:nvSpPr>
            <p:cNvPr id="85" name="椭圆 8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4053564" y="739545"/>
            <a:ext cx="745694" cy="745694"/>
            <a:chOff x="1827622" y="1343919"/>
            <a:chExt cx="2304000" cy="2304000"/>
          </a:xfrm>
        </p:grpSpPr>
        <p:sp>
          <p:nvSpPr>
            <p:cNvPr id="88" name="椭圆 8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68" name="图片 3" descr="图片 3"/>
          <p:cNvPicPr>
            <a:picLocks noChangeAspect="1"/>
          </p:cNvPicPr>
          <p:nvPr/>
        </p:nvPicPr>
        <p:blipFill>
          <a:blip r:embed="rId1"/>
          <a:stretch>
            <a:fillRect/>
          </a:stretch>
        </p:blipFill>
        <p:spPr>
          <a:xfrm>
            <a:off x="2172335" y="1529714"/>
            <a:ext cx="1614806" cy="1814197"/>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slow" p14:dur="1600" advTm="1912"/>
    </mc:Choice>
    <mc:Fallback>
      <p:transition spd="slow" advTm="191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矩形 42"/>
          <p:cNvSpPr/>
          <p:nvPr/>
        </p:nvSpPr>
        <p:spPr>
          <a:xfrm>
            <a:off x="6081149" y="0"/>
            <a:ext cx="6116709" cy="6859588"/>
          </a:xfrm>
          <a:prstGeom prst="rect">
            <a:avLst/>
          </a:prstGeom>
          <a:solidFill>
            <a:srgbClr val="1F497D"/>
          </a:solidFill>
          <a:ln w="12700">
            <a:miter lim="400000"/>
          </a:ln>
        </p:spPr>
        <p:txBody>
          <a:bodyPr lIns="45719" rIns="45719" anchor="ctr"/>
          <a:lstStyle/>
          <a:p>
            <a:pPr algn="ctr">
              <a:defRPr>
                <a:solidFill>
                  <a:srgbClr val="FFFFFF"/>
                </a:solidFill>
              </a:defRPr>
            </a:pPr>
          </a:p>
        </p:txBody>
      </p:sp>
      <p:grpSp>
        <p:nvGrpSpPr>
          <p:cNvPr id="173" name="组合 3"/>
          <p:cNvGrpSpPr/>
          <p:nvPr/>
        </p:nvGrpSpPr>
        <p:grpSpPr>
          <a:xfrm>
            <a:off x="5972871" y="2299074"/>
            <a:ext cx="2822231" cy="458530"/>
            <a:chOff x="0" y="0"/>
            <a:chExt cx="2822230" cy="458528"/>
          </a:xfrm>
        </p:grpSpPr>
        <p:sp>
          <p:nvSpPr>
            <p:cNvPr id="171" name="矩形 1"/>
            <p:cNvSpPr/>
            <p:nvPr/>
          </p:nvSpPr>
          <p:spPr>
            <a:xfrm>
              <a:off x="1" y="0"/>
              <a:ext cx="2822230" cy="458529"/>
            </a:xfrm>
            <a:prstGeom prst="rect">
              <a:avLst/>
            </a:prstGeom>
            <a:solidFill>
              <a:srgbClr val="FCB00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2" name="矩形 32"/>
            <p:cNvSpPr/>
            <p:nvPr/>
          </p:nvSpPr>
          <p:spPr>
            <a:xfrm>
              <a:off x="0" y="0"/>
              <a:ext cx="93137" cy="458529"/>
            </a:xfrm>
            <a:prstGeom prst="rect">
              <a:avLst/>
            </a:prstGeom>
            <a:solidFill>
              <a:srgbClr val="202A3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176" name="组合 40"/>
          <p:cNvGrpSpPr/>
          <p:nvPr/>
        </p:nvGrpSpPr>
        <p:grpSpPr>
          <a:xfrm>
            <a:off x="5972871" y="3592567"/>
            <a:ext cx="2822231" cy="458531"/>
            <a:chOff x="0" y="0"/>
            <a:chExt cx="2822230" cy="458529"/>
          </a:xfrm>
        </p:grpSpPr>
        <p:sp>
          <p:nvSpPr>
            <p:cNvPr id="174" name="矩形 26"/>
            <p:cNvSpPr/>
            <p:nvPr/>
          </p:nvSpPr>
          <p:spPr>
            <a:xfrm>
              <a:off x="1" y="1"/>
              <a:ext cx="2822230" cy="458530"/>
            </a:xfrm>
            <a:prstGeom prst="rect">
              <a:avLst/>
            </a:prstGeom>
            <a:solidFill>
              <a:srgbClr val="FCB00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5" name="矩形 36"/>
            <p:cNvSpPr/>
            <p:nvPr/>
          </p:nvSpPr>
          <p:spPr>
            <a:xfrm>
              <a:off x="0" y="0"/>
              <a:ext cx="93137" cy="458530"/>
            </a:xfrm>
            <a:prstGeom prst="rect">
              <a:avLst/>
            </a:prstGeom>
            <a:solidFill>
              <a:srgbClr val="202A3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177" name="文本框 5"/>
          <p:cNvSpPr txBox="1"/>
          <p:nvPr/>
        </p:nvSpPr>
        <p:spPr>
          <a:xfrm>
            <a:off x="1469859" y="4594021"/>
            <a:ext cx="3139006" cy="1742441"/>
          </a:xfrm>
          <a:prstGeom prst="rect">
            <a:avLst/>
          </a:prstGeom>
          <a:ln w="12700">
            <a:miter lim="400000"/>
          </a:ln>
        </p:spPr>
        <p:txBody>
          <a:bodyPr wrap="none" lIns="45719" rIns="45719">
            <a:spAutoFit/>
          </a:bodyPr>
          <a:lstStyle/>
          <a:p>
            <a:pPr algn="ctr">
              <a:defRPr sz="5400" b="1">
                <a:solidFill>
                  <a:srgbClr val="202A3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Network</a:t>
            </a:r>
          </a:p>
          <a:p>
            <a:pPr algn="ctr">
              <a:defRPr sz="5400" b="1">
                <a:solidFill>
                  <a:srgbClr val="202A3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Topology</a:t>
            </a:r>
          </a:p>
        </p:txBody>
      </p:sp>
      <p:sp>
        <p:nvSpPr>
          <p:cNvPr id="178" name="椭圆 7"/>
          <p:cNvSpPr/>
          <p:nvPr/>
        </p:nvSpPr>
        <p:spPr>
          <a:xfrm>
            <a:off x="1840426" y="1937795"/>
            <a:ext cx="2448841" cy="2448841"/>
          </a:xfrm>
          <a:prstGeom prst="ellipse">
            <a:avLst/>
          </a:prstGeom>
          <a:solidFill>
            <a:srgbClr val="1F497D"/>
          </a:solidFill>
          <a:ln w="12700">
            <a:miter lim="400000"/>
          </a:ln>
        </p:spPr>
        <p:txBody>
          <a:bodyPr lIns="45719" rIns="45719" anchor="ctr"/>
          <a:lstStyle/>
          <a:p>
            <a:pPr algn="ctr">
              <a:defRPr>
                <a:solidFill>
                  <a:srgbClr val="FFFFFF"/>
                </a:solidFill>
              </a:defRPr>
            </a:pPr>
          </a:p>
        </p:txBody>
      </p:sp>
      <p:sp>
        <p:nvSpPr>
          <p:cNvPr id="179" name="椭圆 8"/>
          <p:cNvSpPr/>
          <p:nvPr/>
        </p:nvSpPr>
        <p:spPr>
          <a:xfrm>
            <a:off x="3045741" y="1801867"/>
            <a:ext cx="72019" cy="72019"/>
          </a:xfrm>
          <a:prstGeom prst="ellipse">
            <a:avLst/>
          </a:prstGeom>
          <a:solidFill>
            <a:srgbClr val="202A36"/>
          </a:solidFill>
          <a:ln w="12700">
            <a:miter lim="400000"/>
          </a:ln>
        </p:spPr>
        <p:txBody>
          <a:bodyPr lIns="45719" rIns="45719" anchor="ctr"/>
          <a:lstStyle/>
          <a:p>
            <a:pPr algn="ctr">
              <a:defRPr>
                <a:solidFill>
                  <a:srgbClr val="FFFFFF"/>
                </a:solidFill>
              </a:defRPr>
            </a:pPr>
          </a:p>
        </p:txBody>
      </p:sp>
      <p:sp>
        <p:nvSpPr>
          <p:cNvPr id="180" name="椭圆 9"/>
          <p:cNvSpPr/>
          <p:nvPr/>
        </p:nvSpPr>
        <p:spPr>
          <a:xfrm>
            <a:off x="3045741" y="1801867"/>
            <a:ext cx="72019" cy="72019"/>
          </a:xfrm>
          <a:prstGeom prst="ellipse">
            <a:avLst/>
          </a:prstGeom>
          <a:solidFill>
            <a:srgbClr val="202A36"/>
          </a:solidFill>
          <a:ln w="12700">
            <a:miter lim="400000"/>
          </a:ln>
        </p:spPr>
        <p:txBody>
          <a:bodyPr lIns="45719" rIns="45719" anchor="ctr"/>
          <a:lstStyle/>
          <a:p>
            <a:pPr algn="ctr">
              <a:defRPr>
                <a:solidFill>
                  <a:srgbClr val="FFFFFF"/>
                </a:solidFill>
              </a:defRPr>
            </a:pPr>
          </a:p>
        </p:txBody>
      </p:sp>
      <p:sp>
        <p:nvSpPr>
          <p:cNvPr id="181" name="椭圆 10"/>
          <p:cNvSpPr/>
          <p:nvPr/>
        </p:nvSpPr>
        <p:spPr>
          <a:xfrm>
            <a:off x="3045741" y="1801867"/>
            <a:ext cx="72019" cy="72019"/>
          </a:xfrm>
          <a:prstGeom prst="ellipse">
            <a:avLst/>
          </a:prstGeom>
          <a:solidFill>
            <a:srgbClr val="202A36"/>
          </a:solidFill>
          <a:ln w="12700">
            <a:miter lim="400000"/>
          </a:ln>
        </p:spPr>
        <p:txBody>
          <a:bodyPr lIns="45719" rIns="45719" anchor="ctr"/>
          <a:lstStyle/>
          <a:p>
            <a:pPr algn="ctr">
              <a:defRPr>
                <a:solidFill>
                  <a:srgbClr val="FFFFFF"/>
                </a:solidFill>
              </a:defRPr>
            </a:pPr>
          </a:p>
        </p:txBody>
      </p:sp>
      <p:sp>
        <p:nvSpPr>
          <p:cNvPr id="182" name="椭圆 11"/>
          <p:cNvSpPr/>
          <p:nvPr/>
        </p:nvSpPr>
        <p:spPr>
          <a:xfrm>
            <a:off x="3045741" y="1801867"/>
            <a:ext cx="72019" cy="72019"/>
          </a:xfrm>
          <a:prstGeom prst="ellipse">
            <a:avLst/>
          </a:prstGeom>
          <a:solidFill>
            <a:srgbClr val="202A36"/>
          </a:solidFill>
          <a:ln w="12700">
            <a:miter lim="400000"/>
          </a:ln>
        </p:spPr>
        <p:txBody>
          <a:bodyPr lIns="45719" rIns="45719" anchor="ctr"/>
          <a:lstStyle/>
          <a:p>
            <a:pPr algn="ctr">
              <a:defRPr>
                <a:solidFill>
                  <a:srgbClr val="FFFFFF"/>
                </a:solidFill>
              </a:defRPr>
            </a:pPr>
          </a:p>
        </p:txBody>
      </p:sp>
      <p:sp>
        <p:nvSpPr>
          <p:cNvPr id="183" name="椭圆 12"/>
          <p:cNvSpPr/>
          <p:nvPr/>
        </p:nvSpPr>
        <p:spPr>
          <a:xfrm>
            <a:off x="3045741" y="1801867"/>
            <a:ext cx="72019" cy="72019"/>
          </a:xfrm>
          <a:prstGeom prst="ellipse">
            <a:avLst/>
          </a:prstGeom>
          <a:solidFill>
            <a:srgbClr val="202A36"/>
          </a:solidFill>
          <a:ln w="12700">
            <a:miter lim="400000"/>
          </a:ln>
        </p:spPr>
        <p:txBody>
          <a:bodyPr lIns="45719" rIns="45719" anchor="ctr"/>
          <a:lstStyle/>
          <a:p>
            <a:pPr algn="ctr">
              <a:defRPr>
                <a:solidFill>
                  <a:srgbClr val="FFFFFF"/>
                </a:solidFill>
              </a:defRPr>
            </a:pPr>
          </a:p>
        </p:txBody>
      </p:sp>
      <p:sp>
        <p:nvSpPr>
          <p:cNvPr id="184" name="椭圆 13"/>
          <p:cNvSpPr/>
          <p:nvPr/>
        </p:nvSpPr>
        <p:spPr>
          <a:xfrm>
            <a:off x="3045741" y="1801867"/>
            <a:ext cx="72019" cy="72019"/>
          </a:xfrm>
          <a:prstGeom prst="ellipse">
            <a:avLst/>
          </a:prstGeom>
          <a:solidFill>
            <a:srgbClr val="202A36"/>
          </a:solidFill>
          <a:ln w="12700">
            <a:miter lim="400000"/>
          </a:ln>
        </p:spPr>
        <p:txBody>
          <a:bodyPr lIns="45719" rIns="45719" anchor="ctr"/>
          <a:lstStyle/>
          <a:p>
            <a:pPr algn="ctr">
              <a:defRPr>
                <a:solidFill>
                  <a:srgbClr val="FFFFFF"/>
                </a:solidFill>
              </a:defRPr>
            </a:pPr>
          </a:p>
        </p:txBody>
      </p:sp>
      <p:sp>
        <p:nvSpPr>
          <p:cNvPr id="185" name="椭圆 14"/>
          <p:cNvSpPr/>
          <p:nvPr/>
        </p:nvSpPr>
        <p:spPr>
          <a:xfrm>
            <a:off x="3045741" y="1801867"/>
            <a:ext cx="72019" cy="72019"/>
          </a:xfrm>
          <a:prstGeom prst="ellipse">
            <a:avLst/>
          </a:prstGeom>
          <a:solidFill>
            <a:srgbClr val="202A36"/>
          </a:solidFill>
          <a:ln w="12700">
            <a:miter lim="400000"/>
          </a:ln>
        </p:spPr>
        <p:txBody>
          <a:bodyPr lIns="45719" rIns="45719" anchor="ctr"/>
          <a:lstStyle/>
          <a:p>
            <a:pPr algn="ctr">
              <a:defRPr>
                <a:solidFill>
                  <a:srgbClr val="FFFFFF"/>
                </a:solidFill>
              </a:defRPr>
            </a:pPr>
          </a:p>
        </p:txBody>
      </p:sp>
      <p:sp>
        <p:nvSpPr>
          <p:cNvPr id="186" name="椭圆 15"/>
          <p:cNvSpPr/>
          <p:nvPr/>
        </p:nvSpPr>
        <p:spPr>
          <a:xfrm>
            <a:off x="3045741" y="1801867"/>
            <a:ext cx="72019" cy="72019"/>
          </a:xfrm>
          <a:prstGeom prst="ellipse">
            <a:avLst/>
          </a:prstGeom>
          <a:solidFill>
            <a:srgbClr val="202A36"/>
          </a:solidFill>
          <a:ln w="12700">
            <a:miter lim="400000"/>
          </a:ln>
        </p:spPr>
        <p:txBody>
          <a:bodyPr lIns="45719" rIns="45719" anchor="ctr"/>
          <a:lstStyle/>
          <a:p>
            <a:pPr algn="ctr">
              <a:defRPr>
                <a:solidFill>
                  <a:srgbClr val="FFFFFF"/>
                </a:solidFill>
              </a:defRPr>
            </a:pPr>
          </a:p>
        </p:txBody>
      </p:sp>
      <p:sp>
        <p:nvSpPr>
          <p:cNvPr id="187" name="椭圆 16"/>
          <p:cNvSpPr/>
          <p:nvPr/>
        </p:nvSpPr>
        <p:spPr>
          <a:xfrm>
            <a:off x="3045741" y="1801867"/>
            <a:ext cx="72019" cy="72019"/>
          </a:xfrm>
          <a:prstGeom prst="ellipse">
            <a:avLst/>
          </a:prstGeom>
          <a:solidFill>
            <a:srgbClr val="202A36"/>
          </a:solidFill>
          <a:ln w="12700">
            <a:miter lim="400000"/>
          </a:ln>
        </p:spPr>
        <p:txBody>
          <a:bodyPr lIns="45719" rIns="45719" anchor="ctr"/>
          <a:lstStyle/>
          <a:p>
            <a:pPr algn="ctr">
              <a:defRPr>
                <a:solidFill>
                  <a:srgbClr val="FFFFFF"/>
                </a:solidFill>
              </a:defRPr>
            </a:pPr>
          </a:p>
        </p:txBody>
      </p:sp>
      <p:sp>
        <p:nvSpPr>
          <p:cNvPr id="188" name="椭圆 17"/>
          <p:cNvSpPr/>
          <p:nvPr/>
        </p:nvSpPr>
        <p:spPr>
          <a:xfrm>
            <a:off x="3045741" y="1801867"/>
            <a:ext cx="72019" cy="72019"/>
          </a:xfrm>
          <a:prstGeom prst="ellipse">
            <a:avLst/>
          </a:prstGeom>
          <a:solidFill>
            <a:srgbClr val="202A36"/>
          </a:solidFill>
          <a:ln w="12700">
            <a:miter lim="400000"/>
          </a:ln>
        </p:spPr>
        <p:txBody>
          <a:bodyPr lIns="45719" rIns="45719" anchor="ctr"/>
          <a:lstStyle/>
          <a:p>
            <a:pPr algn="ctr">
              <a:defRPr>
                <a:solidFill>
                  <a:srgbClr val="FFFFFF"/>
                </a:solidFill>
              </a:defRPr>
            </a:pPr>
          </a:p>
        </p:txBody>
      </p:sp>
      <p:sp>
        <p:nvSpPr>
          <p:cNvPr id="189" name="标题 4"/>
          <p:cNvSpPr txBox="1"/>
          <p:nvPr/>
        </p:nvSpPr>
        <p:spPr>
          <a:xfrm>
            <a:off x="1939073" y="3672515"/>
            <a:ext cx="2285355" cy="434363"/>
          </a:xfrm>
          <a:prstGeom prst="rect">
            <a:avLst/>
          </a:prstGeom>
          <a:ln w="12700">
            <a:miter lim="400000"/>
          </a:ln>
        </p:spPr>
        <p:txBody>
          <a:bodyPr lIns="45730" tIns="45730" rIns="45730" bIns="45730" anchor="ctr">
            <a:spAutoFit/>
          </a:bodyPr>
          <a:lstStyle>
            <a:lvl1pPr algn="ctr" defTabSz="914400">
              <a:defRPr>
                <a:solidFill>
                  <a:srgbClr val="FCB00F"/>
                </a:solidFill>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Part I</a:t>
            </a:r>
          </a:p>
        </p:txBody>
      </p:sp>
      <p:sp>
        <p:nvSpPr>
          <p:cNvPr id="190" name="椭圆 19"/>
          <p:cNvSpPr/>
          <p:nvPr/>
        </p:nvSpPr>
        <p:spPr>
          <a:xfrm>
            <a:off x="1944206" y="2041574"/>
            <a:ext cx="2241281" cy="2241282"/>
          </a:xfrm>
          <a:prstGeom prst="ellipse">
            <a:avLst/>
          </a:prstGeom>
          <a:ln w="3175">
            <a:solidFill>
              <a:srgbClr val="FFFFFF"/>
            </a:solidFill>
            <a:prstDash val="dash"/>
          </a:ln>
        </p:spPr>
        <p:txBody>
          <a:bodyPr lIns="45719" rIns="45719" anchor="ctr"/>
          <a:lstStyle/>
          <a:p>
            <a:pPr algn="ctr">
              <a:defRPr>
                <a:solidFill>
                  <a:srgbClr val="FFFFFF"/>
                </a:solidFill>
              </a:defRPr>
            </a:pPr>
          </a:p>
        </p:txBody>
      </p:sp>
      <p:grpSp>
        <p:nvGrpSpPr>
          <p:cNvPr id="193" name="组合 41"/>
          <p:cNvGrpSpPr/>
          <p:nvPr/>
        </p:nvGrpSpPr>
        <p:grpSpPr>
          <a:xfrm>
            <a:off x="6204864" y="2299521"/>
            <a:ext cx="2200981" cy="1724319"/>
            <a:chOff x="0" y="0"/>
            <a:chExt cx="2200979" cy="1724317"/>
          </a:xfrm>
        </p:grpSpPr>
        <p:sp>
          <p:nvSpPr>
            <p:cNvPr id="191" name="矩形 2"/>
            <p:cNvSpPr txBox="1"/>
            <p:nvPr/>
          </p:nvSpPr>
          <p:spPr>
            <a:xfrm>
              <a:off x="0" y="0"/>
              <a:ext cx="1473062" cy="434340"/>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3 Subnets</a:t>
              </a:r>
            </a:p>
          </p:txBody>
        </p:sp>
        <p:sp>
          <p:nvSpPr>
            <p:cNvPr id="192" name="矩形 31"/>
            <p:cNvSpPr txBox="1"/>
            <p:nvPr/>
          </p:nvSpPr>
          <p:spPr>
            <a:xfrm>
              <a:off x="0" y="1289977"/>
              <a:ext cx="2200980" cy="4343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Secure Servers</a:t>
              </a:r>
            </a:p>
          </p:txBody>
        </p:sp>
      </p:grpSp>
      <p:sp>
        <p:nvSpPr>
          <p:cNvPr id="194" name="Freeform 28"/>
          <p:cNvSpPr/>
          <p:nvPr/>
        </p:nvSpPr>
        <p:spPr>
          <a:xfrm>
            <a:off x="2459715" y="2507676"/>
            <a:ext cx="1316087" cy="988865"/>
          </a:xfrm>
          <a:custGeom>
            <a:avLst/>
            <a:gdLst/>
            <a:ahLst/>
            <a:cxnLst>
              <a:cxn ang="0">
                <a:pos x="wd2" y="hd2"/>
              </a:cxn>
              <a:cxn ang="5400000">
                <a:pos x="wd2" y="hd2"/>
              </a:cxn>
              <a:cxn ang="10800000">
                <a:pos x="wd2" y="hd2"/>
              </a:cxn>
              <a:cxn ang="16200000">
                <a:pos x="wd2" y="hd2"/>
              </a:cxn>
            </a:cxnLst>
            <a:rect l="0" t="0" r="r" b="b"/>
            <a:pathLst>
              <a:path w="21600" h="21600" extrusionOk="0">
                <a:moveTo>
                  <a:pt x="4500" y="17700"/>
                </a:moveTo>
                <a:cubicBezTo>
                  <a:pt x="4500" y="17700"/>
                  <a:pt x="4500" y="17700"/>
                  <a:pt x="4500" y="17700"/>
                </a:cubicBezTo>
                <a:cubicBezTo>
                  <a:pt x="5063" y="17400"/>
                  <a:pt x="5625" y="17400"/>
                  <a:pt x="6300" y="17400"/>
                </a:cubicBezTo>
                <a:cubicBezTo>
                  <a:pt x="8100" y="17400"/>
                  <a:pt x="10238" y="19050"/>
                  <a:pt x="10912" y="20550"/>
                </a:cubicBezTo>
                <a:cubicBezTo>
                  <a:pt x="11137" y="20550"/>
                  <a:pt x="11137" y="20550"/>
                  <a:pt x="11137" y="20550"/>
                </a:cubicBezTo>
                <a:cubicBezTo>
                  <a:pt x="11812" y="19050"/>
                  <a:pt x="13837" y="17400"/>
                  <a:pt x="15750" y="17400"/>
                </a:cubicBezTo>
                <a:cubicBezTo>
                  <a:pt x="16312" y="17400"/>
                  <a:pt x="16987" y="17400"/>
                  <a:pt x="17550" y="17700"/>
                </a:cubicBezTo>
                <a:cubicBezTo>
                  <a:pt x="17550" y="17700"/>
                  <a:pt x="17550" y="17700"/>
                  <a:pt x="17550" y="17700"/>
                </a:cubicBezTo>
                <a:cubicBezTo>
                  <a:pt x="17550" y="10500"/>
                  <a:pt x="17550" y="10500"/>
                  <a:pt x="17550" y="10500"/>
                </a:cubicBezTo>
                <a:cubicBezTo>
                  <a:pt x="10800" y="14700"/>
                  <a:pt x="10800" y="14700"/>
                  <a:pt x="10800" y="14700"/>
                </a:cubicBezTo>
                <a:cubicBezTo>
                  <a:pt x="4500" y="10800"/>
                  <a:pt x="4500" y="10800"/>
                  <a:pt x="4500" y="10800"/>
                </a:cubicBezTo>
                <a:lnTo>
                  <a:pt x="4500" y="17700"/>
                </a:lnTo>
                <a:close/>
                <a:moveTo>
                  <a:pt x="10800" y="0"/>
                </a:moveTo>
                <a:cubicBezTo>
                  <a:pt x="0" y="6600"/>
                  <a:pt x="0" y="6600"/>
                  <a:pt x="0" y="6600"/>
                </a:cubicBezTo>
                <a:cubicBezTo>
                  <a:pt x="10800" y="13200"/>
                  <a:pt x="10800" y="13200"/>
                  <a:pt x="10800" y="13200"/>
                </a:cubicBezTo>
                <a:cubicBezTo>
                  <a:pt x="21600" y="6600"/>
                  <a:pt x="21600" y="6600"/>
                  <a:pt x="21600" y="6600"/>
                </a:cubicBezTo>
                <a:lnTo>
                  <a:pt x="10800" y="0"/>
                </a:lnTo>
                <a:close/>
                <a:moveTo>
                  <a:pt x="900" y="8400"/>
                </a:moveTo>
                <a:cubicBezTo>
                  <a:pt x="450" y="15600"/>
                  <a:pt x="450" y="15600"/>
                  <a:pt x="450" y="15600"/>
                </a:cubicBezTo>
                <a:cubicBezTo>
                  <a:pt x="1350" y="15600"/>
                  <a:pt x="1350" y="15600"/>
                  <a:pt x="1350" y="15600"/>
                </a:cubicBezTo>
                <a:cubicBezTo>
                  <a:pt x="1350" y="8700"/>
                  <a:pt x="1350" y="8700"/>
                  <a:pt x="1350" y="8700"/>
                </a:cubicBezTo>
                <a:lnTo>
                  <a:pt x="900" y="8400"/>
                </a:lnTo>
                <a:close/>
                <a:moveTo>
                  <a:pt x="1800" y="21600"/>
                </a:moveTo>
                <a:cubicBezTo>
                  <a:pt x="1013" y="18600"/>
                  <a:pt x="1013" y="18600"/>
                  <a:pt x="1013" y="18600"/>
                </a:cubicBezTo>
                <a:cubicBezTo>
                  <a:pt x="1463" y="18450"/>
                  <a:pt x="1800" y="18000"/>
                  <a:pt x="1800" y="17400"/>
                </a:cubicBezTo>
                <a:cubicBezTo>
                  <a:pt x="1800" y="16650"/>
                  <a:pt x="1350" y="16200"/>
                  <a:pt x="900" y="16200"/>
                </a:cubicBezTo>
                <a:cubicBezTo>
                  <a:pt x="338" y="16200"/>
                  <a:pt x="0" y="16650"/>
                  <a:pt x="0" y="17400"/>
                </a:cubicBezTo>
                <a:cubicBezTo>
                  <a:pt x="0" y="18000"/>
                  <a:pt x="338" y="18450"/>
                  <a:pt x="788" y="18600"/>
                </a:cubicBezTo>
                <a:cubicBezTo>
                  <a:pt x="0" y="21600"/>
                  <a:pt x="0" y="21600"/>
                  <a:pt x="0" y="21600"/>
                </a:cubicBezTo>
                <a:lnTo>
                  <a:pt x="1800" y="21600"/>
                </a:lnTo>
                <a:close/>
              </a:path>
            </a:pathLst>
          </a:custGeom>
          <a:solidFill>
            <a:srgbClr val="FCB00F"/>
          </a:solidFill>
          <a:ln w="12700">
            <a:miter lim="400000"/>
          </a:ln>
        </p:spPr>
        <p:txBody>
          <a:bodyPr lIns="45719" rIns="45719"/>
          <a:lstStyle/>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1" nodeType="afterEffect">
                                  <p:stCondLst>
                                    <p:cond delay="0"/>
                                  </p:stCondLst>
                                  <p:childTnLst>
                                    <p:set>
                                      <p:cBhvr>
                                        <p:cTn id="6" dur="indefinite" fill="hold"/>
                                        <p:tgtEl>
                                          <p:spTgt spid="178"/>
                                        </p:tgtEl>
                                        <p:attrNameLst>
                                          <p:attrName>style.visibility</p:attrName>
                                        </p:attrNameLst>
                                      </p:cBhvr>
                                      <p:to>
                                        <p:strVal val="visible"/>
                                      </p:to>
                                    </p:set>
                                    <p:anim calcmode="lin" valueType="num">
                                      <p:cBhvr>
                                        <p:cTn id="7" dur="500" fill="hold"/>
                                        <p:tgtEl>
                                          <p:spTgt spid="178"/>
                                        </p:tgtEl>
                                        <p:attrNameLst>
                                          <p:attrName>ppt_w</p:attrName>
                                        </p:attrNameLst>
                                      </p:cBhvr>
                                      <p:tavLst>
                                        <p:tav tm="0">
                                          <p:val>
                                            <p:fltVal val="0"/>
                                          </p:val>
                                        </p:tav>
                                        <p:tav tm="100000">
                                          <p:val>
                                            <p:strVal val="#ppt_w"/>
                                          </p:val>
                                        </p:tav>
                                      </p:tavLst>
                                    </p:anim>
                                    <p:anim calcmode="lin" valueType="num">
                                      <p:cBhvr>
                                        <p:cTn id="8" dur="500" fill="hold"/>
                                        <p:tgtEl>
                                          <p:spTgt spid="178"/>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2" nodeType="afterEffect">
                                  <p:stCondLst>
                                    <p:cond delay="0"/>
                                  </p:stCondLst>
                                  <p:childTnLst>
                                    <p:set>
                                      <p:cBhvr>
                                        <p:cTn id="11" dur="indefinite" fill="hold"/>
                                        <p:tgtEl>
                                          <p:spTgt spid="190"/>
                                        </p:tgtEl>
                                        <p:attrNameLst>
                                          <p:attrName>style.visibility</p:attrName>
                                        </p:attrNameLst>
                                      </p:cBhvr>
                                      <p:to>
                                        <p:strVal val="visible"/>
                                      </p:to>
                                    </p:set>
                                    <p:anim calcmode="lin" valueType="num">
                                      <p:cBhvr>
                                        <p:cTn id="12" dur="500" fill="hold"/>
                                        <p:tgtEl>
                                          <p:spTgt spid="190"/>
                                        </p:tgtEl>
                                        <p:attrNameLst>
                                          <p:attrName>ppt_w</p:attrName>
                                        </p:attrNameLst>
                                      </p:cBhvr>
                                      <p:tavLst>
                                        <p:tav tm="0">
                                          <p:val>
                                            <p:fltVal val="0"/>
                                          </p:val>
                                        </p:tav>
                                        <p:tav tm="100000">
                                          <p:val>
                                            <p:strVal val="#ppt_w"/>
                                          </p:val>
                                        </p:tav>
                                      </p:tavLst>
                                    </p:anim>
                                    <p:anim calcmode="lin" valueType="num">
                                      <p:cBhvr>
                                        <p:cTn id="13" dur="500" fill="hold"/>
                                        <p:tgtEl>
                                          <p:spTgt spid="190"/>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 presetClass="entr" presetSubtype="4" fill="hold" grpId="3" nodeType="afterEffect">
                                  <p:stCondLst>
                                    <p:cond delay="0"/>
                                  </p:stCondLst>
                                  <p:childTnLst>
                                    <p:set>
                                      <p:cBhvr>
                                        <p:cTn id="16" dur="indefinite" fill="hold"/>
                                        <p:tgtEl>
                                          <p:spTgt spid="194"/>
                                        </p:tgtEl>
                                        <p:attrNameLst>
                                          <p:attrName>style.visibility</p:attrName>
                                        </p:attrNameLst>
                                      </p:cBhvr>
                                      <p:to>
                                        <p:strVal val="visible"/>
                                      </p:to>
                                    </p:set>
                                    <p:anim calcmode="lin" valueType="num">
                                      <p:cBhvr>
                                        <p:cTn id="17" dur="500" fill="hold"/>
                                        <p:tgtEl>
                                          <p:spTgt spid="194"/>
                                        </p:tgtEl>
                                        <p:attrNameLst>
                                          <p:attrName>ppt_x</p:attrName>
                                        </p:attrNameLst>
                                      </p:cBhvr>
                                      <p:tavLst>
                                        <p:tav tm="0">
                                          <p:val>
                                            <p:strVal val="#ppt_x"/>
                                          </p:val>
                                        </p:tav>
                                        <p:tav tm="100000">
                                          <p:val>
                                            <p:strVal val="#ppt_x"/>
                                          </p:val>
                                        </p:tav>
                                      </p:tavLst>
                                    </p:anim>
                                    <p:anim calcmode="lin" valueType="num">
                                      <p:cBhvr>
                                        <p:cTn id="18" dur="500" fill="hold"/>
                                        <p:tgtEl>
                                          <p:spTgt spid="19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3" presetClass="entr" presetSubtype="16" fill="hold" grpId="4" nodeType="afterEffect">
                                  <p:stCondLst>
                                    <p:cond delay="0"/>
                                  </p:stCondLst>
                                  <p:childTnLst>
                                    <p:set>
                                      <p:cBhvr>
                                        <p:cTn id="21" dur="indefinite" fill="hold"/>
                                        <p:tgtEl>
                                          <p:spTgt spid="189"/>
                                        </p:tgtEl>
                                        <p:attrNameLst>
                                          <p:attrName>style.visibility</p:attrName>
                                        </p:attrNameLst>
                                      </p:cBhvr>
                                      <p:to>
                                        <p:strVal val="visible"/>
                                      </p:to>
                                    </p:set>
                                    <p:anim calcmode="lin" valueType="num">
                                      <p:cBhvr>
                                        <p:cTn id="22" dur="500" fill="hold"/>
                                        <p:tgtEl>
                                          <p:spTgt spid="189"/>
                                        </p:tgtEl>
                                        <p:attrNameLst>
                                          <p:attrName>ppt_w</p:attrName>
                                        </p:attrNameLst>
                                      </p:cBhvr>
                                      <p:tavLst>
                                        <p:tav tm="0">
                                          <p:val>
                                            <p:fltVal val="0"/>
                                          </p:val>
                                        </p:tav>
                                        <p:tav tm="100000">
                                          <p:val>
                                            <p:strVal val="#ppt_w"/>
                                          </p:val>
                                        </p:tav>
                                      </p:tavLst>
                                    </p:anim>
                                    <p:anim calcmode="lin" valueType="num">
                                      <p:cBhvr>
                                        <p:cTn id="23" dur="500" fill="hold"/>
                                        <p:tgtEl>
                                          <p:spTgt spid="189"/>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9" presetClass="entr" presetSubtype="0" fill="hold" grpId="5" nodeType="afterEffect">
                                  <p:stCondLst>
                                    <p:cond delay="0"/>
                                  </p:stCondLst>
                                  <p:childTnLst>
                                    <p:set>
                                      <p:cBhvr>
                                        <p:cTn id="26" dur="indefinite" fill="hold"/>
                                        <p:tgtEl>
                                          <p:spTgt spid="177"/>
                                        </p:tgtEl>
                                        <p:attrNameLst>
                                          <p:attrName>style.visibility</p:attrName>
                                        </p:attrNameLst>
                                      </p:cBhvr>
                                      <p:to>
                                        <p:strVal val="visible"/>
                                      </p:to>
                                    </p:set>
                                    <p:animEffect transition="in" filter="dissolve">
                                      <p:cBhvr>
                                        <p:cTn id="27" dur="500"/>
                                        <p:tgtEl>
                                          <p:spTgt spid="177"/>
                                        </p:tgtEl>
                                      </p:cBhvr>
                                    </p:animEffect>
                                  </p:childTnLst>
                                </p:cTn>
                              </p:par>
                            </p:childTnLst>
                          </p:cTn>
                        </p:par>
                        <p:par>
                          <p:cTn id="28" fill="hold">
                            <p:stCondLst>
                              <p:cond delay="2500"/>
                            </p:stCondLst>
                            <p:childTnLst>
                              <p:par>
                                <p:cTn id="29" presetID="22" presetClass="entr" presetSubtype="1" fill="hold" grpId="6" nodeType="afterEffect">
                                  <p:stCondLst>
                                    <p:cond delay="0"/>
                                  </p:stCondLst>
                                  <p:childTnLst>
                                    <p:set>
                                      <p:cBhvr>
                                        <p:cTn id="30" dur="indefinite" fill="hold"/>
                                        <p:tgtEl>
                                          <p:spTgt spid="170"/>
                                        </p:tgtEl>
                                        <p:attrNameLst>
                                          <p:attrName>style.visibility</p:attrName>
                                        </p:attrNameLst>
                                      </p:cBhvr>
                                      <p:to>
                                        <p:strVal val="visible"/>
                                      </p:to>
                                    </p:set>
                                    <p:animEffect transition="in" filter="wipe(up)">
                                      <p:cBhvr>
                                        <p:cTn id="31" dur="500"/>
                                        <p:tgtEl>
                                          <p:spTgt spid="170"/>
                                        </p:tgtEl>
                                      </p:cBhvr>
                                    </p:animEffect>
                                  </p:childTnLst>
                                </p:cTn>
                              </p:par>
                            </p:childTnLst>
                          </p:cTn>
                        </p:par>
                        <p:par>
                          <p:cTn id="32" fill="hold">
                            <p:stCondLst>
                              <p:cond delay="3000"/>
                            </p:stCondLst>
                            <p:childTnLst>
                              <p:par>
                                <p:cTn id="33" presetID="2" presetClass="entr" presetSubtype="2" fill="hold" grpId="7" nodeType="afterEffect">
                                  <p:stCondLst>
                                    <p:cond delay="0"/>
                                  </p:stCondLst>
                                  <p:childTnLst>
                                    <p:set>
                                      <p:cBhvr>
                                        <p:cTn id="34" dur="indefinite" fill="hold"/>
                                        <p:tgtEl>
                                          <p:spTgt spid="173"/>
                                        </p:tgtEl>
                                        <p:attrNameLst>
                                          <p:attrName>style.visibility</p:attrName>
                                        </p:attrNameLst>
                                      </p:cBhvr>
                                      <p:to>
                                        <p:strVal val="visible"/>
                                      </p:to>
                                    </p:set>
                                    <p:anim calcmode="lin" valueType="num">
                                      <p:cBhvr>
                                        <p:cTn id="35" dur="500" fill="hold"/>
                                        <p:tgtEl>
                                          <p:spTgt spid="173"/>
                                        </p:tgtEl>
                                        <p:attrNameLst>
                                          <p:attrName>ppt_x</p:attrName>
                                        </p:attrNameLst>
                                      </p:cBhvr>
                                      <p:tavLst>
                                        <p:tav tm="0">
                                          <p:val>
                                            <p:strVal val="1+#ppt_w/2"/>
                                          </p:val>
                                        </p:tav>
                                        <p:tav tm="100000">
                                          <p:val>
                                            <p:strVal val="#ppt_x"/>
                                          </p:val>
                                        </p:tav>
                                      </p:tavLst>
                                    </p:anim>
                                    <p:anim calcmode="lin" valueType="num">
                                      <p:cBhvr>
                                        <p:cTn id="36" dur="500" fill="hold"/>
                                        <p:tgtEl>
                                          <p:spTgt spid="173"/>
                                        </p:tgtEl>
                                        <p:attrNameLst>
                                          <p:attrName>ppt_y</p:attrName>
                                        </p:attrNameLst>
                                      </p:cBhvr>
                                      <p:tavLst>
                                        <p:tav tm="0">
                                          <p:val>
                                            <p:strVal val="#ppt_y"/>
                                          </p:val>
                                        </p:tav>
                                        <p:tav tm="100000">
                                          <p:val>
                                            <p:strVal val="#ppt_y"/>
                                          </p:val>
                                        </p:tav>
                                      </p:tavLst>
                                    </p:anim>
                                  </p:childTnLst>
                                </p:cTn>
                              </p:par>
                            </p:childTnLst>
                          </p:cTn>
                        </p:par>
                        <p:par>
                          <p:cTn id="37" fill="hold">
                            <p:stCondLst>
                              <p:cond delay="3500"/>
                            </p:stCondLst>
                            <p:childTnLst>
                              <p:par>
                                <p:cTn id="38" presetID="2" presetClass="entr" presetSubtype="2" fill="hold" grpId="8" nodeType="afterEffect">
                                  <p:stCondLst>
                                    <p:cond delay="0"/>
                                  </p:stCondLst>
                                  <p:childTnLst>
                                    <p:set>
                                      <p:cBhvr>
                                        <p:cTn id="39" dur="indefinite" fill="hold"/>
                                        <p:tgtEl>
                                          <p:spTgt spid="176"/>
                                        </p:tgtEl>
                                        <p:attrNameLst>
                                          <p:attrName>style.visibility</p:attrName>
                                        </p:attrNameLst>
                                      </p:cBhvr>
                                      <p:to>
                                        <p:strVal val="visible"/>
                                      </p:to>
                                    </p:set>
                                    <p:anim calcmode="lin" valueType="num">
                                      <p:cBhvr>
                                        <p:cTn id="40" dur="500" fill="hold"/>
                                        <p:tgtEl>
                                          <p:spTgt spid="176"/>
                                        </p:tgtEl>
                                        <p:attrNameLst>
                                          <p:attrName>ppt_x</p:attrName>
                                        </p:attrNameLst>
                                      </p:cBhvr>
                                      <p:tavLst>
                                        <p:tav tm="0">
                                          <p:val>
                                            <p:strVal val="1+#ppt_w/2"/>
                                          </p:val>
                                        </p:tav>
                                        <p:tav tm="100000">
                                          <p:val>
                                            <p:strVal val="#ppt_x"/>
                                          </p:val>
                                        </p:tav>
                                      </p:tavLst>
                                    </p:anim>
                                    <p:anim calcmode="lin" valueType="num">
                                      <p:cBhvr>
                                        <p:cTn id="41" dur="500" fill="hold"/>
                                        <p:tgtEl>
                                          <p:spTgt spid="176"/>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3" presetClass="entr" presetSubtype="10" fill="hold" grpId="9" nodeType="afterEffect">
                                  <p:stCondLst>
                                    <p:cond delay="0"/>
                                  </p:stCondLst>
                                  <p:childTnLst>
                                    <p:set>
                                      <p:cBhvr>
                                        <p:cTn id="44" dur="indefinite" fill="hold"/>
                                        <p:tgtEl>
                                          <p:spTgt spid="193"/>
                                        </p:tgtEl>
                                        <p:attrNameLst>
                                          <p:attrName>style.visibility</p:attrName>
                                        </p:attrNameLst>
                                      </p:cBhvr>
                                      <p:to>
                                        <p:strVal val="visible"/>
                                      </p:to>
                                    </p:set>
                                    <p:animEffect transition="in" filter="blinds(horizontal)">
                                      <p:cBhvr>
                                        <p:cTn id="45" dur="500"/>
                                        <p:tgtEl>
                                          <p:spTgt spid="193"/>
                                        </p:tgtEl>
                                      </p:cBhvr>
                                    </p:animEffect>
                                  </p:childTnLst>
                                </p:cTn>
                              </p:par>
                            </p:childTnLst>
                          </p:cTn>
                        </p:par>
                        <p:par>
                          <p:cTn id="46" fill="hold">
                            <p:stCondLst>
                              <p:cond delay="4500"/>
                            </p:stCondLst>
                            <p:childTnLst>
                              <p:par>
                                <p:cTn id="47" presetID="9" presetClass="entr" presetSubtype="0" fill="hold" grpId="10" nodeType="afterEffect">
                                  <p:stCondLst>
                                    <p:cond delay="0"/>
                                  </p:stCondLst>
                                  <p:childTnLst>
                                    <p:set>
                                      <p:cBhvr>
                                        <p:cTn id="48" dur="indefinite" fill="hold"/>
                                        <p:tgtEl>
                                          <p:spTgt spid="179"/>
                                        </p:tgtEl>
                                        <p:attrNameLst>
                                          <p:attrName>style.visibility</p:attrName>
                                        </p:attrNameLst>
                                      </p:cBhvr>
                                      <p:to>
                                        <p:strVal val="visible"/>
                                      </p:to>
                                    </p:set>
                                    <p:animEffect transition="in" filter="dissolve">
                                      <p:cBhvr>
                                        <p:cTn id="49" dur="500"/>
                                        <p:tgtEl>
                                          <p:spTgt spid="179"/>
                                        </p:tgtEl>
                                      </p:cBhvr>
                                    </p:animEffect>
                                  </p:childTnLst>
                                </p:cTn>
                              </p:par>
                            </p:childTnLst>
                          </p:cTn>
                        </p:par>
                        <p:par>
                          <p:cTn id="50" fill="hold">
                            <p:stCondLst>
                              <p:cond delay="5000"/>
                            </p:stCondLst>
                            <p:childTnLst>
                              <p:par>
                                <p:cTn id="51" presetID="9" presetClass="entr" presetSubtype="0" fill="hold" grpId="11" nodeType="afterEffect">
                                  <p:stCondLst>
                                    <p:cond delay="0"/>
                                  </p:stCondLst>
                                  <p:childTnLst>
                                    <p:set>
                                      <p:cBhvr>
                                        <p:cTn id="52" dur="indefinite" fill="hold"/>
                                        <p:tgtEl>
                                          <p:spTgt spid="180"/>
                                        </p:tgtEl>
                                        <p:attrNameLst>
                                          <p:attrName>style.visibility</p:attrName>
                                        </p:attrNameLst>
                                      </p:cBhvr>
                                      <p:to>
                                        <p:strVal val="visible"/>
                                      </p:to>
                                    </p:set>
                                    <p:animEffect transition="in" filter="dissolve">
                                      <p:cBhvr>
                                        <p:cTn id="53" dur="500"/>
                                        <p:tgtEl>
                                          <p:spTgt spid="180"/>
                                        </p:tgtEl>
                                      </p:cBhvr>
                                    </p:animEffect>
                                  </p:childTnLst>
                                </p:cTn>
                              </p:par>
                            </p:childTnLst>
                          </p:cTn>
                        </p:par>
                        <p:par>
                          <p:cTn id="54" fill="hold">
                            <p:stCondLst>
                              <p:cond delay="5500"/>
                            </p:stCondLst>
                            <p:childTnLst>
                              <p:par>
                                <p:cTn id="55" presetID="9" presetClass="entr" presetSubtype="0" fill="hold" grpId="12" nodeType="afterEffect">
                                  <p:stCondLst>
                                    <p:cond delay="0"/>
                                  </p:stCondLst>
                                  <p:childTnLst>
                                    <p:set>
                                      <p:cBhvr>
                                        <p:cTn id="56" dur="indefinite" fill="hold"/>
                                        <p:tgtEl>
                                          <p:spTgt spid="181"/>
                                        </p:tgtEl>
                                        <p:attrNameLst>
                                          <p:attrName>style.visibility</p:attrName>
                                        </p:attrNameLst>
                                      </p:cBhvr>
                                      <p:to>
                                        <p:strVal val="visible"/>
                                      </p:to>
                                    </p:set>
                                    <p:animEffect transition="in" filter="dissolve">
                                      <p:cBhvr>
                                        <p:cTn id="57" dur="500"/>
                                        <p:tgtEl>
                                          <p:spTgt spid="181"/>
                                        </p:tgtEl>
                                      </p:cBhvr>
                                    </p:animEffect>
                                  </p:childTnLst>
                                </p:cTn>
                              </p:par>
                            </p:childTnLst>
                          </p:cTn>
                        </p:par>
                        <p:par>
                          <p:cTn id="58" fill="hold">
                            <p:stCondLst>
                              <p:cond delay="6000"/>
                            </p:stCondLst>
                            <p:childTnLst>
                              <p:par>
                                <p:cTn id="59" presetID="9" presetClass="entr" presetSubtype="0" fill="hold" grpId="13" nodeType="afterEffect">
                                  <p:stCondLst>
                                    <p:cond delay="0"/>
                                  </p:stCondLst>
                                  <p:childTnLst>
                                    <p:set>
                                      <p:cBhvr>
                                        <p:cTn id="60" dur="indefinite" fill="hold"/>
                                        <p:tgtEl>
                                          <p:spTgt spid="182"/>
                                        </p:tgtEl>
                                        <p:attrNameLst>
                                          <p:attrName>style.visibility</p:attrName>
                                        </p:attrNameLst>
                                      </p:cBhvr>
                                      <p:to>
                                        <p:strVal val="visible"/>
                                      </p:to>
                                    </p:set>
                                    <p:animEffect transition="in" filter="dissolve">
                                      <p:cBhvr>
                                        <p:cTn id="61" dur="500"/>
                                        <p:tgtEl>
                                          <p:spTgt spid="182"/>
                                        </p:tgtEl>
                                      </p:cBhvr>
                                    </p:animEffect>
                                  </p:childTnLst>
                                </p:cTn>
                              </p:par>
                            </p:childTnLst>
                          </p:cTn>
                        </p:par>
                        <p:par>
                          <p:cTn id="62" fill="hold">
                            <p:stCondLst>
                              <p:cond delay="6500"/>
                            </p:stCondLst>
                            <p:childTnLst>
                              <p:par>
                                <p:cTn id="63" presetID="9" presetClass="entr" presetSubtype="0" fill="hold" grpId="14" nodeType="afterEffect">
                                  <p:stCondLst>
                                    <p:cond delay="0"/>
                                  </p:stCondLst>
                                  <p:childTnLst>
                                    <p:set>
                                      <p:cBhvr>
                                        <p:cTn id="64" dur="indefinite" fill="hold"/>
                                        <p:tgtEl>
                                          <p:spTgt spid="183"/>
                                        </p:tgtEl>
                                        <p:attrNameLst>
                                          <p:attrName>style.visibility</p:attrName>
                                        </p:attrNameLst>
                                      </p:cBhvr>
                                      <p:to>
                                        <p:strVal val="visible"/>
                                      </p:to>
                                    </p:set>
                                    <p:animEffect transition="in" filter="dissolve">
                                      <p:cBhvr>
                                        <p:cTn id="65" dur="500"/>
                                        <p:tgtEl>
                                          <p:spTgt spid="183"/>
                                        </p:tgtEl>
                                      </p:cBhvr>
                                    </p:animEffect>
                                  </p:childTnLst>
                                </p:cTn>
                              </p:par>
                            </p:childTnLst>
                          </p:cTn>
                        </p:par>
                        <p:par>
                          <p:cTn id="66" fill="hold">
                            <p:stCondLst>
                              <p:cond delay="7000"/>
                            </p:stCondLst>
                            <p:childTnLst>
                              <p:par>
                                <p:cTn id="67" presetID="9" presetClass="entr" presetSubtype="0" fill="hold" grpId="15" nodeType="afterEffect">
                                  <p:stCondLst>
                                    <p:cond delay="0"/>
                                  </p:stCondLst>
                                  <p:childTnLst>
                                    <p:set>
                                      <p:cBhvr>
                                        <p:cTn id="68" dur="indefinite" fill="hold"/>
                                        <p:tgtEl>
                                          <p:spTgt spid="184"/>
                                        </p:tgtEl>
                                        <p:attrNameLst>
                                          <p:attrName>style.visibility</p:attrName>
                                        </p:attrNameLst>
                                      </p:cBhvr>
                                      <p:to>
                                        <p:strVal val="visible"/>
                                      </p:to>
                                    </p:set>
                                    <p:animEffect transition="in" filter="dissolve">
                                      <p:cBhvr>
                                        <p:cTn id="69" dur="500"/>
                                        <p:tgtEl>
                                          <p:spTgt spid="184"/>
                                        </p:tgtEl>
                                      </p:cBhvr>
                                    </p:animEffect>
                                  </p:childTnLst>
                                </p:cTn>
                              </p:par>
                            </p:childTnLst>
                          </p:cTn>
                        </p:par>
                        <p:par>
                          <p:cTn id="70" fill="hold">
                            <p:stCondLst>
                              <p:cond delay="7500"/>
                            </p:stCondLst>
                            <p:childTnLst>
                              <p:par>
                                <p:cTn id="71" presetID="9" presetClass="entr" presetSubtype="0" fill="hold" grpId="16" nodeType="afterEffect">
                                  <p:stCondLst>
                                    <p:cond delay="0"/>
                                  </p:stCondLst>
                                  <p:childTnLst>
                                    <p:set>
                                      <p:cBhvr>
                                        <p:cTn id="72" dur="indefinite" fill="hold"/>
                                        <p:tgtEl>
                                          <p:spTgt spid="185"/>
                                        </p:tgtEl>
                                        <p:attrNameLst>
                                          <p:attrName>style.visibility</p:attrName>
                                        </p:attrNameLst>
                                      </p:cBhvr>
                                      <p:to>
                                        <p:strVal val="visible"/>
                                      </p:to>
                                    </p:set>
                                    <p:animEffect transition="in" filter="dissolve">
                                      <p:cBhvr>
                                        <p:cTn id="73" dur="500"/>
                                        <p:tgtEl>
                                          <p:spTgt spid="185"/>
                                        </p:tgtEl>
                                      </p:cBhvr>
                                    </p:animEffect>
                                  </p:childTnLst>
                                </p:cTn>
                              </p:par>
                            </p:childTnLst>
                          </p:cTn>
                        </p:par>
                        <p:par>
                          <p:cTn id="74" fill="hold">
                            <p:stCondLst>
                              <p:cond delay="8000"/>
                            </p:stCondLst>
                            <p:childTnLst>
                              <p:par>
                                <p:cTn id="75" presetID="9" presetClass="entr" presetSubtype="0" fill="hold" grpId="17" nodeType="afterEffect">
                                  <p:stCondLst>
                                    <p:cond delay="0"/>
                                  </p:stCondLst>
                                  <p:childTnLst>
                                    <p:set>
                                      <p:cBhvr>
                                        <p:cTn id="76" dur="indefinite" fill="hold"/>
                                        <p:tgtEl>
                                          <p:spTgt spid="186"/>
                                        </p:tgtEl>
                                        <p:attrNameLst>
                                          <p:attrName>style.visibility</p:attrName>
                                        </p:attrNameLst>
                                      </p:cBhvr>
                                      <p:to>
                                        <p:strVal val="visible"/>
                                      </p:to>
                                    </p:set>
                                    <p:animEffect transition="in" filter="dissolve">
                                      <p:cBhvr>
                                        <p:cTn id="77" dur="500"/>
                                        <p:tgtEl>
                                          <p:spTgt spid="186"/>
                                        </p:tgtEl>
                                      </p:cBhvr>
                                    </p:animEffect>
                                  </p:childTnLst>
                                </p:cTn>
                              </p:par>
                            </p:childTnLst>
                          </p:cTn>
                        </p:par>
                        <p:par>
                          <p:cTn id="78" fill="hold">
                            <p:stCondLst>
                              <p:cond delay="8500"/>
                            </p:stCondLst>
                            <p:childTnLst>
                              <p:par>
                                <p:cTn id="79" presetID="9" presetClass="entr" presetSubtype="0" fill="hold" grpId="18" nodeType="afterEffect">
                                  <p:stCondLst>
                                    <p:cond delay="0"/>
                                  </p:stCondLst>
                                  <p:childTnLst>
                                    <p:set>
                                      <p:cBhvr>
                                        <p:cTn id="80" dur="indefinite" fill="hold"/>
                                        <p:tgtEl>
                                          <p:spTgt spid="187"/>
                                        </p:tgtEl>
                                        <p:attrNameLst>
                                          <p:attrName>style.visibility</p:attrName>
                                        </p:attrNameLst>
                                      </p:cBhvr>
                                      <p:to>
                                        <p:strVal val="visible"/>
                                      </p:to>
                                    </p:set>
                                    <p:animEffect transition="in" filter="dissolve">
                                      <p:cBhvr>
                                        <p:cTn id="81" dur="500"/>
                                        <p:tgtEl>
                                          <p:spTgt spid="187"/>
                                        </p:tgtEl>
                                      </p:cBhvr>
                                    </p:animEffect>
                                  </p:childTnLst>
                                </p:cTn>
                              </p:par>
                            </p:childTnLst>
                          </p:cTn>
                        </p:par>
                        <p:par>
                          <p:cTn id="82" fill="hold">
                            <p:stCondLst>
                              <p:cond delay="9000"/>
                            </p:stCondLst>
                            <p:childTnLst>
                              <p:par>
                                <p:cTn id="83" presetID="9" presetClass="entr" presetSubtype="0" fill="hold" grpId="19" nodeType="afterEffect">
                                  <p:stCondLst>
                                    <p:cond delay="0"/>
                                  </p:stCondLst>
                                  <p:childTnLst>
                                    <p:set>
                                      <p:cBhvr>
                                        <p:cTn id="84" dur="indefinite" fill="hold"/>
                                        <p:tgtEl>
                                          <p:spTgt spid="188"/>
                                        </p:tgtEl>
                                        <p:attrNameLst>
                                          <p:attrName>style.visibility</p:attrName>
                                        </p:attrNameLst>
                                      </p:cBhvr>
                                      <p:to>
                                        <p:strVal val="visible"/>
                                      </p:to>
                                    </p:set>
                                    <p:animEffect transition="in" filter="dissolve">
                                      <p:cBhvr>
                                        <p:cTn id="85"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6" animBg="1" advAuto="0"/>
      <p:bldP spid="173" grpId="7" animBg="1" advAuto="0"/>
      <p:bldP spid="176" grpId="8" animBg="1" advAuto="0"/>
      <p:bldP spid="177" grpId="5" animBg="1" advAuto="0"/>
      <p:bldP spid="178" grpId="1" animBg="1" advAuto="0"/>
      <p:bldP spid="179" grpId="10" animBg="1" advAuto="0"/>
      <p:bldP spid="180" grpId="11" animBg="1" advAuto="0"/>
      <p:bldP spid="181" grpId="12" animBg="1" advAuto="0"/>
      <p:bldP spid="182" grpId="13" animBg="1" advAuto="0"/>
      <p:bldP spid="183" grpId="14" animBg="1" advAuto="0"/>
      <p:bldP spid="184" grpId="15" animBg="1" advAuto="0"/>
      <p:bldP spid="185" grpId="16" animBg="1" advAuto="0"/>
      <p:bldP spid="186" grpId="17" animBg="1" advAuto="0"/>
      <p:bldP spid="187" grpId="18" animBg="1" advAuto="0"/>
      <p:bldP spid="188" grpId="19" animBg="1" advAuto="0"/>
      <p:bldP spid="189" grpId="4" animBg="1" advAuto="0"/>
      <p:bldP spid="190" grpId="2" animBg="1" advAuto="0"/>
      <p:bldP spid="193" grpId="9" animBg="1" advAuto="0"/>
      <p:bldP spid="194" grpId="3"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2"/>
          <p:cNvSpPr txBox="1"/>
          <p:nvPr/>
        </p:nvSpPr>
        <p:spPr>
          <a:xfrm>
            <a:off x="1590675" y="160654"/>
            <a:ext cx="5434965" cy="497841"/>
          </a:xfrm>
          <a:prstGeom prst="rect">
            <a:avLst/>
          </a:prstGeom>
          <a:ln w="12700">
            <a:miter lim="400000"/>
          </a:ln>
        </p:spPr>
        <p:txBody>
          <a:bodyPr lIns="45719" rIns="45719">
            <a:spAutoFit/>
          </a:bodyPr>
          <a:lstStyle>
            <a:lvl1pPr>
              <a:defRPr sz="2800">
                <a:solidFill>
                  <a:srgbClr val="005DA2"/>
                </a:solidFill>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Network Topology</a:t>
            </a:r>
          </a:p>
        </p:txBody>
      </p:sp>
      <p:sp>
        <p:nvSpPr>
          <p:cNvPr id="197" name="矩形 1"/>
          <p:cNvSpPr/>
          <p:nvPr/>
        </p:nvSpPr>
        <p:spPr>
          <a:xfrm>
            <a:off x="163194" y="179704"/>
            <a:ext cx="1467487" cy="502921"/>
          </a:xfrm>
          <a:prstGeom prst="rect">
            <a:avLst/>
          </a:prstGeom>
          <a:solidFill>
            <a:srgbClr val="F2F2F2"/>
          </a:solidFill>
          <a:ln w="12700">
            <a:miter lim="400000"/>
          </a:ln>
        </p:spPr>
        <p:txBody>
          <a:bodyPr lIns="45719" rIns="45719" anchor="ctr"/>
          <a:lstStyle/>
          <a:p>
            <a:pPr algn="ctr"/>
          </a:p>
        </p:txBody>
      </p:sp>
      <p:pic>
        <p:nvPicPr>
          <p:cNvPr id="198" name="图片 3" descr="图片 3"/>
          <p:cNvPicPr>
            <a:picLocks noChangeAspect="1"/>
          </p:cNvPicPr>
          <p:nvPr/>
        </p:nvPicPr>
        <p:blipFill>
          <a:blip r:embed="rId1"/>
          <a:stretch>
            <a:fillRect/>
          </a:stretch>
        </p:blipFill>
        <p:spPr>
          <a:xfrm>
            <a:off x="78105" y="1723389"/>
            <a:ext cx="12120245" cy="3387092"/>
          </a:xfrm>
          <a:prstGeom prst="rect">
            <a:avLst/>
          </a:prstGeom>
          <a:ln w="12700">
            <a:miter lim="400000"/>
            <a:headEnd/>
            <a:tailEnd/>
          </a:ln>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1" nodeType="afterEffect">
                                  <p:stCondLst>
                                    <p:cond delay="0"/>
                                  </p:stCondLst>
                                  <p:childTnLst>
                                    <p:set>
                                      <p:cBhvr>
                                        <p:cTn id="6" dur="indefinite" fill="hold"/>
                                        <p:tgtEl>
                                          <p:spTgt spid="196"/>
                                        </p:tgtEl>
                                        <p:attrNameLst>
                                          <p:attrName>style.visibility</p:attrName>
                                        </p:attrNameLst>
                                      </p:cBhvr>
                                      <p:to>
                                        <p:strVal val="visible"/>
                                      </p:to>
                                    </p:set>
                                    <p:anim calcmode="lin" valueType="num">
                                      <p:cBhvr>
                                        <p:cTn id="7" dur="500" fill="hold"/>
                                        <p:tgtEl>
                                          <p:spTgt spid="196"/>
                                        </p:tgtEl>
                                        <p:attrNameLst>
                                          <p:attrName>ppt_w</p:attrName>
                                        </p:attrNameLst>
                                      </p:cBhvr>
                                      <p:tavLst>
                                        <p:tav tm="0">
                                          <p:val>
                                            <p:fltVal val="0"/>
                                          </p:val>
                                        </p:tav>
                                        <p:tav tm="100000">
                                          <p:val>
                                            <p:strVal val="#ppt_w"/>
                                          </p:val>
                                        </p:tav>
                                      </p:tavLst>
                                    </p:anim>
                                    <p:anim calcmode="lin" valueType="num">
                                      <p:cBhvr>
                                        <p:cTn id="8" dur="500" fill="hold"/>
                                        <p:tgtEl>
                                          <p:spTgt spid="1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1"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矩形 7"/>
          <p:cNvSpPr/>
          <p:nvPr/>
        </p:nvSpPr>
        <p:spPr>
          <a:xfrm>
            <a:off x="6079879" y="0"/>
            <a:ext cx="6116709" cy="6859588"/>
          </a:xfrm>
          <a:prstGeom prst="rect">
            <a:avLst/>
          </a:prstGeom>
          <a:solidFill>
            <a:srgbClr val="1F497D"/>
          </a:solidFill>
          <a:ln w="12700">
            <a:miter lim="400000"/>
          </a:ln>
        </p:spPr>
        <p:txBody>
          <a:bodyPr lIns="45719" rIns="45719" anchor="ctr"/>
          <a:lstStyle/>
          <a:p>
            <a:pPr algn="ctr">
              <a:defRPr>
                <a:solidFill>
                  <a:srgbClr val="FFFFFF"/>
                </a:solidFill>
              </a:defRPr>
            </a:pPr>
          </a:p>
        </p:txBody>
      </p:sp>
      <p:grpSp>
        <p:nvGrpSpPr>
          <p:cNvPr id="205" name="组合 8"/>
          <p:cNvGrpSpPr/>
          <p:nvPr/>
        </p:nvGrpSpPr>
        <p:grpSpPr>
          <a:xfrm>
            <a:off x="5972871" y="2393718"/>
            <a:ext cx="2822231" cy="458530"/>
            <a:chOff x="0" y="0"/>
            <a:chExt cx="2822230" cy="458528"/>
          </a:xfrm>
        </p:grpSpPr>
        <p:sp>
          <p:nvSpPr>
            <p:cNvPr id="203" name="矩形 9"/>
            <p:cNvSpPr/>
            <p:nvPr/>
          </p:nvSpPr>
          <p:spPr>
            <a:xfrm>
              <a:off x="1" y="0"/>
              <a:ext cx="2822230" cy="458529"/>
            </a:xfrm>
            <a:prstGeom prst="rect">
              <a:avLst/>
            </a:prstGeom>
            <a:solidFill>
              <a:srgbClr val="FCB00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4" name="矩形 10"/>
            <p:cNvSpPr/>
            <p:nvPr/>
          </p:nvSpPr>
          <p:spPr>
            <a:xfrm>
              <a:off x="0" y="0"/>
              <a:ext cx="93137" cy="458529"/>
            </a:xfrm>
            <a:prstGeom prst="rect">
              <a:avLst/>
            </a:prstGeom>
            <a:solidFill>
              <a:srgbClr val="202A3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208" name="组合 11"/>
          <p:cNvGrpSpPr/>
          <p:nvPr/>
        </p:nvGrpSpPr>
        <p:grpSpPr>
          <a:xfrm>
            <a:off x="5972871" y="3668336"/>
            <a:ext cx="2822231" cy="459961"/>
            <a:chOff x="0" y="0"/>
            <a:chExt cx="2822230" cy="459959"/>
          </a:xfrm>
        </p:grpSpPr>
        <p:sp>
          <p:nvSpPr>
            <p:cNvPr id="206" name="矩形 12"/>
            <p:cNvSpPr/>
            <p:nvPr/>
          </p:nvSpPr>
          <p:spPr>
            <a:xfrm>
              <a:off x="1" y="-1"/>
              <a:ext cx="2822230" cy="458529"/>
            </a:xfrm>
            <a:prstGeom prst="rect">
              <a:avLst/>
            </a:prstGeom>
            <a:solidFill>
              <a:srgbClr val="FCB00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7" name="矩形 13"/>
            <p:cNvSpPr/>
            <p:nvPr/>
          </p:nvSpPr>
          <p:spPr>
            <a:xfrm>
              <a:off x="0" y="1431"/>
              <a:ext cx="93137" cy="458529"/>
            </a:xfrm>
            <a:prstGeom prst="rect">
              <a:avLst/>
            </a:prstGeom>
            <a:solidFill>
              <a:srgbClr val="202A3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209" name="椭圆 24"/>
          <p:cNvSpPr/>
          <p:nvPr/>
        </p:nvSpPr>
        <p:spPr>
          <a:xfrm>
            <a:off x="1840426" y="1937795"/>
            <a:ext cx="2448841" cy="2448841"/>
          </a:xfrm>
          <a:prstGeom prst="ellipse">
            <a:avLst/>
          </a:prstGeom>
          <a:solidFill>
            <a:srgbClr val="1F497D"/>
          </a:solidFill>
          <a:ln w="12700">
            <a:miter lim="400000"/>
          </a:ln>
        </p:spPr>
        <p:txBody>
          <a:bodyPr lIns="45719" rIns="45719" anchor="ctr"/>
          <a:lstStyle/>
          <a:p>
            <a:pPr algn="ctr">
              <a:defRPr>
                <a:solidFill>
                  <a:srgbClr val="FFFFFF"/>
                </a:solidFill>
              </a:defRPr>
            </a:pPr>
          </a:p>
        </p:txBody>
      </p:sp>
      <p:sp>
        <p:nvSpPr>
          <p:cNvPr id="210" name="椭圆 25"/>
          <p:cNvSpPr/>
          <p:nvPr/>
        </p:nvSpPr>
        <p:spPr>
          <a:xfrm>
            <a:off x="3045741" y="1801867"/>
            <a:ext cx="72019" cy="72019"/>
          </a:xfrm>
          <a:prstGeom prst="ellipse">
            <a:avLst/>
          </a:prstGeom>
          <a:solidFill>
            <a:srgbClr val="202A36"/>
          </a:solidFill>
          <a:ln w="12700">
            <a:miter lim="400000"/>
          </a:ln>
        </p:spPr>
        <p:txBody>
          <a:bodyPr lIns="45719" rIns="45719" anchor="ctr"/>
          <a:lstStyle/>
          <a:p>
            <a:pPr algn="ctr">
              <a:defRPr>
                <a:solidFill>
                  <a:srgbClr val="FFFFFF"/>
                </a:solidFill>
              </a:defRPr>
            </a:pPr>
          </a:p>
        </p:txBody>
      </p:sp>
      <p:sp>
        <p:nvSpPr>
          <p:cNvPr id="211" name="椭圆 26"/>
          <p:cNvSpPr/>
          <p:nvPr/>
        </p:nvSpPr>
        <p:spPr>
          <a:xfrm>
            <a:off x="3045741" y="1801867"/>
            <a:ext cx="72019" cy="72019"/>
          </a:xfrm>
          <a:prstGeom prst="ellipse">
            <a:avLst/>
          </a:prstGeom>
          <a:solidFill>
            <a:srgbClr val="202A36"/>
          </a:solidFill>
          <a:ln w="12700">
            <a:miter lim="400000"/>
          </a:ln>
        </p:spPr>
        <p:txBody>
          <a:bodyPr lIns="45719" rIns="45719" anchor="ctr"/>
          <a:lstStyle/>
          <a:p>
            <a:pPr algn="ctr">
              <a:defRPr>
                <a:solidFill>
                  <a:srgbClr val="FFFFFF"/>
                </a:solidFill>
              </a:defRPr>
            </a:pPr>
          </a:p>
        </p:txBody>
      </p:sp>
      <p:sp>
        <p:nvSpPr>
          <p:cNvPr id="212" name="椭圆 27"/>
          <p:cNvSpPr/>
          <p:nvPr/>
        </p:nvSpPr>
        <p:spPr>
          <a:xfrm>
            <a:off x="3045741" y="1801867"/>
            <a:ext cx="72019" cy="72019"/>
          </a:xfrm>
          <a:prstGeom prst="ellipse">
            <a:avLst/>
          </a:prstGeom>
          <a:solidFill>
            <a:srgbClr val="202A36"/>
          </a:solidFill>
          <a:ln w="12700">
            <a:miter lim="400000"/>
          </a:ln>
        </p:spPr>
        <p:txBody>
          <a:bodyPr lIns="45719" rIns="45719" anchor="ctr"/>
          <a:lstStyle/>
          <a:p>
            <a:pPr algn="ctr">
              <a:defRPr>
                <a:solidFill>
                  <a:srgbClr val="FFFFFF"/>
                </a:solidFill>
              </a:defRPr>
            </a:pPr>
          </a:p>
        </p:txBody>
      </p:sp>
      <p:sp>
        <p:nvSpPr>
          <p:cNvPr id="213" name="椭圆 28"/>
          <p:cNvSpPr/>
          <p:nvPr/>
        </p:nvSpPr>
        <p:spPr>
          <a:xfrm>
            <a:off x="3045741" y="1801867"/>
            <a:ext cx="72019" cy="72019"/>
          </a:xfrm>
          <a:prstGeom prst="ellipse">
            <a:avLst/>
          </a:prstGeom>
          <a:solidFill>
            <a:srgbClr val="202A36"/>
          </a:solidFill>
          <a:ln w="12700">
            <a:miter lim="400000"/>
          </a:ln>
        </p:spPr>
        <p:txBody>
          <a:bodyPr lIns="45719" rIns="45719" anchor="ctr"/>
          <a:lstStyle/>
          <a:p>
            <a:pPr algn="ctr">
              <a:defRPr>
                <a:solidFill>
                  <a:srgbClr val="FFFFFF"/>
                </a:solidFill>
              </a:defRPr>
            </a:pPr>
          </a:p>
        </p:txBody>
      </p:sp>
      <p:sp>
        <p:nvSpPr>
          <p:cNvPr id="214" name="椭圆 29"/>
          <p:cNvSpPr/>
          <p:nvPr/>
        </p:nvSpPr>
        <p:spPr>
          <a:xfrm>
            <a:off x="3045741" y="1801867"/>
            <a:ext cx="72019" cy="72019"/>
          </a:xfrm>
          <a:prstGeom prst="ellipse">
            <a:avLst/>
          </a:prstGeom>
          <a:solidFill>
            <a:srgbClr val="202A36"/>
          </a:solidFill>
          <a:ln w="12700">
            <a:miter lim="400000"/>
          </a:ln>
        </p:spPr>
        <p:txBody>
          <a:bodyPr lIns="45719" rIns="45719" anchor="ctr"/>
          <a:lstStyle/>
          <a:p>
            <a:pPr algn="ctr">
              <a:defRPr>
                <a:solidFill>
                  <a:srgbClr val="FFFFFF"/>
                </a:solidFill>
              </a:defRPr>
            </a:pPr>
          </a:p>
        </p:txBody>
      </p:sp>
      <p:sp>
        <p:nvSpPr>
          <p:cNvPr id="215" name="椭圆 30"/>
          <p:cNvSpPr/>
          <p:nvPr/>
        </p:nvSpPr>
        <p:spPr>
          <a:xfrm>
            <a:off x="3045741" y="1801867"/>
            <a:ext cx="72019" cy="72019"/>
          </a:xfrm>
          <a:prstGeom prst="ellipse">
            <a:avLst/>
          </a:prstGeom>
          <a:solidFill>
            <a:srgbClr val="202A36"/>
          </a:solidFill>
          <a:ln w="12700">
            <a:miter lim="400000"/>
          </a:ln>
        </p:spPr>
        <p:txBody>
          <a:bodyPr lIns="45719" rIns="45719" anchor="ctr"/>
          <a:lstStyle/>
          <a:p>
            <a:pPr algn="ctr">
              <a:defRPr>
                <a:solidFill>
                  <a:srgbClr val="FFFFFF"/>
                </a:solidFill>
              </a:defRPr>
            </a:pPr>
          </a:p>
        </p:txBody>
      </p:sp>
      <p:sp>
        <p:nvSpPr>
          <p:cNvPr id="216" name="椭圆 31"/>
          <p:cNvSpPr/>
          <p:nvPr/>
        </p:nvSpPr>
        <p:spPr>
          <a:xfrm>
            <a:off x="3045741" y="1801867"/>
            <a:ext cx="72019" cy="72019"/>
          </a:xfrm>
          <a:prstGeom prst="ellipse">
            <a:avLst/>
          </a:prstGeom>
          <a:solidFill>
            <a:srgbClr val="202A36"/>
          </a:solidFill>
          <a:ln w="12700">
            <a:miter lim="400000"/>
          </a:ln>
        </p:spPr>
        <p:txBody>
          <a:bodyPr lIns="45719" rIns="45719" anchor="ctr"/>
          <a:lstStyle/>
          <a:p>
            <a:pPr algn="ctr">
              <a:defRPr>
                <a:solidFill>
                  <a:srgbClr val="FFFFFF"/>
                </a:solidFill>
              </a:defRPr>
            </a:pPr>
          </a:p>
        </p:txBody>
      </p:sp>
      <p:sp>
        <p:nvSpPr>
          <p:cNvPr id="217" name="椭圆 32"/>
          <p:cNvSpPr/>
          <p:nvPr/>
        </p:nvSpPr>
        <p:spPr>
          <a:xfrm>
            <a:off x="3045741" y="1801867"/>
            <a:ext cx="72019" cy="72019"/>
          </a:xfrm>
          <a:prstGeom prst="ellipse">
            <a:avLst/>
          </a:prstGeom>
          <a:solidFill>
            <a:srgbClr val="202A36"/>
          </a:solidFill>
          <a:ln w="12700">
            <a:miter lim="400000"/>
          </a:ln>
        </p:spPr>
        <p:txBody>
          <a:bodyPr lIns="45719" rIns="45719" anchor="ctr"/>
          <a:lstStyle/>
          <a:p>
            <a:pPr algn="ctr">
              <a:defRPr>
                <a:solidFill>
                  <a:srgbClr val="FFFFFF"/>
                </a:solidFill>
              </a:defRPr>
            </a:pPr>
          </a:p>
        </p:txBody>
      </p:sp>
      <p:sp>
        <p:nvSpPr>
          <p:cNvPr id="218" name="椭圆 33"/>
          <p:cNvSpPr/>
          <p:nvPr/>
        </p:nvSpPr>
        <p:spPr>
          <a:xfrm>
            <a:off x="3045741" y="1801867"/>
            <a:ext cx="72019" cy="72019"/>
          </a:xfrm>
          <a:prstGeom prst="ellipse">
            <a:avLst/>
          </a:prstGeom>
          <a:solidFill>
            <a:srgbClr val="202A36"/>
          </a:solidFill>
          <a:ln w="12700">
            <a:miter lim="400000"/>
          </a:ln>
        </p:spPr>
        <p:txBody>
          <a:bodyPr lIns="45719" rIns="45719" anchor="ctr"/>
          <a:lstStyle/>
          <a:p>
            <a:pPr algn="ctr">
              <a:defRPr>
                <a:solidFill>
                  <a:srgbClr val="FFFFFF"/>
                </a:solidFill>
              </a:defRPr>
            </a:pPr>
          </a:p>
        </p:txBody>
      </p:sp>
      <p:sp>
        <p:nvSpPr>
          <p:cNvPr id="219" name="椭圆 34"/>
          <p:cNvSpPr/>
          <p:nvPr/>
        </p:nvSpPr>
        <p:spPr>
          <a:xfrm>
            <a:off x="3045741" y="1801867"/>
            <a:ext cx="72019" cy="72019"/>
          </a:xfrm>
          <a:prstGeom prst="ellipse">
            <a:avLst/>
          </a:prstGeom>
          <a:solidFill>
            <a:srgbClr val="202A36"/>
          </a:solidFill>
          <a:ln w="12700">
            <a:miter lim="400000"/>
          </a:ln>
        </p:spPr>
        <p:txBody>
          <a:bodyPr lIns="45719" rIns="45719" anchor="ctr"/>
          <a:lstStyle/>
          <a:p>
            <a:pPr algn="ctr">
              <a:defRPr>
                <a:solidFill>
                  <a:srgbClr val="FFFFFF"/>
                </a:solidFill>
              </a:defRPr>
            </a:pPr>
          </a:p>
        </p:txBody>
      </p:sp>
      <p:sp>
        <p:nvSpPr>
          <p:cNvPr id="220" name="标题 4"/>
          <p:cNvSpPr txBox="1"/>
          <p:nvPr/>
        </p:nvSpPr>
        <p:spPr>
          <a:xfrm>
            <a:off x="1939073" y="3672515"/>
            <a:ext cx="2285355" cy="434363"/>
          </a:xfrm>
          <a:prstGeom prst="rect">
            <a:avLst/>
          </a:prstGeom>
          <a:ln w="12700">
            <a:miter lim="400000"/>
          </a:ln>
        </p:spPr>
        <p:txBody>
          <a:bodyPr lIns="45730" tIns="45730" rIns="45730" bIns="45730" anchor="ctr">
            <a:spAutoFit/>
          </a:bodyPr>
          <a:lstStyle>
            <a:lvl1pPr algn="ctr" defTabSz="914400">
              <a:defRPr>
                <a:solidFill>
                  <a:srgbClr val="FCB00F"/>
                </a:solidFill>
                <a:latin typeface="Microsoft Sans Serif" panose="020B0604020202020204"/>
                <a:ea typeface="Microsoft Sans Serif" panose="020B0604020202020204"/>
                <a:cs typeface="Microsoft Sans Serif" panose="020B0604020202020204"/>
                <a:sym typeface="Microsoft Sans Serif" panose="020B0604020202020204"/>
              </a:defRPr>
            </a:lvl1pPr>
          </a:lstStyle>
          <a:p>
            <a:r>
              <a:t>Part II</a:t>
            </a:r>
          </a:p>
        </p:txBody>
      </p:sp>
      <p:sp>
        <p:nvSpPr>
          <p:cNvPr id="221" name="椭圆 36"/>
          <p:cNvSpPr/>
          <p:nvPr/>
        </p:nvSpPr>
        <p:spPr>
          <a:xfrm>
            <a:off x="1944206" y="2041574"/>
            <a:ext cx="2241281" cy="2241282"/>
          </a:xfrm>
          <a:prstGeom prst="ellipse">
            <a:avLst/>
          </a:prstGeom>
          <a:ln w="3175">
            <a:solidFill>
              <a:srgbClr val="FFFFFF"/>
            </a:solidFill>
            <a:prstDash val="dash"/>
          </a:ln>
        </p:spPr>
        <p:txBody>
          <a:bodyPr lIns="45719" rIns="45719" anchor="ctr"/>
          <a:lstStyle/>
          <a:p>
            <a:pPr algn="ctr">
              <a:defRPr>
                <a:solidFill>
                  <a:srgbClr val="FFFFFF"/>
                </a:solidFill>
              </a:defRPr>
            </a:pPr>
          </a:p>
        </p:txBody>
      </p:sp>
      <p:grpSp>
        <p:nvGrpSpPr>
          <p:cNvPr id="224" name="组合 38"/>
          <p:cNvGrpSpPr/>
          <p:nvPr/>
        </p:nvGrpSpPr>
        <p:grpSpPr>
          <a:xfrm>
            <a:off x="6204864" y="2429725"/>
            <a:ext cx="730857" cy="1683218"/>
            <a:chOff x="0" y="0"/>
            <a:chExt cx="730855" cy="1683216"/>
          </a:xfrm>
        </p:grpSpPr>
        <p:sp>
          <p:nvSpPr>
            <p:cNvPr id="222" name="矩形 39"/>
            <p:cNvSpPr txBox="1"/>
            <p:nvPr/>
          </p:nvSpPr>
          <p:spPr>
            <a:xfrm>
              <a:off x="0" y="0"/>
              <a:ext cx="730856" cy="459740"/>
            </a:xfrm>
            <a:prstGeom prst="rect">
              <a:avLst/>
            </a:prstGeom>
            <a:noFill/>
            <a:ln w="12700" cap="flat">
              <a:noFill/>
              <a:miter lim="400000"/>
            </a:ln>
            <a:effectLst/>
          </p:spPr>
          <p:txBody>
            <a:bodyPr wrap="none" lIns="45719" tIns="45719" rIns="45719" bIns="45719" numCol="1" anchor="t">
              <a:spAutoFit/>
            </a:bodyPr>
            <a:lstStyle>
              <a:lvl1pPr>
                <a:defRPr b="1">
                  <a:solidFill>
                    <a:srgbClr val="202A3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VPN</a:t>
              </a:r>
            </a:p>
          </p:txBody>
        </p:sp>
        <p:sp>
          <p:nvSpPr>
            <p:cNvPr id="223" name="矩形 40"/>
            <p:cNvSpPr txBox="1"/>
            <p:nvPr/>
          </p:nvSpPr>
          <p:spPr>
            <a:xfrm>
              <a:off x="57150" y="1223476"/>
              <a:ext cx="663288" cy="459741"/>
            </a:xfrm>
            <a:prstGeom prst="rect">
              <a:avLst/>
            </a:prstGeom>
            <a:noFill/>
            <a:ln w="12700" cap="flat">
              <a:noFill/>
              <a:miter lim="400000"/>
            </a:ln>
            <a:effectLst/>
          </p:spPr>
          <p:txBody>
            <a:bodyPr wrap="none" lIns="45719" tIns="45719" rIns="45719" bIns="45719" numCol="1" anchor="t">
              <a:spAutoFit/>
            </a:bodyPr>
            <a:lstStyle>
              <a:lvl1pPr>
                <a:defRPr b="1">
                  <a:solidFill>
                    <a:srgbClr val="202A3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2FA</a:t>
              </a:r>
            </a:p>
          </p:txBody>
        </p:sp>
      </p:grpSp>
      <p:sp>
        <p:nvSpPr>
          <p:cNvPr id="225" name="文本框 4"/>
          <p:cNvSpPr txBox="1"/>
          <p:nvPr/>
        </p:nvSpPr>
        <p:spPr>
          <a:xfrm>
            <a:off x="575348" y="4726892"/>
            <a:ext cx="5084823" cy="828041"/>
          </a:xfrm>
          <a:prstGeom prst="rect">
            <a:avLst/>
          </a:prstGeom>
          <a:ln w="12700">
            <a:miter lim="400000"/>
          </a:ln>
        </p:spPr>
        <p:txBody>
          <a:bodyPr wrap="none" lIns="45719" rIns="45719">
            <a:spAutoFit/>
          </a:bodyPr>
          <a:lstStyle>
            <a:lvl1pPr algn="ctr">
              <a:defRPr sz="4800" b="1">
                <a:solidFill>
                  <a:srgbClr val="202A3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External Security</a:t>
            </a:r>
          </a:p>
        </p:txBody>
      </p:sp>
      <p:sp>
        <p:nvSpPr>
          <p:cNvPr id="226" name="Freeform 12"/>
          <p:cNvSpPr/>
          <p:nvPr/>
        </p:nvSpPr>
        <p:spPr>
          <a:xfrm>
            <a:off x="2665350" y="2398540"/>
            <a:ext cx="876849" cy="1050781"/>
          </a:xfrm>
          <a:custGeom>
            <a:avLst/>
            <a:gdLst/>
            <a:ahLst/>
            <a:cxnLst>
              <a:cxn ang="0">
                <a:pos x="wd2" y="hd2"/>
              </a:cxn>
              <a:cxn ang="5400000">
                <a:pos x="wd2" y="hd2"/>
              </a:cxn>
              <a:cxn ang="10800000">
                <a:pos x="wd2" y="hd2"/>
              </a:cxn>
              <a:cxn ang="16200000">
                <a:pos x="wd2" y="hd2"/>
              </a:cxn>
            </a:cxnLst>
            <a:rect l="0" t="0" r="r" b="b"/>
            <a:pathLst>
              <a:path w="18649" h="20909" extrusionOk="0">
                <a:moveTo>
                  <a:pt x="5194" y="20909"/>
                </a:moveTo>
                <a:cubicBezTo>
                  <a:pt x="5435" y="19213"/>
                  <a:pt x="5435" y="17403"/>
                  <a:pt x="4953" y="15820"/>
                </a:cubicBezTo>
                <a:cubicBezTo>
                  <a:pt x="-2710" y="11749"/>
                  <a:pt x="-719" y="2475"/>
                  <a:pt x="5737" y="610"/>
                </a:cubicBezTo>
                <a:cubicBezTo>
                  <a:pt x="9116" y="-691"/>
                  <a:pt x="13701" y="101"/>
                  <a:pt x="16718" y="2871"/>
                </a:cubicBezTo>
                <a:cubicBezTo>
                  <a:pt x="18890" y="4907"/>
                  <a:pt x="17804" y="5472"/>
                  <a:pt x="17804" y="5472"/>
                </a:cubicBezTo>
                <a:cubicBezTo>
                  <a:pt x="17382" y="5699"/>
                  <a:pt x="17382" y="5699"/>
                  <a:pt x="17382" y="5699"/>
                </a:cubicBezTo>
                <a:cubicBezTo>
                  <a:pt x="17623" y="6660"/>
                  <a:pt x="18106" y="8469"/>
                  <a:pt x="18045" y="8695"/>
                </a:cubicBezTo>
                <a:cubicBezTo>
                  <a:pt x="17925" y="9035"/>
                  <a:pt x="17563" y="9374"/>
                  <a:pt x="17563" y="9374"/>
                </a:cubicBezTo>
                <a:cubicBezTo>
                  <a:pt x="18649" y="12823"/>
                  <a:pt x="18649" y="12823"/>
                  <a:pt x="18649" y="12823"/>
                </a:cubicBezTo>
                <a:cubicBezTo>
                  <a:pt x="17683" y="13162"/>
                  <a:pt x="17683" y="13162"/>
                  <a:pt x="17683" y="13162"/>
                </a:cubicBezTo>
                <a:cubicBezTo>
                  <a:pt x="17864" y="14293"/>
                  <a:pt x="17985" y="15198"/>
                  <a:pt x="17864" y="16272"/>
                </a:cubicBezTo>
                <a:cubicBezTo>
                  <a:pt x="17864" y="16499"/>
                  <a:pt x="17201" y="17007"/>
                  <a:pt x="16658" y="17064"/>
                </a:cubicBezTo>
                <a:cubicBezTo>
                  <a:pt x="13399" y="17234"/>
                  <a:pt x="13399" y="17234"/>
                  <a:pt x="13399" y="17234"/>
                </a:cubicBezTo>
                <a:cubicBezTo>
                  <a:pt x="13641" y="20909"/>
                  <a:pt x="13641" y="20909"/>
                  <a:pt x="13641" y="20909"/>
                </a:cubicBezTo>
                <a:cubicBezTo>
                  <a:pt x="5194" y="20909"/>
                  <a:pt x="5194" y="20909"/>
                  <a:pt x="5194" y="20909"/>
                </a:cubicBezTo>
                <a:close/>
                <a:moveTo>
                  <a:pt x="7668" y="12088"/>
                </a:moveTo>
                <a:cubicBezTo>
                  <a:pt x="5254" y="10392"/>
                  <a:pt x="5254" y="10392"/>
                  <a:pt x="5254" y="10392"/>
                </a:cubicBezTo>
                <a:cubicBezTo>
                  <a:pt x="5073" y="10222"/>
                  <a:pt x="4832" y="10279"/>
                  <a:pt x="4711" y="10448"/>
                </a:cubicBezTo>
                <a:cubicBezTo>
                  <a:pt x="4711" y="10448"/>
                  <a:pt x="4711" y="10448"/>
                  <a:pt x="4711" y="10448"/>
                </a:cubicBezTo>
                <a:cubicBezTo>
                  <a:pt x="4591" y="10674"/>
                  <a:pt x="4651" y="10901"/>
                  <a:pt x="4832" y="11070"/>
                </a:cubicBezTo>
                <a:cubicBezTo>
                  <a:pt x="7245" y="12767"/>
                  <a:pt x="7245" y="12767"/>
                  <a:pt x="7245" y="12767"/>
                </a:cubicBezTo>
                <a:cubicBezTo>
                  <a:pt x="7426" y="12880"/>
                  <a:pt x="7668" y="12823"/>
                  <a:pt x="7788" y="12654"/>
                </a:cubicBezTo>
                <a:cubicBezTo>
                  <a:pt x="7788" y="12654"/>
                  <a:pt x="7788" y="12654"/>
                  <a:pt x="7788" y="12654"/>
                </a:cubicBezTo>
                <a:cubicBezTo>
                  <a:pt x="7909" y="12484"/>
                  <a:pt x="7849" y="12201"/>
                  <a:pt x="7668" y="12088"/>
                </a:cubicBezTo>
                <a:close/>
                <a:moveTo>
                  <a:pt x="13158" y="6999"/>
                </a:moveTo>
                <a:cubicBezTo>
                  <a:pt x="14667" y="6999"/>
                  <a:pt x="14667" y="6999"/>
                  <a:pt x="14667" y="6999"/>
                </a:cubicBezTo>
                <a:cubicBezTo>
                  <a:pt x="14667" y="6377"/>
                  <a:pt x="14667" y="6377"/>
                  <a:pt x="14667" y="6377"/>
                </a:cubicBezTo>
                <a:cubicBezTo>
                  <a:pt x="13158" y="6377"/>
                  <a:pt x="13158" y="6377"/>
                  <a:pt x="13158" y="6377"/>
                </a:cubicBezTo>
                <a:cubicBezTo>
                  <a:pt x="13158" y="6999"/>
                  <a:pt x="13158" y="6999"/>
                  <a:pt x="13158" y="6999"/>
                </a:cubicBezTo>
                <a:close/>
                <a:moveTo>
                  <a:pt x="7607" y="3267"/>
                </a:moveTo>
                <a:cubicBezTo>
                  <a:pt x="6823" y="2023"/>
                  <a:pt x="6823" y="2023"/>
                  <a:pt x="6823" y="2023"/>
                </a:cubicBezTo>
                <a:cubicBezTo>
                  <a:pt x="6220" y="2362"/>
                  <a:pt x="6220" y="2362"/>
                  <a:pt x="6220" y="2362"/>
                </a:cubicBezTo>
                <a:cubicBezTo>
                  <a:pt x="7004" y="3606"/>
                  <a:pt x="7004" y="3606"/>
                  <a:pt x="7004" y="3606"/>
                </a:cubicBezTo>
                <a:cubicBezTo>
                  <a:pt x="7607" y="3267"/>
                  <a:pt x="7607" y="3267"/>
                  <a:pt x="7607" y="3267"/>
                </a:cubicBezTo>
                <a:close/>
                <a:moveTo>
                  <a:pt x="9598" y="2928"/>
                </a:moveTo>
                <a:cubicBezTo>
                  <a:pt x="9598" y="1514"/>
                  <a:pt x="9598" y="1514"/>
                  <a:pt x="9598" y="1514"/>
                </a:cubicBezTo>
                <a:cubicBezTo>
                  <a:pt x="8935" y="1514"/>
                  <a:pt x="8935" y="1514"/>
                  <a:pt x="8935" y="1514"/>
                </a:cubicBezTo>
                <a:cubicBezTo>
                  <a:pt x="8935" y="2928"/>
                  <a:pt x="8935" y="2928"/>
                  <a:pt x="8935" y="2928"/>
                </a:cubicBezTo>
                <a:cubicBezTo>
                  <a:pt x="9598" y="2928"/>
                  <a:pt x="9598" y="2928"/>
                  <a:pt x="9598" y="2928"/>
                </a:cubicBezTo>
                <a:close/>
                <a:moveTo>
                  <a:pt x="12856" y="5133"/>
                </a:moveTo>
                <a:cubicBezTo>
                  <a:pt x="14124" y="4398"/>
                  <a:pt x="14124" y="4398"/>
                  <a:pt x="14124" y="4398"/>
                </a:cubicBezTo>
                <a:cubicBezTo>
                  <a:pt x="13822" y="3833"/>
                  <a:pt x="13822" y="3833"/>
                  <a:pt x="13822" y="3833"/>
                </a:cubicBezTo>
                <a:cubicBezTo>
                  <a:pt x="12494" y="4568"/>
                  <a:pt x="12494" y="4568"/>
                  <a:pt x="12494" y="4568"/>
                </a:cubicBezTo>
                <a:cubicBezTo>
                  <a:pt x="12856" y="5133"/>
                  <a:pt x="12856" y="5133"/>
                  <a:pt x="12856" y="5133"/>
                </a:cubicBezTo>
                <a:close/>
                <a:moveTo>
                  <a:pt x="11529" y="3606"/>
                </a:moveTo>
                <a:cubicBezTo>
                  <a:pt x="12313" y="2419"/>
                  <a:pt x="12313" y="2419"/>
                  <a:pt x="12313" y="2419"/>
                </a:cubicBezTo>
                <a:cubicBezTo>
                  <a:pt x="11710" y="2080"/>
                  <a:pt x="11710" y="2080"/>
                  <a:pt x="11710" y="2080"/>
                </a:cubicBezTo>
                <a:cubicBezTo>
                  <a:pt x="10926" y="3324"/>
                  <a:pt x="10926" y="3324"/>
                  <a:pt x="10926" y="3324"/>
                </a:cubicBezTo>
                <a:cubicBezTo>
                  <a:pt x="11529" y="3606"/>
                  <a:pt x="11529" y="3606"/>
                  <a:pt x="11529" y="3606"/>
                </a:cubicBezTo>
                <a:close/>
                <a:moveTo>
                  <a:pt x="8271" y="11127"/>
                </a:moveTo>
                <a:cubicBezTo>
                  <a:pt x="5858" y="9374"/>
                  <a:pt x="5858" y="9374"/>
                  <a:pt x="5858" y="9374"/>
                </a:cubicBezTo>
                <a:cubicBezTo>
                  <a:pt x="5677" y="9261"/>
                  <a:pt x="5435" y="9317"/>
                  <a:pt x="5315" y="9487"/>
                </a:cubicBezTo>
                <a:cubicBezTo>
                  <a:pt x="5315" y="9487"/>
                  <a:pt x="5315" y="9487"/>
                  <a:pt x="5315" y="9487"/>
                </a:cubicBezTo>
                <a:cubicBezTo>
                  <a:pt x="5194" y="9657"/>
                  <a:pt x="5254" y="9939"/>
                  <a:pt x="5435" y="10052"/>
                </a:cubicBezTo>
                <a:cubicBezTo>
                  <a:pt x="7849" y="11805"/>
                  <a:pt x="7849" y="11805"/>
                  <a:pt x="7849" y="11805"/>
                </a:cubicBezTo>
                <a:cubicBezTo>
                  <a:pt x="8030" y="11918"/>
                  <a:pt x="8271" y="11862"/>
                  <a:pt x="8392" y="11692"/>
                </a:cubicBezTo>
                <a:cubicBezTo>
                  <a:pt x="8392" y="11692"/>
                  <a:pt x="8392" y="11692"/>
                  <a:pt x="8392" y="11692"/>
                </a:cubicBezTo>
                <a:cubicBezTo>
                  <a:pt x="8512" y="11523"/>
                  <a:pt x="8452" y="11240"/>
                  <a:pt x="8271" y="11127"/>
                </a:cubicBezTo>
                <a:close/>
                <a:moveTo>
                  <a:pt x="10684" y="4398"/>
                </a:moveTo>
                <a:cubicBezTo>
                  <a:pt x="9236" y="3606"/>
                  <a:pt x="7487" y="4002"/>
                  <a:pt x="6763" y="5190"/>
                </a:cubicBezTo>
                <a:cubicBezTo>
                  <a:pt x="5978" y="6434"/>
                  <a:pt x="6944" y="7847"/>
                  <a:pt x="6280" y="9148"/>
                </a:cubicBezTo>
                <a:cubicBezTo>
                  <a:pt x="8512" y="10335"/>
                  <a:pt x="8512" y="10335"/>
                  <a:pt x="8512" y="10335"/>
                </a:cubicBezTo>
                <a:cubicBezTo>
                  <a:pt x="9357" y="9148"/>
                  <a:pt x="11107" y="9261"/>
                  <a:pt x="11891" y="8017"/>
                </a:cubicBezTo>
                <a:cubicBezTo>
                  <a:pt x="12675" y="6773"/>
                  <a:pt x="12072" y="5190"/>
                  <a:pt x="10684" y="4398"/>
                </a:cubicBezTo>
                <a:close/>
                <a:moveTo>
                  <a:pt x="5073" y="11523"/>
                </a:moveTo>
                <a:cubicBezTo>
                  <a:pt x="4832" y="11975"/>
                  <a:pt x="5013" y="12484"/>
                  <a:pt x="5496" y="12767"/>
                </a:cubicBezTo>
                <a:cubicBezTo>
                  <a:pt x="5858" y="12936"/>
                  <a:pt x="6340" y="12880"/>
                  <a:pt x="6642" y="12654"/>
                </a:cubicBezTo>
                <a:lnTo>
                  <a:pt x="5073" y="11523"/>
                </a:lnTo>
                <a:close/>
              </a:path>
            </a:pathLst>
          </a:custGeom>
          <a:solidFill>
            <a:srgbClr val="FCB00F"/>
          </a:solidFill>
          <a:ln w="12700">
            <a:miter lim="400000"/>
          </a:ln>
        </p:spPr>
        <p:txBody>
          <a:bodyPr lIns="45719" rIns="45719"/>
          <a:lstStyle/>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1" nodeType="afterEffect">
                                  <p:stCondLst>
                                    <p:cond delay="0"/>
                                  </p:stCondLst>
                                  <p:childTnLst>
                                    <p:set>
                                      <p:cBhvr>
                                        <p:cTn id="6" dur="indefinite" fill="hold"/>
                                        <p:tgtEl>
                                          <p:spTgt spid="209"/>
                                        </p:tgtEl>
                                        <p:attrNameLst>
                                          <p:attrName>style.visibility</p:attrName>
                                        </p:attrNameLst>
                                      </p:cBhvr>
                                      <p:to>
                                        <p:strVal val="visible"/>
                                      </p:to>
                                    </p:set>
                                    <p:anim calcmode="lin" valueType="num">
                                      <p:cBhvr>
                                        <p:cTn id="7" dur="500" fill="hold"/>
                                        <p:tgtEl>
                                          <p:spTgt spid="209"/>
                                        </p:tgtEl>
                                        <p:attrNameLst>
                                          <p:attrName>ppt_w</p:attrName>
                                        </p:attrNameLst>
                                      </p:cBhvr>
                                      <p:tavLst>
                                        <p:tav tm="0">
                                          <p:val>
                                            <p:fltVal val="0"/>
                                          </p:val>
                                        </p:tav>
                                        <p:tav tm="100000">
                                          <p:val>
                                            <p:strVal val="#ppt_w"/>
                                          </p:val>
                                        </p:tav>
                                      </p:tavLst>
                                    </p:anim>
                                    <p:anim calcmode="lin" valueType="num">
                                      <p:cBhvr>
                                        <p:cTn id="8" dur="500" fill="hold"/>
                                        <p:tgtEl>
                                          <p:spTgt spid="209"/>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2" nodeType="afterEffect">
                                  <p:stCondLst>
                                    <p:cond delay="0"/>
                                  </p:stCondLst>
                                  <p:childTnLst>
                                    <p:set>
                                      <p:cBhvr>
                                        <p:cTn id="11" dur="indefinite" fill="hold"/>
                                        <p:tgtEl>
                                          <p:spTgt spid="221"/>
                                        </p:tgtEl>
                                        <p:attrNameLst>
                                          <p:attrName>style.visibility</p:attrName>
                                        </p:attrNameLst>
                                      </p:cBhvr>
                                      <p:to>
                                        <p:strVal val="visible"/>
                                      </p:to>
                                    </p:set>
                                    <p:anim calcmode="lin" valueType="num">
                                      <p:cBhvr>
                                        <p:cTn id="12" dur="500" fill="hold"/>
                                        <p:tgtEl>
                                          <p:spTgt spid="221"/>
                                        </p:tgtEl>
                                        <p:attrNameLst>
                                          <p:attrName>ppt_w</p:attrName>
                                        </p:attrNameLst>
                                      </p:cBhvr>
                                      <p:tavLst>
                                        <p:tav tm="0">
                                          <p:val>
                                            <p:fltVal val="0"/>
                                          </p:val>
                                        </p:tav>
                                        <p:tav tm="100000">
                                          <p:val>
                                            <p:strVal val="#ppt_w"/>
                                          </p:val>
                                        </p:tav>
                                      </p:tavLst>
                                    </p:anim>
                                    <p:anim calcmode="lin" valueType="num">
                                      <p:cBhvr>
                                        <p:cTn id="13" dur="500" fill="hold"/>
                                        <p:tgtEl>
                                          <p:spTgt spid="221"/>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 presetClass="entr" presetSubtype="4" fill="hold" grpId="3" nodeType="afterEffect">
                                  <p:stCondLst>
                                    <p:cond delay="0"/>
                                  </p:stCondLst>
                                  <p:childTnLst>
                                    <p:set>
                                      <p:cBhvr>
                                        <p:cTn id="16" dur="indefinite" fill="hold"/>
                                        <p:tgtEl>
                                          <p:spTgt spid="226"/>
                                        </p:tgtEl>
                                        <p:attrNameLst>
                                          <p:attrName>style.visibility</p:attrName>
                                        </p:attrNameLst>
                                      </p:cBhvr>
                                      <p:to>
                                        <p:strVal val="visible"/>
                                      </p:to>
                                    </p:set>
                                    <p:anim calcmode="lin" valueType="num">
                                      <p:cBhvr>
                                        <p:cTn id="17" dur="500" fill="hold"/>
                                        <p:tgtEl>
                                          <p:spTgt spid="226"/>
                                        </p:tgtEl>
                                        <p:attrNameLst>
                                          <p:attrName>ppt_x</p:attrName>
                                        </p:attrNameLst>
                                      </p:cBhvr>
                                      <p:tavLst>
                                        <p:tav tm="0">
                                          <p:val>
                                            <p:strVal val="#ppt_x"/>
                                          </p:val>
                                        </p:tav>
                                        <p:tav tm="100000">
                                          <p:val>
                                            <p:strVal val="#ppt_x"/>
                                          </p:val>
                                        </p:tav>
                                      </p:tavLst>
                                    </p:anim>
                                    <p:anim calcmode="lin" valueType="num">
                                      <p:cBhvr>
                                        <p:cTn id="18" dur="500" fill="hold"/>
                                        <p:tgtEl>
                                          <p:spTgt spid="22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3" presetClass="entr" presetSubtype="16" fill="hold" grpId="4" nodeType="afterEffect">
                                  <p:stCondLst>
                                    <p:cond delay="0"/>
                                  </p:stCondLst>
                                  <p:childTnLst>
                                    <p:set>
                                      <p:cBhvr>
                                        <p:cTn id="21" dur="indefinite" fill="hold"/>
                                        <p:tgtEl>
                                          <p:spTgt spid="220"/>
                                        </p:tgtEl>
                                        <p:attrNameLst>
                                          <p:attrName>style.visibility</p:attrName>
                                        </p:attrNameLst>
                                      </p:cBhvr>
                                      <p:to>
                                        <p:strVal val="visible"/>
                                      </p:to>
                                    </p:set>
                                    <p:anim calcmode="lin" valueType="num">
                                      <p:cBhvr>
                                        <p:cTn id="22" dur="500" fill="hold"/>
                                        <p:tgtEl>
                                          <p:spTgt spid="220"/>
                                        </p:tgtEl>
                                        <p:attrNameLst>
                                          <p:attrName>ppt_w</p:attrName>
                                        </p:attrNameLst>
                                      </p:cBhvr>
                                      <p:tavLst>
                                        <p:tav tm="0">
                                          <p:val>
                                            <p:fltVal val="0"/>
                                          </p:val>
                                        </p:tav>
                                        <p:tav tm="100000">
                                          <p:val>
                                            <p:strVal val="#ppt_w"/>
                                          </p:val>
                                        </p:tav>
                                      </p:tavLst>
                                    </p:anim>
                                    <p:anim calcmode="lin" valueType="num">
                                      <p:cBhvr>
                                        <p:cTn id="23" dur="500" fill="hold"/>
                                        <p:tgtEl>
                                          <p:spTgt spid="220"/>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9" presetClass="entr" presetSubtype="0" fill="hold" grpId="5" nodeType="afterEffect">
                                  <p:stCondLst>
                                    <p:cond delay="0"/>
                                  </p:stCondLst>
                                  <p:childTnLst>
                                    <p:set>
                                      <p:cBhvr>
                                        <p:cTn id="26" dur="indefinite" fill="hold"/>
                                        <p:tgtEl>
                                          <p:spTgt spid="225"/>
                                        </p:tgtEl>
                                        <p:attrNameLst>
                                          <p:attrName>style.visibility</p:attrName>
                                        </p:attrNameLst>
                                      </p:cBhvr>
                                      <p:to>
                                        <p:strVal val="visible"/>
                                      </p:to>
                                    </p:set>
                                    <p:animEffect transition="in" filter="dissolve">
                                      <p:cBhvr>
                                        <p:cTn id="27" dur="500"/>
                                        <p:tgtEl>
                                          <p:spTgt spid="225"/>
                                        </p:tgtEl>
                                      </p:cBhvr>
                                    </p:animEffect>
                                  </p:childTnLst>
                                </p:cTn>
                              </p:par>
                            </p:childTnLst>
                          </p:cTn>
                        </p:par>
                        <p:par>
                          <p:cTn id="28" fill="hold">
                            <p:stCondLst>
                              <p:cond delay="2500"/>
                            </p:stCondLst>
                            <p:childTnLst>
                              <p:par>
                                <p:cTn id="29" presetID="22" presetClass="entr" presetSubtype="1" fill="hold" grpId="6" nodeType="afterEffect">
                                  <p:stCondLst>
                                    <p:cond delay="0"/>
                                  </p:stCondLst>
                                  <p:childTnLst>
                                    <p:set>
                                      <p:cBhvr>
                                        <p:cTn id="30" dur="indefinite" fill="hold"/>
                                        <p:tgtEl>
                                          <p:spTgt spid="202"/>
                                        </p:tgtEl>
                                        <p:attrNameLst>
                                          <p:attrName>style.visibility</p:attrName>
                                        </p:attrNameLst>
                                      </p:cBhvr>
                                      <p:to>
                                        <p:strVal val="visible"/>
                                      </p:to>
                                    </p:set>
                                    <p:animEffect transition="in" filter="wipe(up)">
                                      <p:cBhvr>
                                        <p:cTn id="31" dur="500"/>
                                        <p:tgtEl>
                                          <p:spTgt spid="202"/>
                                        </p:tgtEl>
                                      </p:cBhvr>
                                    </p:animEffect>
                                  </p:childTnLst>
                                </p:cTn>
                              </p:par>
                            </p:childTnLst>
                          </p:cTn>
                        </p:par>
                        <p:par>
                          <p:cTn id="32" fill="hold">
                            <p:stCondLst>
                              <p:cond delay="3000"/>
                            </p:stCondLst>
                            <p:childTnLst>
                              <p:par>
                                <p:cTn id="33" presetID="2" presetClass="entr" presetSubtype="2" fill="hold" grpId="7" nodeType="afterEffect">
                                  <p:stCondLst>
                                    <p:cond delay="0"/>
                                  </p:stCondLst>
                                  <p:childTnLst>
                                    <p:set>
                                      <p:cBhvr>
                                        <p:cTn id="34" dur="indefinite" fill="hold"/>
                                        <p:tgtEl>
                                          <p:spTgt spid="205"/>
                                        </p:tgtEl>
                                        <p:attrNameLst>
                                          <p:attrName>style.visibility</p:attrName>
                                        </p:attrNameLst>
                                      </p:cBhvr>
                                      <p:to>
                                        <p:strVal val="visible"/>
                                      </p:to>
                                    </p:set>
                                    <p:anim calcmode="lin" valueType="num">
                                      <p:cBhvr>
                                        <p:cTn id="35" dur="500" fill="hold"/>
                                        <p:tgtEl>
                                          <p:spTgt spid="205"/>
                                        </p:tgtEl>
                                        <p:attrNameLst>
                                          <p:attrName>ppt_x</p:attrName>
                                        </p:attrNameLst>
                                      </p:cBhvr>
                                      <p:tavLst>
                                        <p:tav tm="0">
                                          <p:val>
                                            <p:strVal val="1+#ppt_w/2"/>
                                          </p:val>
                                        </p:tav>
                                        <p:tav tm="100000">
                                          <p:val>
                                            <p:strVal val="#ppt_x"/>
                                          </p:val>
                                        </p:tav>
                                      </p:tavLst>
                                    </p:anim>
                                    <p:anim calcmode="lin" valueType="num">
                                      <p:cBhvr>
                                        <p:cTn id="36" dur="500" fill="hold"/>
                                        <p:tgtEl>
                                          <p:spTgt spid="205"/>
                                        </p:tgtEl>
                                        <p:attrNameLst>
                                          <p:attrName>ppt_y</p:attrName>
                                        </p:attrNameLst>
                                      </p:cBhvr>
                                      <p:tavLst>
                                        <p:tav tm="0">
                                          <p:val>
                                            <p:strVal val="#ppt_y"/>
                                          </p:val>
                                        </p:tav>
                                        <p:tav tm="100000">
                                          <p:val>
                                            <p:strVal val="#ppt_y"/>
                                          </p:val>
                                        </p:tav>
                                      </p:tavLst>
                                    </p:anim>
                                  </p:childTnLst>
                                </p:cTn>
                              </p:par>
                            </p:childTnLst>
                          </p:cTn>
                        </p:par>
                        <p:par>
                          <p:cTn id="37" fill="hold">
                            <p:stCondLst>
                              <p:cond delay="3500"/>
                            </p:stCondLst>
                            <p:childTnLst>
                              <p:par>
                                <p:cTn id="38" presetID="2" presetClass="entr" presetSubtype="2" fill="hold" grpId="8" nodeType="afterEffect">
                                  <p:stCondLst>
                                    <p:cond delay="0"/>
                                  </p:stCondLst>
                                  <p:childTnLst>
                                    <p:set>
                                      <p:cBhvr>
                                        <p:cTn id="39" dur="indefinite" fill="hold"/>
                                        <p:tgtEl>
                                          <p:spTgt spid="208"/>
                                        </p:tgtEl>
                                        <p:attrNameLst>
                                          <p:attrName>style.visibility</p:attrName>
                                        </p:attrNameLst>
                                      </p:cBhvr>
                                      <p:to>
                                        <p:strVal val="visible"/>
                                      </p:to>
                                    </p:set>
                                    <p:anim calcmode="lin" valueType="num">
                                      <p:cBhvr>
                                        <p:cTn id="40" dur="500" fill="hold"/>
                                        <p:tgtEl>
                                          <p:spTgt spid="208"/>
                                        </p:tgtEl>
                                        <p:attrNameLst>
                                          <p:attrName>ppt_x</p:attrName>
                                        </p:attrNameLst>
                                      </p:cBhvr>
                                      <p:tavLst>
                                        <p:tav tm="0">
                                          <p:val>
                                            <p:strVal val="1+#ppt_w/2"/>
                                          </p:val>
                                        </p:tav>
                                        <p:tav tm="100000">
                                          <p:val>
                                            <p:strVal val="#ppt_x"/>
                                          </p:val>
                                        </p:tav>
                                      </p:tavLst>
                                    </p:anim>
                                    <p:anim calcmode="lin" valueType="num">
                                      <p:cBhvr>
                                        <p:cTn id="41" dur="500" fill="hold"/>
                                        <p:tgtEl>
                                          <p:spTgt spid="208"/>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2" presetClass="entr" presetSubtype="1" fill="hold" grpId="9" nodeType="afterEffect">
                                  <p:stCondLst>
                                    <p:cond delay="0"/>
                                  </p:stCondLst>
                                  <p:childTnLst>
                                    <p:set>
                                      <p:cBhvr>
                                        <p:cTn id="44" dur="indefinite" fill="hold"/>
                                        <p:tgtEl>
                                          <p:spTgt spid="224"/>
                                        </p:tgtEl>
                                        <p:attrNameLst>
                                          <p:attrName>style.visibility</p:attrName>
                                        </p:attrNameLst>
                                      </p:cBhvr>
                                      <p:to>
                                        <p:strVal val="visible"/>
                                      </p:to>
                                    </p:set>
                                    <p:anim calcmode="lin" valueType="num">
                                      <p:cBhvr>
                                        <p:cTn id="45" dur="500" fill="hold"/>
                                        <p:tgtEl>
                                          <p:spTgt spid="224"/>
                                        </p:tgtEl>
                                        <p:attrNameLst>
                                          <p:attrName>ppt_x</p:attrName>
                                        </p:attrNameLst>
                                      </p:cBhvr>
                                      <p:tavLst>
                                        <p:tav tm="0">
                                          <p:val>
                                            <p:strVal val="#ppt_x"/>
                                          </p:val>
                                        </p:tav>
                                        <p:tav tm="100000">
                                          <p:val>
                                            <p:strVal val="#ppt_x"/>
                                          </p:val>
                                        </p:tav>
                                      </p:tavLst>
                                    </p:anim>
                                    <p:anim calcmode="lin" valueType="num">
                                      <p:cBhvr>
                                        <p:cTn id="46" dur="500" fill="hold"/>
                                        <p:tgtEl>
                                          <p:spTgt spid="224"/>
                                        </p:tgtEl>
                                        <p:attrNameLst>
                                          <p:attrName>ppt_y</p:attrName>
                                        </p:attrNameLst>
                                      </p:cBhvr>
                                      <p:tavLst>
                                        <p:tav tm="0">
                                          <p:val>
                                            <p:strVal val="0-#ppt_h/2"/>
                                          </p:val>
                                        </p:tav>
                                        <p:tav tm="100000">
                                          <p:val>
                                            <p:strVal val="#ppt_y"/>
                                          </p:val>
                                        </p:tav>
                                      </p:tavLst>
                                    </p:anim>
                                  </p:childTnLst>
                                </p:cTn>
                              </p:par>
                            </p:childTnLst>
                          </p:cTn>
                        </p:par>
                        <p:par>
                          <p:cTn id="47" fill="hold">
                            <p:stCondLst>
                              <p:cond delay="4500"/>
                            </p:stCondLst>
                            <p:childTnLst>
                              <p:par>
                                <p:cTn id="48" presetID="9" presetClass="entr" presetSubtype="0" fill="hold" grpId="10" nodeType="afterEffect">
                                  <p:stCondLst>
                                    <p:cond delay="0"/>
                                  </p:stCondLst>
                                  <p:childTnLst>
                                    <p:set>
                                      <p:cBhvr>
                                        <p:cTn id="49" dur="indefinite" fill="hold"/>
                                        <p:tgtEl>
                                          <p:spTgt spid="210"/>
                                        </p:tgtEl>
                                        <p:attrNameLst>
                                          <p:attrName>style.visibility</p:attrName>
                                        </p:attrNameLst>
                                      </p:cBhvr>
                                      <p:to>
                                        <p:strVal val="visible"/>
                                      </p:to>
                                    </p:set>
                                    <p:animEffect transition="in" filter="dissolve">
                                      <p:cBhvr>
                                        <p:cTn id="50" dur="500"/>
                                        <p:tgtEl>
                                          <p:spTgt spid="210"/>
                                        </p:tgtEl>
                                      </p:cBhvr>
                                    </p:animEffect>
                                  </p:childTnLst>
                                </p:cTn>
                              </p:par>
                            </p:childTnLst>
                          </p:cTn>
                        </p:par>
                        <p:par>
                          <p:cTn id="51" fill="hold">
                            <p:stCondLst>
                              <p:cond delay="5000"/>
                            </p:stCondLst>
                            <p:childTnLst>
                              <p:par>
                                <p:cTn id="52" presetID="9" presetClass="entr" presetSubtype="0" fill="hold" grpId="11" nodeType="afterEffect">
                                  <p:stCondLst>
                                    <p:cond delay="0"/>
                                  </p:stCondLst>
                                  <p:childTnLst>
                                    <p:set>
                                      <p:cBhvr>
                                        <p:cTn id="53" dur="indefinite" fill="hold"/>
                                        <p:tgtEl>
                                          <p:spTgt spid="211"/>
                                        </p:tgtEl>
                                        <p:attrNameLst>
                                          <p:attrName>style.visibility</p:attrName>
                                        </p:attrNameLst>
                                      </p:cBhvr>
                                      <p:to>
                                        <p:strVal val="visible"/>
                                      </p:to>
                                    </p:set>
                                    <p:animEffect transition="in" filter="dissolve">
                                      <p:cBhvr>
                                        <p:cTn id="54" dur="500"/>
                                        <p:tgtEl>
                                          <p:spTgt spid="211"/>
                                        </p:tgtEl>
                                      </p:cBhvr>
                                    </p:animEffect>
                                  </p:childTnLst>
                                </p:cTn>
                              </p:par>
                            </p:childTnLst>
                          </p:cTn>
                        </p:par>
                        <p:par>
                          <p:cTn id="55" fill="hold">
                            <p:stCondLst>
                              <p:cond delay="5500"/>
                            </p:stCondLst>
                            <p:childTnLst>
                              <p:par>
                                <p:cTn id="56" presetID="9" presetClass="entr" presetSubtype="0" fill="hold" grpId="12" nodeType="afterEffect">
                                  <p:stCondLst>
                                    <p:cond delay="0"/>
                                  </p:stCondLst>
                                  <p:childTnLst>
                                    <p:set>
                                      <p:cBhvr>
                                        <p:cTn id="57" dur="indefinite" fill="hold"/>
                                        <p:tgtEl>
                                          <p:spTgt spid="212"/>
                                        </p:tgtEl>
                                        <p:attrNameLst>
                                          <p:attrName>style.visibility</p:attrName>
                                        </p:attrNameLst>
                                      </p:cBhvr>
                                      <p:to>
                                        <p:strVal val="visible"/>
                                      </p:to>
                                    </p:set>
                                    <p:animEffect transition="in" filter="dissolve">
                                      <p:cBhvr>
                                        <p:cTn id="58" dur="500"/>
                                        <p:tgtEl>
                                          <p:spTgt spid="212"/>
                                        </p:tgtEl>
                                      </p:cBhvr>
                                    </p:animEffect>
                                  </p:childTnLst>
                                </p:cTn>
                              </p:par>
                            </p:childTnLst>
                          </p:cTn>
                        </p:par>
                        <p:par>
                          <p:cTn id="59" fill="hold">
                            <p:stCondLst>
                              <p:cond delay="6000"/>
                            </p:stCondLst>
                            <p:childTnLst>
                              <p:par>
                                <p:cTn id="60" presetID="9" presetClass="entr" presetSubtype="0" fill="hold" grpId="13" nodeType="afterEffect">
                                  <p:stCondLst>
                                    <p:cond delay="0"/>
                                  </p:stCondLst>
                                  <p:childTnLst>
                                    <p:set>
                                      <p:cBhvr>
                                        <p:cTn id="61" dur="indefinite" fill="hold"/>
                                        <p:tgtEl>
                                          <p:spTgt spid="213"/>
                                        </p:tgtEl>
                                        <p:attrNameLst>
                                          <p:attrName>style.visibility</p:attrName>
                                        </p:attrNameLst>
                                      </p:cBhvr>
                                      <p:to>
                                        <p:strVal val="visible"/>
                                      </p:to>
                                    </p:set>
                                    <p:animEffect transition="in" filter="dissolve">
                                      <p:cBhvr>
                                        <p:cTn id="62" dur="500"/>
                                        <p:tgtEl>
                                          <p:spTgt spid="213"/>
                                        </p:tgtEl>
                                      </p:cBhvr>
                                    </p:animEffect>
                                  </p:childTnLst>
                                </p:cTn>
                              </p:par>
                            </p:childTnLst>
                          </p:cTn>
                        </p:par>
                        <p:par>
                          <p:cTn id="63" fill="hold">
                            <p:stCondLst>
                              <p:cond delay="6500"/>
                            </p:stCondLst>
                            <p:childTnLst>
                              <p:par>
                                <p:cTn id="64" presetID="9" presetClass="entr" presetSubtype="0" fill="hold" grpId="14" nodeType="afterEffect">
                                  <p:stCondLst>
                                    <p:cond delay="0"/>
                                  </p:stCondLst>
                                  <p:childTnLst>
                                    <p:set>
                                      <p:cBhvr>
                                        <p:cTn id="65" dur="indefinite" fill="hold"/>
                                        <p:tgtEl>
                                          <p:spTgt spid="214"/>
                                        </p:tgtEl>
                                        <p:attrNameLst>
                                          <p:attrName>style.visibility</p:attrName>
                                        </p:attrNameLst>
                                      </p:cBhvr>
                                      <p:to>
                                        <p:strVal val="visible"/>
                                      </p:to>
                                    </p:set>
                                    <p:animEffect transition="in" filter="dissolve">
                                      <p:cBhvr>
                                        <p:cTn id="66" dur="500"/>
                                        <p:tgtEl>
                                          <p:spTgt spid="214"/>
                                        </p:tgtEl>
                                      </p:cBhvr>
                                    </p:animEffect>
                                  </p:childTnLst>
                                </p:cTn>
                              </p:par>
                            </p:childTnLst>
                          </p:cTn>
                        </p:par>
                        <p:par>
                          <p:cTn id="67" fill="hold">
                            <p:stCondLst>
                              <p:cond delay="7000"/>
                            </p:stCondLst>
                            <p:childTnLst>
                              <p:par>
                                <p:cTn id="68" presetID="9" presetClass="entr" presetSubtype="0" fill="hold" grpId="15" nodeType="afterEffect">
                                  <p:stCondLst>
                                    <p:cond delay="0"/>
                                  </p:stCondLst>
                                  <p:childTnLst>
                                    <p:set>
                                      <p:cBhvr>
                                        <p:cTn id="69" dur="indefinite" fill="hold"/>
                                        <p:tgtEl>
                                          <p:spTgt spid="215"/>
                                        </p:tgtEl>
                                        <p:attrNameLst>
                                          <p:attrName>style.visibility</p:attrName>
                                        </p:attrNameLst>
                                      </p:cBhvr>
                                      <p:to>
                                        <p:strVal val="visible"/>
                                      </p:to>
                                    </p:set>
                                    <p:animEffect transition="in" filter="dissolve">
                                      <p:cBhvr>
                                        <p:cTn id="70" dur="500"/>
                                        <p:tgtEl>
                                          <p:spTgt spid="215"/>
                                        </p:tgtEl>
                                      </p:cBhvr>
                                    </p:animEffect>
                                  </p:childTnLst>
                                </p:cTn>
                              </p:par>
                            </p:childTnLst>
                          </p:cTn>
                        </p:par>
                        <p:par>
                          <p:cTn id="71" fill="hold">
                            <p:stCondLst>
                              <p:cond delay="7500"/>
                            </p:stCondLst>
                            <p:childTnLst>
                              <p:par>
                                <p:cTn id="72" presetID="9" presetClass="entr" presetSubtype="0" fill="hold" grpId="16" nodeType="afterEffect">
                                  <p:stCondLst>
                                    <p:cond delay="0"/>
                                  </p:stCondLst>
                                  <p:childTnLst>
                                    <p:set>
                                      <p:cBhvr>
                                        <p:cTn id="73" dur="indefinite" fill="hold"/>
                                        <p:tgtEl>
                                          <p:spTgt spid="216"/>
                                        </p:tgtEl>
                                        <p:attrNameLst>
                                          <p:attrName>style.visibility</p:attrName>
                                        </p:attrNameLst>
                                      </p:cBhvr>
                                      <p:to>
                                        <p:strVal val="visible"/>
                                      </p:to>
                                    </p:set>
                                    <p:animEffect transition="in" filter="dissolve">
                                      <p:cBhvr>
                                        <p:cTn id="74" dur="500"/>
                                        <p:tgtEl>
                                          <p:spTgt spid="216"/>
                                        </p:tgtEl>
                                      </p:cBhvr>
                                    </p:animEffect>
                                  </p:childTnLst>
                                </p:cTn>
                              </p:par>
                            </p:childTnLst>
                          </p:cTn>
                        </p:par>
                        <p:par>
                          <p:cTn id="75" fill="hold">
                            <p:stCondLst>
                              <p:cond delay="8000"/>
                            </p:stCondLst>
                            <p:childTnLst>
                              <p:par>
                                <p:cTn id="76" presetID="9" presetClass="entr" presetSubtype="0" fill="hold" grpId="17" nodeType="afterEffect">
                                  <p:stCondLst>
                                    <p:cond delay="0"/>
                                  </p:stCondLst>
                                  <p:childTnLst>
                                    <p:set>
                                      <p:cBhvr>
                                        <p:cTn id="77" dur="indefinite" fill="hold"/>
                                        <p:tgtEl>
                                          <p:spTgt spid="217"/>
                                        </p:tgtEl>
                                        <p:attrNameLst>
                                          <p:attrName>style.visibility</p:attrName>
                                        </p:attrNameLst>
                                      </p:cBhvr>
                                      <p:to>
                                        <p:strVal val="visible"/>
                                      </p:to>
                                    </p:set>
                                    <p:animEffect transition="in" filter="dissolve">
                                      <p:cBhvr>
                                        <p:cTn id="78" dur="500"/>
                                        <p:tgtEl>
                                          <p:spTgt spid="217"/>
                                        </p:tgtEl>
                                      </p:cBhvr>
                                    </p:animEffect>
                                  </p:childTnLst>
                                </p:cTn>
                              </p:par>
                            </p:childTnLst>
                          </p:cTn>
                        </p:par>
                        <p:par>
                          <p:cTn id="79" fill="hold">
                            <p:stCondLst>
                              <p:cond delay="8500"/>
                            </p:stCondLst>
                            <p:childTnLst>
                              <p:par>
                                <p:cTn id="80" presetID="9" presetClass="entr" presetSubtype="0" fill="hold" grpId="18" nodeType="afterEffect">
                                  <p:stCondLst>
                                    <p:cond delay="0"/>
                                  </p:stCondLst>
                                  <p:childTnLst>
                                    <p:set>
                                      <p:cBhvr>
                                        <p:cTn id="81" dur="indefinite" fill="hold"/>
                                        <p:tgtEl>
                                          <p:spTgt spid="218"/>
                                        </p:tgtEl>
                                        <p:attrNameLst>
                                          <p:attrName>style.visibility</p:attrName>
                                        </p:attrNameLst>
                                      </p:cBhvr>
                                      <p:to>
                                        <p:strVal val="visible"/>
                                      </p:to>
                                    </p:set>
                                    <p:animEffect transition="in" filter="dissolve">
                                      <p:cBhvr>
                                        <p:cTn id="82" dur="500"/>
                                        <p:tgtEl>
                                          <p:spTgt spid="218"/>
                                        </p:tgtEl>
                                      </p:cBhvr>
                                    </p:animEffect>
                                  </p:childTnLst>
                                </p:cTn>
                              </p:par>
                            </p:childTnLst>
                          </p:cTn>
                        </p:par>
                        <p:par>
                          <p:cTn id="83" fill="hold">
                            <p:stCondLst>
                              <p:cond delay="9000"/>
                            </p:stCondLst>
                            <p:childTnLst>
                              <p:par>
                                <p:cTn id="84" presetID="9" presetClass="entr" presetSubtype="0" fill="hold" grpId="19" nodeType="afterEffect">
                                  <p:stCondLst>
                                    <p:cond delay="0"/>
                                  </p:stCondLst>
                                  <p:childTnLst>
                                    <p:set>
                                      <p:cBhvr>
                                        <p:cTn id="85" dur="indefinite" fill="hold"/>
                                        <p:tgtEl>
                                          <p:spTgt spid="219"/>
                                        </p:tgtEl>
                                        <p:attrNameLst>
                                          <p:attrName>style.visibility</p:attrName>
                                        </p:attrNameLst>
                                      </p:cBhvr>
                                      <p:to>
                                        <p:strVal val="visible"/>
                                      </p:to>
                                    </p:set>
                                    <p:animEffect transition="in" filter="dissolve">
                                      <p:cBhvr>
                                        <p:cTn id="86" dur="5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6" animBg="1" advAuto="0"/>
      <p:bldP spid="205" grpId="7" animBg="1" advAuto="0"/>
      <p:bldP spid="208" grpId="8" animBg="1" advAuto="0"/>
      <p:bldP spid="209" grpId="1" animBg="1" advAuto="0"/>
      <p:bldP spid="210" grpId="10" animBg="1" advAuto="0"/>
      <p:bldP spid="211" grpId="11" animBg="1" advAuto="0"/>
      <p:bldP spid="212" grpId="12" animBg="1" advAuto="0"/>
      <p:bldP spid="213" grpId="13" animBg="1" advAuto="0"/>
      <p:bldP spid="214" grpId="14" animBg="1" advAuto="0"/>
      <p:bldP spid="215" grpId="15" animBg="1" advAuto="0"/>
      <p:bldP spid="216" grpId="16" animBg="1" advAuto="0"/>
      <p:bldP spid="217" grpId="17" animBg="1" advAuto="0"/>
      <p:bldP spid="218" grpId="18" animBg="1" advAuto="0"/>
      <p:bldP spid="219" grpId="19" animBg="1" advAuto="0"/>
      <p:bldP spid="220" grpId="4" animBg="1" advAuto="0"/>
      <p:bldP spid="221" grpId="2" animBg="1" advAuto="0"/>
      <p:bldP spid="224" grpId="9" animBg="1" advAuto="0"/>
      <p:bldP spid="225" grpId="5" animBg="1" advAuto="0"/>
      <p:bldP spid="226" grpId="3"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文本框 2"/>
          <p:cNvSpPr txBox="1"/>
          <p:nvPr/>
        </p:nvSpPr>
        <p:spPr>
          <a:xfrm>
            <a:off x="1591309" y="151764"/>
            <a:ext cx="5593716" cy="523241"/>
          </a:xfrm>
          <a:prstGeom prst="rect">
            <a:avLst/>
          </a:prstGeom>
          <a:ln w="12700">
            <a:miter lim="400000"/>
          </a:ln>
        </p:spPr>
        <p:txBody>
          <a:bodyPr lIns="45719" rIns="45719">
            <a:spAutoFit/>
          </a:bodyPr>
          <a:lstStyle>
            <a:lvl1pPr>
              <a:defRPr sz="2800" b="1">
                <a:solidFill>
                  <a:srgbClr val="005DA2"/>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External Security--VPN</a:t>
            </a:r>
          </a:p>
        </p:txBody>
      </p:sp>
      <p:sp>
        <p:nvSpPr>
          <p:cNvPr id="229" name="矩形 2"/>
          <p:cNvSpPr/>
          <p:nvPr/>
        </p:nvSpPr>
        <p:spPr>
          <a:xfrm>
            <a:off x="163194" y="179704"/>
            <a:ext cx="1467487" cy="502921"/>
          </a:xfrm>
          <a:prstGeom prst="rect">
            <a:avLst/>
          </a:prstGeom>
          <a:solidFill>
            <a:srgbClr val="F2F2F2"/>
          </a:solidFill>
          <a:ln w="12700">
            <a:miter lim="400000"/>
          </a:ln>
        </p:spPr>
        <p:txBody>
          <a:bodyPr lIns="45719" rIns="45719" anchor="ctr"/>
          <a:lstStyle/>
          <a:p>
            <a:pPr algn="ctr"/>
          </a:p>
        </p:txBody>
      </p:sp>
      <p:sp>
        <p:nvSpPr>
          <p:cNvPr id="230" name="文本框 8"/>
          <p:cNvSpPr txBox="1"/>
          <p:nvPr/>
        </p:nvSpPr>
        <p:spPr>
          <a:xfrm>
            <a:off x="619760" y="1024255"/>
            <a:ext cx="2273300" cy="5120641"/>
          </a:xfrm>
          <a:prstGeom prst="rect">
            <a:avLst/>
          </a:prstGeom>
          <a:ln w="12700">
            <a:miter lim="400000"/>
          </a:ln>
        </p:spPr>
        <p:txBody>
          <a:bodyPr lIns="45719" rIns="45719">
            <a:spAutoFit/>
          </a:bodyPr>
          <a:lstStyle/>
          <a:p>
            <a:pPr marL="285750" indent="-285750">
              <a:lnSpc>
                <a:spcPct val="150000"/>
              </a:lnSpc>
              <a:buSzPct val="100000"/>
              <a:buFont typeface="Arial" panose="020B0604020202020204"/>
              <a:buChar char="•"/>
              <a:defRPr sz="1600">
                <a:latin typeface="Microsoft Sans Serif" panose="020B0604020202020204"/>
                <a:ea typeface="Microsoft Sans Serif" panose="020B0604020202020204"/>
                <a:cs typeface="Microsoft Sans Serif" panose="020B0604020202020204"/>
                <a:sym typeface="Microsoft Sans Serif" panose="020B0604020202020204"/>
              </a:defRPr>
            </a:pPr>
            <a:r>
              <a:t>We configured the Stockholm router as the VPN server. </a:t>
            </a:r>
          </a:p>
          <a:p>
            <a:pPr marL="285750" indent="-285750">
              <a:lnSpc>
                <a:spcPct val="150000"/>
              </a:lnSpc>
              <a:buSzPct val="100000"/>
              <a:buFont typeface="Arial" panose="020B0604020202020204"/>
              <a:buChar char="•"/>
              <a:defRPr sz="1600">
                <a:latin typeface="Microsoft Sans Serif" panose="020B0604020202020204"/>
                <a:ea typeface="Microsoft Sans Serif" panose="020B0604020202020204"/>
                <a:cs typeface="Microsoft Sans Serif" panose="020B0604020202020204"/>
                <a:sym typeface="Microsoft Sans Serif" panose="020B0604020202020204"/>
              </a:defRPr>
            </a:pPr>
          </a:p>
          <a:p>
            <a:pPr marL="285750" indent="-285750">
              <a:lnSpc>
                <a:spcPct val="150000"/>
              </a:lnSpc>
              <a:buSzPct val="100000"/>
              <a:buFont typeface="Arial" panose="020B0604020202020204"/>
              <a:buChar char="•"/>
              <a:defRPr sz="1600">
                <a:latin typeface="Microsoft Sans Serif" panose="020B0604020202020204"/>
                <a:ea typeface="Microsoft Sans Serif" panose="020B0604020202020204"/>
                <a:cs typeface="Microsoft Sans Serif" panose="020B0604020202020204"/>
                <a:sym typeface="Microsoft Sans Serif" panose="020B0604020202020204"/>
              </a:defRPr>
            </a:pPr>
            <a:r>
              <a:t>The tool we used here is OpenVPN. </a:t>
            </a:r>
          </a:p>
          <a:p>
            <a:pPr marL="285750" indent="-285750">
              <a:lnSpc>
                <a:spcPct val="150000"/>
              </a:lnSpc>
              <a:buSzPct val="100000"/>
              <a:buFont typeface="Arial" panose="020B0604020202020204"/>
              <a:buChar char="•"/>
              <a:defRPr sz="1600">
                <a:latin typeface="Microsoft Sans Serif" panose="020B0604020202020204"/>
                <a:ea typeface="Microsoft Sans Serif" panose="020B0604020202020204"/>
                <a:cs typeface="Microsoft Sans Serif" panose="020B0604020202020204"/>
                <a:sym typeface="Microsoft Sans Serif" panose="020B0604020202020204"/>
              </a:defRPr>
            </a:pPr>
          </a:p>
          <a:p>
            <a:pPr marL="285750" indent="-285750">
              <a:lnSpc>
                <a:spcPct val="150000"/>
              </a:lnSpc>
              <a:buSzPct val="100000"/>
              <a:buFont typeface="Arial" panose="020B0604020202020204"/>
              <a:buChar char="•"/>
              <a:defRPr sz="1600">
                <a:latin typeface="Microsoft Sans Serif" panose="020B0604020202020204"/>
                <a:ea typeface="Microsoft Sans Serif" panose="020B0604020202020204"/>
                <a:cs typeface="Microsoft Sans Serif" panose="020B0604020202020204"/>
                <a:sym typeface="Microsoft Sans Serif" panose="020B0604020202020204"/>
              </a:defRPr>
            </a:pPr>
            <a:r>
              <a:t>Employees only need to install </a:t>
            </a:r>
            <a:r>
              <a:rPr>
                <a:solidFill>
                  <a:srgbClr val="558ED5"/>
                </a:solidFill>
              </a:rPr>
              <a:t>OpenVPN</a:t>
            </a:r>
            <a:r>
              <a:t> on their devices, and use the configure file in order to use it to connect to Stockholm network.</a:t>
            </a:r>
          </a:p>
        </p:txBody>
      </p:sp>
      <p:sp>
        <p:nvSpPr>
          <p:cNvPr id="231" name="矩形 11"/>
          <p:cNvSpPr/>
          <p:nvPr/>
        </p:nvSpPr>
        <p:spPr>
          <a:xfrm>
            <a:off x="8475344" y="3773170"/>
            <a:ext cx="360046" cy="143511"/>
          </a:xfrm>
          <a:prstGeom prst="rect">
            <a:avLst/>
          </a:prstGeom>
          <a:solidFill>
            <a:srgbClr val="F2F2F2"/>
          </a:solidFill>
          <a:ln w="12700">
            <a:miter lim="400000"/>
          </a:ln>
        </p:spPr>
        <p:txBody>
          <a:bodyPr lIns="45719" rIns="45719" anchor="ctr"/>
          <a:lstStyle/>
          <a:p>
            <a:pPr algn="ctr">
              <a:defRPr>
                <a:solidFill>
                  <a:srgbClr val="FFFFFF"/>
                </a:solidFill>
              </a:defRPr>
            </a:pPr>
          </a:p>
        </p:txBody>
      </p:sp>
      <p:sp>
        <p:nvSpPr>
          <p:cNvPr id="232" name="矩形 13"/>
          <p:cNvSpPr/>
          <p:nvPr/>
        </p:nvSpPr>
        <p:spPr>
          <a:xfrm>
            <a:off x="7230109" y="3716020"/>
            <a:ext cx="360046" cy="143511"/>
          </a:xfrm>
          <a:prstGeom prst="rect">
            <a:avLst/>
          </a:prstGeom>
          <a:solidFill>
            <a:srgbClr val="F2F2F2"/>
          </a:solidFill>
          <a:ln w="12700">
            <a:miter lim="400000"/>
          </a:ln>
        </p:spPr>
        <p:txBody>
          <a:bodyPr lIns="45719" rIns="45719" anchor="ctr"/>
          <a:lstStyle/>
          <a:p>
            <a:pPr algn="ctr">
              <a:defRPr>
                <a:solidFill>
                  <a:srgbClr val="FFFFFF"/>
                </a:solidFill>
              </a:defRPr>
            </a:pPr>
          </a:p>
        </p:txBody>
      </p:sp>
      <p:sp>
        <p:nvSpPr>
          <p:cNvPr id="233" name="矩形 20"/>
          <p:cNvSpPr/>
          <p:nvPr/>
        </p:nvSpPr>
        <p:spPr>
          <a:xfrm>
            <a:off x="7853044" y="3773170"/>
            <a:ext cx="360046" cy="143511"/>
          </a:xfrm>
          <a:prstGeom prst="rect">
            <a:avLst/>
          </a:prstGeom>
          <a:solidFill>
            <a:srgbClr val="F2F2F2"/>
          </a:solidFill>
          <a:ln w="12700">
            <a:miter lim="400000"/>
          </a:ln>
        </p:spPr>
        <p:txBody>
          <a:bodyPr lIns="45719" rIns="45719" anchor="ctr"/>
          <a:lstStyle/>
          <a:p>
            <a:pPr algn="ctr">
              <a:defRPr>
                <a:solidFill>
                  <a:srgbClr val="FFFFFF"/>
                </a:solidFill>
              </a:defRPr>
            </a:pPr>
          </a:p>
        </p:txBody>
      </p:sp>
      <p:sp>
        <p:nvSpPr>
          <p:cNvPr id="234" name="矩形 23"/>
          <p:cNvSpPr/>
          <p:nvPr/>
        </p:nvSpPr>
        <p:spPr>
          <a:xfrm>
            <a:off x="9077324" y="4913629"/>
            <a:ext cx="1359537" cy="421641"/>
          </a:xfrm>
          <a:prstGeom prst="rect">
            <a:avLst/>
          </a:prstGeom>
          <a:solidFill>
            <a:srgbClr val="F2F2F2"/>
          </a:solidFill>
          <a:ln w="12700">
            <a:miter lim="400000"/>
          </a:ln>
        </p:spPr>
        <p:txBody>
          <a:bodyPr lIns="45719" rIns="45719" anchor="ctr"/>
          <a:lstStyle/>
          <a:p>
            <a:pPr algn="ctr">
              <a:defRPr>
                <a:solidFill>
                  <a:srgbClr val="FFFFFF"/>
                </a:solidFill>
              </a:defRPr>
            </a:pPr>
          </a:p>
        </p:txBody>
      </p:sp>
      <p:pic>
        <p:nvPicPr>
          <p:cNvPr id="235" name="图片 1" descr="图片 1"/>
          <p:cNvPicPr>
            <a:picLocks noChangeAspect="1"/>
          </p:cNvPicPr>
          <p:nvPr/>
        </p:nvPicPr>
        <p:blipFill>
          <a:blip r:embed="rId1"/>
          <a:stretch>
            <a:fillRect/>
          </a:stretch>
        </p:blipFill>
        <p:spPr>
          <a:xfrm>
            <a:off x="3343275" y="1024255"/>
            <a:ext cx="3000375" cy="5076826"/>
          </a:xfrm>
          <a:prstGeom prst="rect">
            <a:avLst/>
          </a:prstGeom>
          <a:ln w="12700">
            <a:miter lim="400000"/>
            <a:headEnd/>
            <a:tailEnd/>
          </a:ln>
        </p:spPr>
      </p:pic>
      <p:sp>
        <p:nvSpPr>
          <p:cNvPr id="236" name="文本框 3"/>
          <p:cNvSpPr txBox="1"/>
          <p:nvPr/>
        </p:nvSpPr>
        <p:spPr>
          <a:xfrm>
            <a:off x="3684904" y="6240145"/>
            <a:ext cx="2317116" cy="650241"/>
          </a:xfrm>
          <a:prstGeom prst="rect">
            <a:avLst/>
          </a:prstGeom>
          <a:ln w="12700">
            <a:miter lim="400000"/>
          </a:ln>
        </p:spPr>
        <p:txBody>
          <a:bodyPr lIns="45719" rIns="45719">
            <a:spAutoFit/>
          </a:bodyPr>
          <a:lstStyle>
            <a:lvl1pPr>
              <a:defRPr sz="1800"/>
            </a:lvl1pPr>
          </a:lstStyle>
          <a:p>
            <a:r>
              <a:t>OpenVPN on windows</a:t>
            </a:r>
          </a:p>
        </p:txBody>
      </p:sp>
      <p:pic>
        <p:nvPicPr>
          <p:cNvPr id="237" name="图片 4" descr="图片 4"/>
          <p:cNvPicPr>
            <a:picLocks noChangeAspect="1"/>
          </p:cNvPicPr>
          <p:nvPr/>
        </p:nvPicPr>
        <p:blipFill>
          <a:blip r:embed="rId2"/>
          <a:stretch>
            <a:fillRect/>
          </a:stretch>
        </p:blipFill>
        <p:spPr>
          <a:xfrm>
            <a:off x="6837680" y="1648460"/>
            <a:ext cx="4770121" cy="3131821"/>
          </a:xfrm>
          <a:prstGeom prst="rect">
            <a:avLst/>
          </a:prstGeom>
          <a:ln w="12700">
            <a:miter lim="400000"/>
            <a:headEnd/>
            <a:tailEnd/>
          </a:ln>
        </p:spPr>
      </p:pic>
      <p:sp>
        <p:nvSpPr>
          <p:cNvPr id="238" name="文本框 5"/>
          <p:cNvSpPr txBox="1"/>
          <p:nvPr/>
        </p:nvSpPr>
        <p:spPr>
          <a:xfrm>
            <a:off x="8182610" y="4913629"/>
            <a:ext cx="2079626" cy="650241"/>
          </a:xfrm>
          <a:prstGeom prst="rect">
            <a:avLst/>
          </a:prstGeom>
          <a:ln w="12700">
            <a:miter lim="400000"/>
          </a:ln>
        </p:spPr>
        <p:txBody>
          <a:bodyPr lIns="45719" rIns="45719">
            <a:spAutoFit/>
          </a:bodyPr>
          <a:lstStyle>
            <a:lvl1pPr>
              <a:defRPr sz="1800"/>
            </a:lvl1pPr>
          </a:lstStyle>
          <a:p>
            <a:r>
              <a:t>OpenVPN on Ubuntu</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1" nodeType="afterEffect">
                                  <p:stCondLst>
                                    <p:cond delay="0"/>
                                  </p:stCondLst>
                                  <p:childTnLst>
                                    <p:set>
                                      <p:cBhvr>
                                        <p:cTn id="6" dur="indefinite" fill="hold"/>
                                        <p:tgtEl>
                                          <p:spTgt spid="228"/>
                                        </p:tgtEl>
                                        <p:attrNameLst>
                                          <p:attrName>style.visibility</p:attrName>
                                        </p:attrNameLst>
                                      </p:cBhvr>
                                      <p:to>
                                        <p:strVal val="visible"/>
                                      </p:to>
                                    </p:set>
                                    <p:anim calcmode="lin" valueType="num">
                                      <p:cBhvr>
                                        <p:cTn id="7" dur="500" fill="hold"/>
                                        <p:tgtEl>
                                          <p:spTgt spid="228"/>
                                        </p:tgtEl>
                                        <p:attrNameLst>
                                          <p:attrName>ppt_w</p:attrName>
                                        </p:attrNameLst>
                                      </p:cBhvr>
                                      <p:tavLst>
                                        <p:tav tm="0">
                                          <p:val>
                                            <p:fltVal val="0"/>
                                          </p:val>
                                        </p:tav>
                                        <p:tav tm="100000">
                                          <p:val>
                                            <p:strVal val="#ppt_w"/>
                                          </p:val>
                                        </p:tav>
                                      </p:tavLst>
                                    </p:anim>
                                    <p:anim calcmode="lin" valueType="num">
                                      <p:cBhvr>
                                        <p:cTn id="8" dur="500" fill="hold"/>
                                        <p:tgtEl>
                                          <p:spTgt spid="22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1"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文本框 2"/>
          <p:cNvSpPr txBox="1"/>
          <p:nvPr/>
        </p:nvSpPr>
        <p:spPr>
          <a:xfrm>
            <a:off x="1591309" y="151764"/>
            <a:ext cx="5593716" cy="523241"/>
          </a:xfrm>
          <a:prstGeom prst="rect">
            <a:avLst/>
          </a:prstGeom>
          <a:ln w="12700">
            <a:miter lim="400000"/>
          </a:ln>
        </p:spPr>
        <p:txBody>
          <a:bodyPr lIns="45719" rIns="45719">
            <a:spAutoFit/>
          </a:bodyPr>
          <a:lstStyle>
            <a:lvl1pPr>
              <a:defRPr sz="2800" b="1">
                <a:solidFill>
                  <a:srgbClr val="005DA2"/>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External Security--2FA</a:t>
            </a:r>
          </a:p>
        </p:txBody>
      </p:sp>
      <p:sp>
        <p:nvSpPr>
          <p:cNvPr id="243" name="矩形 2"/>
          <p:cNvSpPr/>
          <p:nvPr/>
        </p:nvSpPr>
        <p:spPr>
          <a:xfrm>
            <a:off x="163194" y="179704"/>
            <a:ext cx="1467487" cy="502921"/>
          </a:xfrm>
          <a:prstGeom prst="rect">
            <a:avLst/>
          </a:prstGeom>
          <a:solidFill>
            <a:srgbClr val="F2F2F2"/>
          </a:solidFill>
          <a:ln w="12700">
            <a:miter lim="400000"/>
          </a:ln>
        </p:spPr>
        <p:txBody>
          <a:bodyPr lIns="45719" rIns="45719" anchor="ctr"/>
          <a:lstStyle/>
          <a:p>
            <a:pPr algn="ctr"/>
          </a:p>
        </p:txBody>
      </p:sp>
      <p:sp>
        <p:nvSpPr>
          <p:cNvPr id="244" name="文本框 8"/>
          <p:cNvSpPr txBox="1"/>
          <p:nvPr/>
        </p:nvSpPr>
        <p:spPr>
          <a:xfrm>
            <a:off x="621030" y="1181099"/>
            <a:ext cx="6563995" cy="4358641"/>
          </a:xfrm>
          <a:prstGeom prst="rect">
            <a:avLst/>
          </a:prstGeom>
          <a:ln w="12700">
            <a:miter lim="400000"/>
          </a:ln>
        </p:spPr>
        <p:txBody>
          <a:bodyPr lIns="45719" rIns="45719">
            <a:spAutoFit/>
          </a:bodyPr>
          <a:lstStyle/>
          <a:p>
            <a:pPr marL="285750" indent="-285750">
              <a:lnSpc>
                <a:spcPct val="150000"/>
              </a:lnSpc>
              <a:buSzPct val="100000"/>
              <a:buFont typeface="Arial" panose="020B0604020202020204"/>
              <a:buChar char="•"/>
              <a:defRPr sz="1800">
                <a:latin typeface="Microsoft Sans Serif" panose="020B0604020202020204"/>
                <a:ea typeface="Microsoft Sans Serif" panose="020B0604020202020204"/>
                <a:cs typeface="Microsoft Sans Serif" panose="020B0604020202020204"/>
                <a:sym typeface="Microsoft Sans Serif" panose="020B0604020202020204"/>
              </a:defRPr>
            </a:pPr>
            <a:r>
              <a:t>To access the secure data of the web server, users should be authenticated using two factors(2FA).</a:t>
            </a:r>
          </a:p>
          <a:p>
            <a:pPr marL="285750" indent="-285750">
              <a:lnSpc>
                <a:spcPct val="150000"/>
              </a:lnSpc>
              <a:buSzPct val="100000"/>
              <a:buFont typeface="Arial" panose="020B0604020202020204"/>
              <a:buChar char="•"/>
              <a:defRPr sz="1800">
                <a:latin typeface="Microsoft Sans Serif" panose="020B0604020202020204"/>
                <a:ea typeface="Microsoft Sans Serif" panose="020B0604020202020204"/>
                <a:cs typeface="Microsoft Sans Serif" panose="020B0604020202020204"/>
                <a:sym typeface="Microsoft Sans Serif" panose="020B0604020202020204"/>
              </a:defRPr>
            </a:pPr>
          </a:p>
          <a:p>
            <a:pPr marL="285750" indent="-285750">
              <a:lnSpc>
                <a:spcPct val="150000"/>
              </a:lnSpc>
              <a:buSzPct val="100000"/>
              <a:buFont typeface="Arial" panose="020B0604020202020204"/>
              <a:buChar char="•"/>
              <a:defRPr sz="1800">
                <a:latin typeface="Microsoft Sans Serif" panose="020B0604020202020204"/>
                <a:ea typeface="Microsoft Sans Serif" panose="020B0604020202020204"/>
                <a:cs typeface="Microsoft Sans Serif" panose="020B0604020202020204"/>
                <a:sym typeface="Microsoft Sans Serif" panose="020B0604020202020204"/>
              </a:defRPr>
            </a:pPr>
            <a:r>
              <a:t> An employee is required to install their ACME certificate on devices they use to access the server. </a:t>
            </a:r>
          </a:p>
          <a:p>
            <a:pPr marL="285750" indent="-285750">
              <a:lnSpc>
                <a:spcPct val="150000"/>
              </a:lnSpc>
              <a:buSzPct val="100000"/>
              <a:buFont typeface="Arial" panose="020B0604020202020204"/>
              <a:buChar char="•"/>
              <a:defRPr sz="1800">
                <a:latin typeface="Microsoft Sans Serif" panose="020B0604020202020204"/>
                <a:ea typeface="Microsoft Sans Serif" panose="020B0604020202020204"/>
                <a:cs typeface="Microsoft Sans Serif" panose="020B0604020202020204"/>
                <a:sym typeface="Microsoft Sans Serif" panose="020B0604020202020204"/>
              </a:defRPr>
            </a:pPr>
          </a:p>
          <a:p>
            <a:pPr marL="285750" indent="-285750">
              <a:lnSpc>
                <a:spcPct val="150000"/>
              </a:lnSpc>
              <a:buSzPct val="100000"/>
              <a:buFont typeface="Arial" panose="020B0604020202020204"/>
              <a:buChar char="•"/>
              <a:defRPr sz="1800">
                <a:latin typeface="Microsoft Sans Serif" panose="020B0604020202020204"/>
                <a:ea typeface="Microsoft Sans Serif" panose="020B0604020202020204"/>
                <a:cs typeface="Microsoft Sans Serif" panose="020B0604020202020204"/>
                <a:sym typeface="Microsoft Sans Serif" panose="020B0604020202020204"/>
              </a:defRPr>
            </a:pPr>
            <a:r>
              <a:t>The second factor is an one-time 6-digit pin-codes(OTP). We used Google Authenticator to achieve this, which is based on TOTP and should be install on user's mobile devices. </a:t>
            </a:r>
          </a:p>
          <a:p>
            <a:pPr marL="285750" indent="-285750">
              <a:lnSpc>
                <a:spcPct val="150000"/>
              </a:lnSpc>
              <a:buSzPct val="100000"/>
              <a:buFont typeface="Arial" panose="020B0604020202020204"/>
              <a:buChar char="•"/>
              <a:defRPr sz="1800">
                <a:latin typeface="Microsoft Sans Serif" panose="020B0604020202020204"/>
                <a:ea typeface="Microsoft Sans Serif" panose="020B0604020202020204"/>
                <a:cs typeface="Microsoft Sans Serif" panose="020B0604020202020204"/>
                <a:sym typeface="Microsoft Sans Serif" panose="020B0604020202020204"/>
              </a:defRPr>
            </a:pPr>
          </a:p>
          <a:p>
            <a:pPr marL="285750" indent="-285750">
              <a:lnSpc>
                <a:spcPct val="150000"/>
              </a:lnSpc>
              <a:buSzPct val="100000"/>
              <a:buFont typeface="Arial" panose="020B0604020202020204"/>
              <a:buChar char="•"/>
              <a:defRPr sz="1800">
                <a:latin typeface="Microsoft Sans Serif" panose="020B0604020202020204"/>
                <a:ea typeface="Microsoft Sans Serif" panose="020B0604020202020204"/>
                <a:cs typeface="Microsoft Sans Serif" panose="020B0604020202020204"/>
                <a:sym typeface="Microsoft Sans Serif" panose="020B0604020202020204"/>
              </a:defRPr>
            </a:pPr>
            <a:r>
              <a:t>Its pin-codes will be refreshed every 30 seconds.</a:t>
            </a:r>
          </a:p>
        </p:txBody>
      </p:sp>
      <p:sp>
        <p:nvSpPr>
          <p:cNvPr id="245" name="矩形 11"/>
          <p:cNvSpPr/>
          <p:nvPr/>
        </p:nvSpPr>
        <p:spPr>
          <a:xfrm>
            <a:off x="8475344" y="3773170"/>
            <a:ext cx="360046" cy="143511"/>
          </a:xfrm>
          <a:prstGeom prst="rect">
            <a:avLst/>
          </a:prstGeom>
          <a:solidFill>
            <a:srgbClr val="F2F2F2"/>
          </a:solidFill>
          <a:ln w="12700">
            <a:miter lim="400000"/>
          </a:ln>
        </p:spPr>
        <p:txBody>
          <a:bodyPr lIns="45719" rIns="45719" anchor="ctr"/>
          <a:lstStyle/>
          <a:p>
            <a:pPr algn="ctr">
              <a:defRPr>
                <a:solidFill>
                  <a:srgbClr val="FFFFFF"/>
                </a:solidFill>
              </a:defRPr>
            </a:pPr>
          </a:p>
        </p:txBody>
      </p:sp>
      <p:sp>
        <p:nvSpPr>
          <p:cNvPr id="246" name="矩形 13"/>
          <p:cNvSpPr/>
          <p:nvPr/>
        </p:nvSpPr>
        <p:spPr>
          <a:xfrm>
            <a:off x="7230109" y="3716020"/>
            <a:ext cx="360046" cy="143511"/>
          </a:xfrm>
          <a:prstGeom prst="rect">
            <a:avLst/>
          </a:prstGeom>
          <a:solidFill>
            <a:srgbClr val="F2F2F2"/>
          </a:solidFill>
          <a:ln w="12700">
            <a:miter lim="400000"/>
          </a:ln>
        </p:spPr>
        <p:txBody>
          <a:bodyPr lIns="45719" rIns="45719" anchor="ctr"/>
          <a:lstStyle/>
          <a:p>
            <a:pPr algn="ctr">
              <a:defRPr>
                <a:solidFill>
                  <a:srgbClr val="FFFFFF"/>
                </a:solidFill>
              </a:defRPr>
            </a:pPr>
          </a:p>
        </p:txBody>
      </p:sp>
      <p:sp>
        <p:nvSpPr>
          <p:cNvPr id="247" name="矩形 20"/>
          <p:cNvSpPr/>
          <p:nvPr/>
        </p:nvSpPr>
        <p:spPr>
          <a:xfrm>
            <a:off x="7853044" y="3773170"/>
            <a:ext cx="360046" cy="143511"/>
          </a:xfrm>
          <a:prstGeom prst="rect">
            <a:avLst/>
          </a:prstGeom>
          <a:solidFill>
            <a:srgbClr val="F2F2F2"/>
          </a:solidFill>
          <a:ln w="12700">
            <a:miter lim="400000"/>
          </a:ln>
        </p:spPr>
        <p:txBody>
          <a:bodyPr lIns="45719" rIns="45719" anchor="ctr"/>
          <a:lstStyle/>
          <a:p>
            <a:pPr algn="ctr">
              <a:defRPr>
                <a:solidFill>
                  <a:srgbClr val="FFFFFF"/>
                </a:solidFill>
              </a:defRPr>
            </a:pPr>
          </a:p>
        </p:txBody>
      </p:sp>
      <p:sp>
        <p:nvSpPr>
          <p:cNvPr id="248" name="矩形 23"/>
          <p:cNvSpPr/>
          <p:nvPr/>
        </p:nvSpPr>
        <p:spPr>
          <a:xfrm>
            <a:off x="9077324" y="4913629"/>
            <a:ext cx="1359537" cy="421641"/>
          </a:xfrm>
          <a:prstGeom prst="rect">
            <a:avLst/>
          </a:prstGeom>
          <a:solidFill>
            <a:srgbClr val="F2F2F2"/>
          </a:solidFill>
          <a:ln w="12700">
            <a:miter lim="400000"/>
          </a:ln>
        </p:spPr>
        <p:txBody>
          <a:bodyPr lIns="45719" rIns="45719" anchor="ctr"/>
          <a:lstStyle/>
          <a:p>
            <a:pPr algn="ctr">
              <a:defRPr>
                <a:solidFill>
                  <a:srgbClr val="FFFFFF"/>
                </a:solidFill>
              </a:defRPr>
            </a:pPr>
          </a:p>
        </p:txBody>
      </p:sp>
      <p:sp>
        <p:nvSpPr>
          <p:cNvPr id="249" name="文本框 3"/>
          <p:cNvSpPr txBox="1"/>
          <p:nvPr/>
        </p:nvSpPr>
        <p:spPr>
          <a:xfrm>
            <a:off x="8343582" y="6306114"/>
            <a:ext cx="2827021" cy="370841"/>
          </a:xfrm>
          <a:prstGeom prst="rect">
            <a:avLst/>
          </a:prstGeom>
          <a:ln w="12700">
            <a:miter lim="400000"/>
          </a:ln>
        </p:spPr>
        <p:txBody>
          <a:bodyPr lIns="45719" rIns="45719">
            <a:spAutoFit/>
          </a:bodyPr>
          <a:lstStyle>
            <a:lvl1pPr>
              <a:defRPr sz="1800"/>
            </a:lvl1pPr>
          </a:lstStyle>
          <a:p>
            <a:r>
              <a:t>Google Authenticator</a:t>
            </a:r>
          </a:p>
        </p:txBody>
      </p:sp>
      <p:pic>
        <p:nvPicPr>
          <p:cNvPr id="250" name="图片 6" descr="图片 6"/>
          <p:cNvPicPr>
            <a:picLocks noChangeAspect="1"/>
          </p:cNvPicPr>
          <p:nvPr/>
        </p:nvPicPr>
        <p:blipFill>
          <a:blip r:embed="rId1"/>
          <a:stretch>
            <a:fillRect/>
          </a:stretch>
        </p:blipFill>
        <p:spPr>
          <a:xfrm>
            <a:off x="8213090" y="815339"/>
            <a:ext cx="2413001" cy="5229226"/>
          </a:xfrm>
          <a:prstGeom prst="rect">
            <a:avLst/>
          </a:prstGeom>
          <a:ln w="12700">
            <a:miter lim="400000"/>
            <a:headEnd/>
            <a:tailEnd/>
          </a:ln>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1" nodeType="afterEffect">
                                  <p:stCondLst>
                                    <p:cond delay="0"/>
                                  </p:stCondLst>
                                  <p:childTnLst>
                                    <p:set>
                                      <p:cBhvr>
                                        <p:cTn id="6" dur="indefinite" fill="hold"/>
                                        <p:tgtEl>
                                          <p:spTgt spid="242"/>
                                        </p:tgtEl>
                                        <p:attrNameLst>
                                          <p:attrName>style.visibility</p:attrName>
                                        </p:attrNameLst>
                                      </p:cBhvr>
                                      <p:to>
                                        <p:strVal val="visible"/>
                                      </p:to>
                                    </p:set>
                                    <p:anim calcmode="lin" valueType="num">
                                      <p:cBhvr>
                                        <p:cTn id="7" dur="500" fill="hold"/>
                                        <p:tgtEl>
                                          <p:spTgt spid="242"/>
                                        </p:tgtEl>
                                        <p:attrNameLst>
                                          <p:attrName>ppt_w</p:attrName>
                                        </p:attrNameLst>
                                      </p:cBhvr>
                                      <p:tavLst>
                                        <p:tav tm="0">
                                          <p:val>
                                            <p:fltVal val="0"/>
                                          </p:val>
                                        </p:tav>
                                        <p:tav tm="100000">
                                          <p:val>
                                            <p:strVal val="#ppt_w"/>
                                          </p:val>
                                        </p:tav>
                                      </p:tavLst>
                                    </p:anim>
                                    <p:anim calcmode="lin" valueType="num">
                                      <p:cBhvr>
                                        <p:cTn id="8" dur="500" fill="hold"/>
                                        <p:tgtEl>
                                          <p:spTgt spid="24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 grpId="1"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矩形 8"/>
          <p:cNvSpPr/>
          <p:nvPr/>
        </p:nvSpPr>
        <p:spPr>
          <a:xfrm>
            <a:off x="6081149" y="0"/>
            <a:ext cx="6116709" cy="6859588"/>
          </a:xfrm>
          <a:prstGeom prst="rect">
            <a:avLst/>
          </a:prstGeom>
          <a:solidFill>
            <a:srgbClr val="1F497D"/>
          </a:solidFill>
          <a:ln w="12700">
            <a:miter lim="400000"/>
          </a:ln>
        </p:spPr>
        <p:txBody>
          <a:bodyPr lIns="45719" rIns="45719" anchor="ctr"/>
          <a:lstStyle/>
          <a:p>
            <a:pPr algn="ctr">
              <a:defRPr>
                <a:solidFill>
                  <a:srgbClr val="FFFFFF"/>
                </a:solidFill>
              </a:defRPr>
            </a:pPr>
          </a:p>
        </p:txBody>
      </p:sp>
      <p:grpSp>
        <p:nvGrpSpPr>
          <p:cNvPr id="257" name="组合 15"/>
          <p:cNvGrpSpPr/>
          <p:nvPr/>
        </p:nvGrpSpPr>
        <p:grpSpPr>
          <a:xfrm>
            <a:off x="5985511" y="2071370"/>
            <a:ext cx="3215003" cy="458456"/>
            <a:chOff x="-12698" y="0"/>
            <a:chExt cx="3215002" cy="458455"/>
          </a:xfrm>
        </p:grpSpPr>
        <p:sp>
          <p:nvSpPr>
            <p:cNvPr id="255" name="矩形 16"/>
            <p:cNvSpPr/>
            <p:nvPr/>
          </p:nvSpPr>
          <p:spPr>
            <a:xfrm>
              <a:off x="-12699" y="0"/>
              <a:ext cx="3215004" cy="458456"/>
            </a:xfrm>
            <a:prstGeom prst="rect">
              <a:avLst/>
            </a:prstGeom>
            <a:solidFill>
              <a:srgbClr val="FCB00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56" name="矩形 17"/>
            <p:cNvSpPr/>
            <p:nvPr/>
          </p:nvSpPr>
          <p:spPr>
            <a:xfrm>
              <a:off x="0" y="0"/>
              <a:ext cx="106099" cy="458456"/>
            </a:xfrm>
            <a:prstGeom prst="rect">
              <a:avLst/>
            </a:prstGeom>
            <a:solidFill>
              <a:srgbClr val="202A3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258" name="椭圆 18"/>
          <p:cNvSpPr/>
          <p:nvPr/>
        </p:nvSpPr>
        <p:spPr>
          <a:xfrm>
            <a:off x="1763746" y="1044120"/>
            <a:ext cx="2448841" cy="2448841"/>
          </a:xfrm>
          <a:prstGeom prst="ellipse">
            <a:avLst/>
          </a:prstGeom>
          <a:solidFill>
            <a:srgbClr val="1F497D"/>
          </a:solidFill>
          <a:ln w="12700">
            <a:miter lim="400000"/>
          </a:ln>
        </p:spPr>
        <p:txBody>
          <a:bodyPr lIns="45719" rIns="45719" anchor="ctr"/>
          <a:lstStyle/>
          <a:p>
            <a:pPr algn="ctr">
              <a:defRPr>
                <a:solidFill>
                  <a:srgbClr val="FFFFFF"/>
                </a:solidFill>
              </a:defRPr>
            </a:pPr>
          </a:p>
        </p:txBody>
      </p:sp>
      <p:sp>
        <p:nvSpPr>
          <p:cNvPr id="259" name="椭圆 19"/>
          <p:cNvSpPr/>
          <p:nvPr/>
        </p:nvSpPr>
        <p:spPr>
          <a:xfrm>
            <a:off x="2969061" y="908192"/>
            <a:ext cx="72019" cy="72019"/>
          </a:xfrm>
          <a:prstGeom prst="ellipse">
            <a:avLst/>
          </a:prstGeom>
          <a:solidFill>
            <a:srgbClr val="202A36"/>
          </a:solidFill>
          <a:ln w="12700">
            <a:miter lim="400000"/>
          </a:ln>
        </p:spPr>
        <p:txBody>
          <a:bodyPr lIns="45719" rIns="45719" anchor="ctr"/>
          <a:lstStyle/>
          <a:p>
            <a:pPr algn="ctr">
              <a:defRPr>
                <a:solidFill>
                  <a:srgbClr val="FFFFFF"/>
                </a:solidFill>
              </a:defRPr>
            </a:pPr>
          </a:p>
        </p:txBody>
      </p:sp>
      <p:sp>
        <p:nvSpPr>
          <p:cNvPr id="260" name="椭圆 20"/>
          <p:cNvSpPr/>
          <p:nvPr/>
        </p:nvSpPr>
        <p:spPr>
          <a:xfrm>
            <a:off x="2969061" y="908192"/>
            <a:ext cx="72019" cy="72019"/>
          </a:xfrm>
          <a:prstGeom prst="ellipse">
            <a:avLst/>
          </a:prstGeom>
          <a:solidFill>
            <a:srgbClr val="202A36"/>
          </a:solidFill>
          <a:ln w="12700">
            <a:miter lim="400000"/>
          </a:ln>
        </p:spPr>
        <p:txBody>
          <a:bodyPr lIns="45719" rIns="45719" anchor="ctr"/>
          <a:lstStyle/>
          <a:p>
            <a:pPr algn="ctr">
              <a:defRPr>
                <a:solidFill>
                  <a:srgbClr val="FFFFFF"/>
                </a:solidFill>
              </a:defRPr>
            </a:pPr>
          </a:p>
        </p:txBody>
      </p:sp>
      <p:sp>
        <p:nvSpPr>
          <p:cNvPr id="261" name="椭圆 21"/>
          <p:cNvSpPr/>
          <p:nvPr/>
        </p:nvSpPr>
        <p:spPr>
          <a:xfrm>
            <a:off x="2969061" y="908192"/>
            <a:ext cx="72019" cy="72019"/>
          </a:xfrm>
          <a:prstGeom prst="ellipse">
            <a:avLst/>
          </a:prstGeom>
          <a:solidFill>
            <a:srgbClr val="202A36"/>
          </a:solidFill>
          <a:ln w="12700">
            <a:miter lim="400000"/>
          </a:ln>
        </p:spPr>
        <p:txBody>
          <a:bodyPr lIns="45719" rIns="45719" anchor="ctr"/>
          <a:lstStyle/>
          <a:p>
            <a:pPr algn="ctr">
              <a:defRPr>
                <a:solidFill>
                  <a:srgbClr val="FFFFFF"/>
                </a:solidFill>
              </a:defRPr>
            </a:pPr>
          </a:p>
        </p:txBody>
      </p:sp>
      <p:sp>
        <p:nvSpPr>
          <p:cNvPr id="262" name="椭圆 22"/>
          <p:cNvSpPr/>
          <p:nvPr/>
        </p:nvSpPr>
        <p:spPr>
          <a:xfrm>
            <a:off x="2969061" y="908192"/>
            <a:ext cx="72019" cy="72019"/>
          </a:xfrm>
          <a:prstGeom prst="ellipse">
            <a:avLst/>
          </a:prstGeom>
          <a:solidFill>
            <a:srgbClr val="202A36"/>
          </a:solidFill>
          <a:ln w="12700">
            <a:miter lim="400000"/>
          </a:ln>
        </p:spPr>
        <p:txBody>
          <a:bodyPr lIns="45719" rIns="45719" anchor="ctr"/>
          <a:lstStyle/>
          <a:p>
            <a:pPr algn="ctr">
              <a:defRPr>
                <a:solidFill>
                  <a:srgbClr val="FFFFFF"/>
                </a:solidFill>
              </a:defRPr>
            </a:pPr>
          </a:p>
        </p:txBody>
      </p:sp>
      <p:sp>
        <p:nvSpPr>
          <p:cNvPr id="263" name="椭圆 23"/>
          <p:cNvSpPr/>
          <p:nvPr/>
        </p:nvSpPr>
        <p:spPr>
          <a:xfrm>
            <a:off x="2969061" y="908192"/>
            <a:ext cx="72019" cy="72019"/>
          </a:xfrm>
          <a:prstGeom prst="ellipse">
            <a:avLst/>
          </a:prstGeom>
          <a:solidFill>
            <a:srgbClr val="202A36"/>
          </a:solidFill>
          <a:ln w="12700">
            <a:miter lim="400000"/>
          </a:ln>
        </p:spPr>
        <p:txBody>
          <a:bodyPr lIns="45719" rIns="45719" anchor="ctr"/>
          <a:lstStyle/>
          <a:p>
            <a:pPr algn="ctr">
              <a:defRPr>
                <a:solidFill>
                  <a:srgbClr val="FFFFFF"/>
                </a:solidFill>
              </a:defRPr>
            </a:pPr>
          </a:p>
        </p:txBody>
      </p:sp>
      <p:sp>
        <p:nvSpPr>
          <p:cNvPr id="264" name="椭圆 24"/>
          <p:cNvSpPr/>
          <p:nvPr/>
        </p:nvSpPr>
        <p:spPr>
          <a:xfrm>
            <a:off x="2969061" y="908192"/>
            <a:ext cx="72019" cy="72019"/>
          </a:xfrm>
          <a:prstGeom prst="ellipse">
            <a:avLst/>
          </a:prstGeom>
          <a:solidFill>
            <a:srgbClr val="202A36"/>
          </a:solidFill>
          <a:ln w="12700">
            <a:miter lim="400000"/>
          </a:ln>
        </p:spPr>
        <p:txBody>
          <a:bodyPr lIns="45719" rIns="45719" anchor="ctr"/>
          <a:lstStyle/>
          <a:p>
            <a:pPr algn="ctr">
              <a:defRPr>
                <a:solidFill>
                  <a:srgbClr val="FFFFFF"/>
                </a:solidFill>
              </a:defRPr>
            </a:pPr>
          </a:p>
        </p:txBody>
      </p:sp>
      <p:sp>
        <p:nvSpPr>
          <p:cNvPr id="265" name="椭圆 25"/>
          <p:cNvSpPr/>
          <p:nvPr/>
        </p:nvSpPr>
        <p:spPr>
          <a:xfrm>
            <a:off x="2969061" y="908192"/>
            <a:ext cx="72019" cy="72019"/>
          </a:xfrm>
          <a:prstGeom prst="ellipse">
            <a:avLst/>
          </a:prstGeom>
          <a:solidFill>
            <a:srgbClr val="202A36"/>
          </a:solidFill>
          <a:ln w="12700">
            <a:miter lim="400000"/>
          </a:ln>
        </p:spPr>
        <p:txBody>
          <a:bodyPr lIns="45719" rIns="45719" anchor="ctr"/>
          <a:lstStyle/>
          <a:p>
            <a:pPr algn="ctr">
              <a:defRPr>
                <a:solidFill>
                  <a:srgbClr val="FFFFFF"/>
                </a:solidFill>
              </a:defRPr>
            </a:pPr>
          </a:p>
        </p:txBody>
      </p:sp>
      <p:sp>
        <p:nvSpPr>
          <p:cNvPr id="266" name="椭圆 26"/>
          <p:cNvSpPr/>
          <p:nvPr/>
        </p:nvSpPr>
        <p:spPr>
          <a:xfrm>
            <a:off x="2969061" y="908192"/>
            <a:ext cx="72019" cy="72019"/>
          </a:xfrm>
          <a:prstGeom prst="ellipse">
            <a:avLst/>
          </a:prstGeom>
          <a:solidFill>
            <a:srgbClr val="202A36"/>
          </a:solidFill>
          <a:ln w="12700">
            <a:miter lim="400000"/>
          </a:ln>
        </p:spPr>
        <p:txBody>
          <a:bodyPr lIns="45719" rIns="45719" anchor="ctr"/>
          <a:lstStyle/>
          <a:p>
            <a:pPr algn="ctr">
              <a:defRPr>
                <a:solidFill>
                  <a:srgbClr val="FFFFFF"/>
                </a:solidFill>
              </a:defRPr>
            </a:pPr>
          </a:p>
        </p:txBody>
      </p:sp>
      <p:sp>
        <p:nvSpPr>
          <p:cNvPr id="267" name="椭圆 27"/>
          <p:cNvSpPr/>
          <p:nvPr/>
        </p:nvSpPr>
        <p:spPr>
          <a:xfrm>
            <a:off x="2969061" y="908192"/>
            <a:ext cx="72019" cy="72019"/>
          </a:xfrm>
          <a:prstGeom prst="ellipse">
            <a:avLst/>
          </a:prstGeom>
          <a:solidFill>
            <a:srgbClr val="202A36"/>
          </a:solidFill>
          <a:ln w="12700">
            <a:miter lim="400000"/>
          </a:ln>
        </p:spPr>
        <p:txBody>
          <a:bodyPr lIns="45719" rIns="45719" anchor="ctr"/>
          <a:lstStyle/>
          <a:p>
            <a:pPr algn="ctr">
              <a:defRPr>
                <a:solidFill>
                  <a:srgbClr val="FFFFFF"/>
                </a:solidFill>
              </a:defRPr>
            </a:pPr>
          </a:p>
        </p:txBody>
      </p:sp>
      <p:sp>
        <p:nvSpPr>
          <p:cNvPr id="268" name="椭圆 28"/>
          <p:cNvSpPr/>
          <p:nvPr/>
        </p:nvSpPr>
        <p:spPr>
          <a:xfrm>
            <a:off x="2969061" y="908192"/>
            <a:ext cx="72019" cy="72019"/>
          </a:xfrm>
          <a:prstGeom prst="ellipse">
            <a:avLst/>
          </a:prstGeom>
          <a:solidFill>
            <a:srgbClr val="202A36"/>
          </a:solidFill>
          <a:ln w="12700">
            <a:miter lim="400000"/>
          </a:ln>
        </p:spPr>
        <p:txBody>
          <a:bodyPr lIns="45719" rIns="45719" anchor="ctr"/>
          <a:lstStyle/>
          <a:p>
            <a:pPr algn="ctr">
              <a:defRPr>
                <a:solidFill>
                  <a:srgbClr val="FFFFFF"/>
                </a:solidFill>
              </a:defRPr>
            </a:pPr>
          </a:p>
        </p:txBody>
      </p:sp>
      <p:sp>
        <p:nvSpPr>
          <p:cNvPr id="269" name="标题 4"/>
          <p:cNvSpPr txBox="1"/>
          <p:nvPr/>
        </p:nvSpPr>
        <p:spPr>
          <a:xfrm>
            <a:off x="1862393" y="2766140"/>
            <a:ext cx="2285355" cy="459763"/>
          </a:xfrm>
          <a:prstGeom prst="rect">
            <a:avLst/>
          </a:prstGeom>
          <a:ln w="12700">
            <a:miter lim="400000"/>
          </a:ln>
        </p:spPr>
        <p:txBody>
          <a:bodyPr lIns="45730" tIns="45730" rIns="45730" bIns="45730" anchor="ctr">
            <a:spAutoFit/>
          </a:bodyPr>
          <a:lstStyle>
            <a:lvl1pPr algn="ctr" defTabSz="914400">
              <a:defRPr b="1">
                <a:solidFill>
                  <a:srgbClr val="FCB00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Part III</a:t>
            </a:r>
          </a:p>
        </p:txBody>
      </p:sp>
      <p:sp>
        <p:nvSpPr>
          <p:cNvPr id="270" name="椭圆 30"/>
          <p:cNvSpPr/>
          <p:nvPr/>
        </p:nvSpPr>
        <p:spPr>
          <a:xfrm>
            <a:off x="1867526" y="1147899"/>
            <a:ext cx="2241281" cy="2241282"/>
          </a:xfrm>
          <a:prstGeom prst="ellipse">
            <a:avLst/>
          </a:prstGeom>
          <a:ln w="3175">
            <a:solidFill>
              <a:srgbClr val="FFFFFF"/>
            </a:solidFill>
            <a:prstDash val="dash"/>
          </a:ln>
        </p:spPr>
        <p:txBody>
          <a:bodyPr lIns="45719" rIns="45719" anchor="ctr"/>
          <a:lstStyle/>
          <a:p>
            <a:pPr algn="ctr">
              <a:defRPr>
                <a:solidFill>
                  <a:srgbClr val="FFFFFF"/>
                </a:solidFill>
              </a:defRPr>
            </a:pPr>
          </a:p>
        </p:txBody>
      </p:sp>
      <p:sp>
        <p:nvSpPr>
          <p:cNvPr id="271" name="文本框 36"/>
          <p:cNvSpPr txBox="1"/>
          <p:nvPr/>
        </p:nvSpPr>
        <p:spPr>
          <a:xfrm>
            <a:off x="500434" y="3829921"/>
            <a:ext cx="5193086" cy="2308324"/>
          </a:xfrm>
          <a:prstGeom prst="rect">
            <a:avLst/>
          </a:prstGeom>
          <a:ln w="12700">
            <a:miter lim="400000"/>
          </a:ln>
        </p:spPr>
        <p:txBody>
          <a:bodyPr wrap="none" lIns="45719" rIns="45719">
            <a:spAutoFit/>
          </a:bodyPr>
          <a:lstStyle>
            <a:lvl1pPr algn="ctr">
              <a:defRPr sz="4800" b="1">
                <a:solidFill>
                  <a:srgbClr val="202A3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a:t>Internal </a:t>
            </a:r>
            <a:r>
              <a:rPr dirty="0" smtClean="0"/>
              <a:t>Security</a:t>
            </a:r>
            <a:endParaRPr lang="en-US" dirty="0" smtClean="0"/>
          </a:p>
          <a:p>
            <a:r>
              <a:rPr lang="en-US" dirty="0" smtClean="0"/>
              <a:t>&amp;</a:t>
            </a:r>
            <a:endParaRPr lang="en-US" dirty="0" smtClean="0"/>
          </a:p>
          <a:p>
            <a:r>
              <a:rPr lang="en-US" dirty="0" smtClean="0"/>
              <a:t>File Exchange</a:t>
            </a:r>
            <a:endParaRPr dirty="0"/>
          </a:p>
        </p:txBody>
      </p:sp>
      <p:sp>
        <p:nvSpPr>
          <p:cNvPr id="272" name="Freeform 7"/>
          <p:cNvSpPr/>
          <p:nvPr/>
        </p:nvSpPr>
        <p:spPr>
          <a:xfrm>
            <a:off x="2319204" y="1495087"/>
            <a:ext cx="1371732" cy="1147333"/>
          </a:xfrm>
          <a:custGeom>
            <a:avLst/>
            <a:gdLst/>
            <a:ahLst/>
            <a:cxnLst>
              <a:cxn ang="0">
                <a:pos x="wd2" y="hd2"/>
              </a:cxn>
              <a:cxn ang="5400000">
                <a:pos x="wd2" y="hd2"/>
              </a:cxn>
              <a:cxn ang="10800000">
                <a:pos x="wd2" y="hd2"/>
              </a:cxn>
              <a:cxn ang="16200000">
                <a:pos x="wd2" y="hd2"/>
              </a:cxn>
            </a:cxnLst>
            <a:rect l="0" t="0" r="r" b="b"/>
            <a:pathLst>
              <a:path w="21600" h="21469" extrusionOk="0">
                <a:moveTo>
                  <a:pt x="10688" y="2150"/>
                </a:moveTo>
                <a:cubicBezTo>
                  <a:pt x="17550" y="2150"/>
                  <a:pt x="17550" y="2150"/>
                  <a:pt x="17550" y="2150"/>
                </a:cubicBezTo>
                <a:cubicBezTo>
                  <a:pt x="21600" y="5906"/>
                  <a:pt x="21600" y="5906"/>
                  <a:pt x="21600" y="5906"/>
                </a:cubicBezTo>
                <a:cubicBezTo>
                  <a:pt x="14400" y="5906"/>
                  <a:pt x="14400" y="5906"/>
                  <a:pt x="14400" y="5906"/>
                </a:cubicBezTo>
                <a:lnTo>
                  <a:pt x="10688" y="2150"/>
                </a:lnTo>
                <a:close/>
                <a:moveTo>
                  <a:pt x="7200" y="5906"/>
                </a:moveTo>
                <a:cubicBezTo>
                  <a:pt x="6750" y="5906"/>
                  <a:pt x="6750" y="5906"/>
                  <a:pt x="6750" y="5906"/>
                </a:cubicBezTo>
                <a:cubicBezTo>
                  <a:pt x="6750" y="3760"/>
                  <a:pt x="6750" y="3760"/>
                  <a:pt x="6750" y="3760"/>
                </a:cubicBezTo>
                <a:cubicBezTo>
                  <a:pt x="7200" y="3760"/>
                  <a:pt x="7200" y="3760"/>
                  <a:pt x="7200" y="3760"/>
                </a:cubicBezTo>
                <a:cubicBezTo>
                  <a:pt x="7200" y="5235"/>
                  <a:pt x="7200" y="5235"/>
                  <a:pt x="7200" y="5235"/>
                </a:cubicBezTo>
                <a:cubicBezTo>
                  <a:pt x="8100" y="5772"/>
                  <a:pt x="8100" y="5772"/>
                  <a:pt x="8100" y="5772"/>
                </a:cubicBezTo>
                <a:cubicBezTo>
                  <a:pt x="7875" y="6175"/>
                  <a:pt x="7875" y="6175"/>
                  <a:pt x="7875" y="6175"/>
                </a:cubicBezTo>
                <a:lnTo>
                  <a:pt x="7200" y="5906"/>
                </a:lnTo>
                <a:close/>
                <a:moveTo>
                  <a:pt x="18900" y="14493"/>
                </a:moveTo>
                <a:cubicBezTo>
                  <a:pt x="16650" y="14493"/>
                  <a:pt x="16650" y="14493"/>
                  <a:pt x="16650" y="14493"/>
                </a:cubicBezTo>
                <a:cubicBezTo>
                  <a:pt x="16650" y="18786"/>
                  <a:pt x="16650" y="18786"/>
                  <a:pt x="16650" y="18786"/>
                </a:cubicBezTo>
                <a:cubicBezTo>
                  <a:pt x="18900" y="18786"/>
                  <a:pt x="18900" y="18786"/>
                  <a:pt x="18900" y="18786"/>
                </a:cubicBezTo>
                <a:lnTo>
                  <a:pt x="18900" y="14493"/>
                </a:lnTo>
                <a:close/>
                <a:moveTo>
                  <a:pt x="18900" y="10736"/>
                </a:moveTo>
                <a:cubicBezTo>
                  <a:pt x="16650" y="10736"/>
                  <a:pt x="16650" y="10736"/>
                  <a:pt x="16650" y="10736"/>
                </a:cubicBezTo>
                <a:cubicBezTo>
                  <a:pt x="16650" y="12883"/>
                  <a:pt x="16650" y="12883"/>
                  <a:pt x="16650" y="12883"/>
                </a:cubicBezTo>
                <a:cubicBezTo>
                  <a:pt x="18900" y="12883"/>
                  <a:pt x="18900" y="12883"/>
                  <a:pt x="18900" y="12883"/>
                </a:cubicBezTo>
                <a:lnTo>
                  <a:pt x="18900" y="10736"/>
                </a:lnTo>
                <a:close/>
                <a:moveTo>
                  <a:pt x="15300" y="14493"/>
                </a:moveTo>
                <a:cubicBezTo>
                  <a:pt x="13050" y="14493"/>
                  <a:pt x="13050" y="14493"/>
                  <a:pt x="13050" y="14493"/>
                </a:cubicBezTo>
                <a:cubicBezTo>
                  <a:pt x="13050" y="18786"/>
                  <a:pt x="13050" y="18786"/>
                  <a:pt x="13050" y="18786"/>
                </a:cubicBezTo>
                <a:cubicBezTo>
                  <a:pt x="15300" y="18786"/>
                  <a:pt x="15300" y="18786"/>
                  <a:pt x="15300" y="18786"/>
                </a:cubicBezTo>
                <a:lnTo>
                  <a:pt x="15300" y="14493"/>
                </a:lnTo>
                <a:close/>
                <a:moveTo>
                  <a:pt x="15300" y="10736"/>
                </a:moveTo>
                <a:cubicBezTo>
                  <a:pt x="13050" y="10736"/>
                  <a:pt x="13050" y="10736"/>
                  <a:pt x="13050" y="10736"/>
                </a:cubicBezTo>
                <a:cubicBezTo>
                  <a:pt x="13050" y="12883"/>
                  <a:pt x="13050" y="12883"/>
                  <a:pt x="13050" y="12883"/>
                </a:cubicBezTo>
                <a:cubicBezTo>
                  <a:pt x="15300" y="12883"/>
                  <a:pt x="15300" y="12883"/>
                  <a:pt x="15300" y="12883"/>
                </a:cubicBezTo>
                <a:lnTo>
                  <a:pt x="15300" y="10736"/>
                </a:lnTo>
                <a:close/>
                <a:moveTo>
                  <a:pt x="11700" y="14493"/>
                </a:moveTo>
                <a:cubicBezTo>
                  <a:pt x="9450" y="14493"/>
                  <a:pt x="9450" y="14493"/>
                  <a:pt x="9450" y="14493"/>
                </a:cubicBezTo>
                <a:cubicBezTo>
                  <a:pt x="9450" y="18786"/>
                  <a:pt x="9450" y="18786"/>
                  <a:pt x="9450" y="18786"/>
                </a:cubicBezTo>
                <a:cubicBezTo>
                  <a:pt x="11700" y="18786"/>
                  <a:pt x="11700" y="18786"/>
                  <a:pt x="11700" y="18786"/>
                </a:cubicBezTo>
                <a:lnTo>
                  <a:pt x="11700" y="14493"/>
                </a:lnTo>
                <a:close/>
                <a:moveTo>
                  <a:pt x="11700" y="10736"/>
                </a:moveTo>
                <a:cubicBezTo>
                  <a:pt x="9450" y="10736"/>
                  <a:pt x="9450" y="10736"/>
                  <a:pt x="9450" y="10736"/>
                </a:cubicBezTo>
                <a:cubicBezTo>
                  <a:pt x="9450" y="12883"/>
                  <a:pt x="9450" y="12883"/>
                  <a:pt x="9450" y="12883"/>
                </a:cubicBezTo>
                <a:cubicBezTo>
                  <a:pt x="11700" y="12883"/>
                  <a:pt x="11700" y="12883"/>
                  <a:pt x="11700" y="12883"/>
                </a:cubicBezTo>
                <a:lnTo>
                  <a:pt x="11700" y="10736"/>
                </a:lnTo>
                <a:close/>
                <a:moveTo>
                  <a:pt x="7200" y="3223"/>
                </a:moveTo>
                <a:cubicBezTo>
                  <a:pt x="6188" y="3223"/>
                  <a:pt x="5400" y="4162"/>
                  <a:pt x="5400" y="5370"/>
                </a:cubicBezTo>
                <a:cubicBezTo>
                  <a:pt x="5400" y="6443"/>
                  <a:pt x="6188" y="7516"/>
                  <a:pt x="7200" y="7516"/>
                </a:cubicBezTo>
                <a:cubicBezTo>
                  <a:pt x="8100" y="7516"/>
                  <a:pt x="9000" y="6443"/>
                  <a:pt x="9000" y="5370"/>
                </a:cubicBezTo>
                <a:cubicBezTo>
                  <a:pt x="9000" y="4162"/>
                  <a:pt x="8100" y="3223"/>
                  <a:pt x="7200" y="3223"/>
                </a:cubicBezTo>
                <a:close/>
                <a:moveTo>
                  <a:pt x="4950" y="14493"/>
                </a:moveTo>
                <a:cubicBezTo>
                  <a:pt x="2250" y="14493"/>
                  <a:pt x="2250" y="14493"/>
                  <a:pt x="2250" y="14493"/>
                </a:cubicBezTo>
                <a:cubicBezTo>
                  <a:pt x="2250" y="19859"/>
                  <a:pt x="2250" y="19859"/>
                  <a:pt x="2250" y="19859"/>
                </a:cubicBezTo>
                <a:cubicBezTo>
                  <a:pt x="4950" y="19859"/>
                  <a:pt x="4950" y="19859"/>
                  <a:pt x="4950" y="19859"/>
                </a:cubicBezTo>
                <a:lnTo>
                  <a:pt x="4950" y="14493"/>
                </a:lnTo>
                <a:close/>
                <a:moveTo>
                  <a:pt x="4500" y="10736"/>
                </a:moveTo>
                <a:cubicBezTo>
                  <a:pt x="2250" y="10736"/>
                  <a:pt x="2250" y="10736"/>
                  <a:pt x="2250" y="10736"/>
                </a:cubicBezTo>
                <a:cubicBezTo>
                  <a:pt x="2250" y="12883"/>
                  <a:pt x="2250" y="12883"/>
                  <a:pt x="2250" y="12883"/>
                </a:cubicBezTo>
                <a:cubicBezTo>
                  <a:pt x="4500" y="12883"/>
                  <a:pt x="4500" y="12883"/>
                  <a:pt x="4500" y="12883"/>
                </a:cubicBezTo>
                <a:lnTo>
                  <a:pt x="4500" y="10736"/>
                </a:lnTo>
                <a:close/>
                <a:moveTo>
                  <a:pt x="8100" y="12883"/>
                </a:moveTo>
                <a:cubicBezTo>
                  <a:pt x="8100" y="10736"/>
                  <a:pt x="8100" y="10736"/>
                  <a:pt x="8100" y="10736"/>
                </a:cubicBezTo>
                <a:cubicBezTo>
                  <a:pt x="5850" y="10736"/>
                  <a:pt x="5850" y="10736"/>
                  <a:pt x="5850" y="10736"/>
                </a:cubicBezTo>
                <a:cubicBezTo>
                  <a:pt x="5850" y="12883"/>
                  <a:pt x="5850" y="12883"/>
                  <a:pt x="5850" y="12883"/>
                </a:cubicBezTo>
                <a:lnTo>
                  <a:pt x="8100" y="12883"/>
                </a:lnTo>
                <a:close/>
                <a:moveTo>
                  <a:pt x="5400" y="19859"/>
                </a:moveTo>
                <a:cubicBezTo>
                  <a:pt x="8100" y="19859"/>
                  <a:pt x="8100" y="19859"/>
                  <a:pt x="8100" y="19859"/>
                </a:cubicBezTo>
                <a:cubicBezTo>
                  <a:pt x="8100" y="14493"/>
                  <a:pt x="8100" y="14493"/>
                  <a:pt x="8100" y="14493"/>
                </a:cubicBezTo>
                <a:cubicBezTo>
                  <a:pt x="5400" y="14493"/>
                  <a:pt x="5400" y="14493"/>
                  <a:pt x="5400" y="14493"/>
                </a:cubicBezTo>
                <a:lnTo>
                  <a:pt x="5400" y="19859"/>
                </a:lnTo>
                <a:close/>
                <a:moveTo>
                  <a:pt x="21150" y="8589"/>
                </a:moveTo>
                <a:cubicBezTo>
                  <a:pt x="21150" y="21469"/>
                  <a:pt x="21150" y="21469"/>
                  <a:pt x="21150" y="21469"/>
                </a:cubicBezTo>
                <a:cubicBezTo>
                  <a:pt x="450" y="21469"/>
                  <a:pt x="450" y="21469"/>
                  <a:pt x="450" y="21469"/>
                </a:cubicBezTo>
                <a:cubicBezTo>
                  <a:pt x="450" y="8589"/>
                  <a:pt x="450" y="8589"/>
                  <a:pt x="450" y="8589"/>
                </a:cubicBezTo>
                <a:cubicBezTo>
                  <a:pt x="0" y="8589"/>
                  <a:pt x="0" y="8589"/>
                  <a:pt x="0" y="8589"/>
                </a:cubicBezTo>
                <a:cubicBezTo>
                  <a:pt x="0" y="8053"/>
                  <a:pt x="0" y="8053"/>
                  <a:pt x="0" y="8053"/>
                </a:cubicBezTo>
                <a:cubicBezTo>
                  <a:pt x="0" y="6980"/>
                  <a:pt x="0" y="6980"/>
                  <a:pt x="0" y="6980"/>
                </a:cubicBezTo>
                <a:cubicBezTo>
                  <a:pt x="900" y="6980"/>
                  <a:pt x="900" y="6980"/>
                  <a:pt x="900" y="6980"/>
                </a:cubicBezTo>
                <a:cubicBezTo>
                  <a:pt x="2925" y="4833"/>
                  <a:pt x="7088" y="137"/>
                  <a:pt x="7088" y="3"/>
                </a:cubicBezTo>
                <a:cubicBezTo>
                  <a:pt x="7088" y="-131"/>
                  <a:pt x="11700" y="4699"/>
                  <a:pt x="13837" y="6980"/>
                </a:cubicBezTo>
                <a:cubicBezTo>
                  <a:pt x="20250" y="6980"/>
                  <a:pt x="20250" y="6980"/>
                  <a:pt x="20250" y="6980"/>
                </a:cubicBezTo>
                <a:cubicBezTo>
                  <a:pt x="21600" y="6980"/>
                  <a:pt x="21600" y="6980"/>
                  <a:pt x="21600" y="6980"/>
                </a:cubicBezTo>
                <a:cubicBezTo>
                  <a:pt x="21600" y="8589"/>
                  <a:pt x="21600" y="8589"/>
                  <a:pt x="21600" y="8589"/>
                </a:cubicBezTo>
                <a:lnTo>
                  <a:pt x="21150" y="8589"/>
                </a:lnTo>
                <a:close/>
              </a:path>
            </a:pathLst>
          </a:custGeom>
          <a:solidFill>
            <a:srgbClr val="FCB00F"/>
          </a:solidFill>
          <a:ln w="12700">
            <a:miter lim="400000"/>
          </a:ln>
        </p:spPr>
        <p:txBody>
          <a:bodyPr lIns="45719" rIns="45719"/>
          <a:lstStyle/>
          <a:p/>
        </p:txBody>
      </p:sp>
      <p:grpSp>
        <p:nvGrpSpPr>
          <p:cNvPr id="275" name="组合 1"/>
          <p:cNvGrpSpPr/>
          <p:nvPr/>
        </p:nvGrpSpPr>
        <p:grpSpPr>
          <a:xfrm>
            <a:off x="5998209" y="3234055"/>
            <a:ext cx="3214372" cy="459741"/>
            <a:chOff x="0" y="0"/>
            <a:chExt cx="3214370" cy="459739"/>
          </a:xfrm>
        </p:grpSpPr>
        <p:sp>
          <p:nvSpPr>
            <p:cNvPr id="273" name="矩形 2"/>
            <p:cNvSpPr/>
            <p:nvPr/>
          </p:nvSpPr>
          <p:spPr>
            <a:xfrm>
              <a:off x="1" y="0"/>
              <a:ext cx="3214370" cy="458310"/>
            </a:xfrm>
            <a:prstGeom prst="rect">
              <a:avLst/>
            </a:prstGeom>
            <a:solidFill>
              <a:srgbClr val="FCB00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4" name="矩形 3"/>
            <p:cNvSpPr/>
            <p:nvPr/>
          </p:nvSpPr>
          <p:spPr>
            <a:xfrm>
              <a:off x="0" y="1430"/>
              <a:ext cx="106078" cy="458310"/>
            </a:xfrm>
            <a:prstGeom prst="rect">
              <a:avLst/>
            </a:prstGeom>
            <a:solidFill>
              <a:srgbClr val="202A3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278" name="组合 10"/>
          <p:cNvGrpSpPr/>
          <p:nvPr/>
        </p:nvGrpSpPr>
        <p:grpSpPr>
          <a:xfrm>
            <a:off x="5998209" y="4326890"/>
            <a:ext cx="3215006" cy="459740"/>
            <a:chOff x="0" y="0"/>
            <a:chExt cx="3215004" cy="459739"/>
          </a:xfrm>
        </p:grpSpPr>
        <p:sp>
          <p:nvSpPr>
            <p:cNvPr id="276" name="矩形 11"/>
            <p:cNvSpPr/>
            <p:nvPr/>
          </p:nvSpPr>
          <p:spPr>
            <a:xfrm>
              <a:off x="1" y="0"/>
              <a:ext cx="3215004" cy="458310"/>
            </a:xfrm>
            <a:prstGeom prst="rect">
              <a:avLst/>
            </a:prstGeom>
            <a:solidFill>
              <a:srgbClr val="FCB00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77" name="矩形 31"/>
            <p:cNvSpPr/>
            <p:nvPr/>
          </p:nvSpPr>
          <p:spPr>
            <a:xfrm>
              <a:off x="0" y="1430"/>
              <a:ext cx="106099" cy="458310"/>
            </a:xfrm>
            <a:prstGeom prst="rect">
              <a:avLst/>
            </a:prstGeom>
            <a:solidFill>
              <a:srgbClr val="202A3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282" name="组合 48"/>
          <p:cNvGrpSpPr/>
          <p:nvPr/>
        </p:nvGrpSpPr>
        <p:grpSpPr>
          <a:xfrm>
            <a:off x="6251575" y="2121458"/>
            <a:ext cx="1271271" cy="3474163"/>
            <a:chOff x="0" y="0"/>
            <a:chExt cx="1271270" cy="3474161"/>
          </a:xfrm>
        </p:grpSpPr>
        <p:sp>
          <p:nvSpPr>
            <p:cNvPr id="279" name="组合 42"/>
            <p:cNvSpPr/>
            <p:nvPr/>
          </p:nvSpPr>
          <p:spPr>
            <a:xfrm>
              <a:off x="0" y="0"/>
              <a:ext cx="1270000" cy="1270000"/>
            </a:xfrm>
            <a:prstGeom prst="line">
              <a:avLst/>
            </a:prstGeom>
            <a:noFill/>
            <a:ln w="12700" cap="flat">
              <a:noFill/>
              <a:miter lim="400000"/>
            </a:ln>
            <a:effectLst/>
          </p:spPr>
          <p:txBody>
            <a:bodyPr wrap="none" lIns="45719" tIns="45719" rIns="45719" bIns="45719" numCol="1" anchor="t">
              <a:spAutoFit/>
            </a:bodyPr>
            <a:lstStyle>
              <a:lvl1pPr>
                <a:defRPr b="1">
                  <a:solidFill>
                    <a:srgbClr val="202A3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Web server </a:t>
              </a:r>
            </a:p>
          </p:txBody>
        </p:sp>
        <p:sp>
          <p:nvSpPr>
            <p:cNvPr id="280" name="矩形 46"/>
            <p:cNvSpPr/>
            <p:nvPr/>
          </p:nvSpPr>
          <p:spPr>
            <a:xfrm>
              <a:off x="0" y="1108151"/>
              <a:ext cx="1270001" cy="1270001"/>
            </a:xfrm>
            <a:prstGeom prst="line">
              <a:avLst/>
            </a:prstGeom>
            <a:noFill/>
            <a:ln w="12700" cap="flat">
              <a:noFill/>
              <a:miter lim="400000"/>
            </a:ln>
            <a:effectLst/>
          </p:spPr>
          <p:txBody>
            <a:bodyPr wrap="none" lIns="45719" tIns="45719" rIns="45719" bIns="45719" numCol="1" anchor="t">
              <a:spAutoFit/>
            </a:bodyPr>
            <a:lstStyle>
              <a:lvl1pPr>
                <a:defRPr b="1">
                  <a:solidFill>
                    <a:srgbClr val="202A3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a:t>Wireless Security </a:t>
              </a:r>
              <a:endParaRPr dirty="0"/>
            </a:p>
          </p:txBody>
        </p:sp>
        <p:sp>
          <p:nvSpPr>
            <p:cNvPr id="281" name="矩形 47"/>
            <p:cNvSpPr/>
            <p:nvPr/>
          </p:nvSpPr>
          <p:spPr>
            <a:xfrm>
              <a:off x="1270" y="2204161"/>
              <a:ext cx="1270001" cy="1270001"/>
            </a:xfrm>
            <a:prstGeom prst="line">
              <a:avLst/>
            </a:prstGeom>
            <a:noFill/>
            <a:ln w="12700" cap="flat">
              <a:noFill/>
              <a:miter lim="400000"/>
            </a:ln>
            <a:effectLst/>
          </p:spPr>
          <p:txBody>
            <a:bodyPr wrap="none" lIns="45719" tIns="45719" rIns="45719" bIns="45719" numCol="1" anchor="t">
              <a:spAutoFit/>
            </a:bodyPr>
            <a:lstStyle>
              <a:lvl1pPr>
                <a:defRPr b="1">
                  <a:solidFill>
                    <a:srgbClr val="202A3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dirty="0"/>
                <a:t>IDS </a:t>
              </a:r>
              <a:endParaRPr dirty="0"/>
            </a:p>
          </p:txBody>
        </p:sp>
      </p:grpSp>
      <p:grpSp>
        <p:nvGrpSpPr>
          <p:cNvPr id="31" name="组合 10"/>
          <p:cNvGrpSpPr/>
          <p:nvPr/>
        </p:nvGrpSpPr>
        <p:grpSpPr>
          <a:xfrm>
            <a:off x="5998209" y="5325063"/>
            <a:ext cx="3215006" cy="459740"/>
            <a:chOff x="0" y="0"/>
            <a:chExt cx="3215004" cy="459739"/>
          </a:xfrm>
        </p:grpSpPr>
        <p:sp>
          <p:nvSpPr>
            <p:cNvPr id="32" name="矩形 11"/>
            <p:cNvSpPr/>
            <p:nvPr/>
          </p:nvSpPr>
          <p:spPr>
            <a:xfrm>
              <a:off x="1" y="0"/>
              <a:ext cx="3215004" cy="458310"/>
            </a:xfrm>
            <a:prstGeom prst="rect">
              <a:avLst/>
            </a:prstGeom>
            <a:solidFill>
              <a:srgbClr val="FCB00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3" name="矩形 31"/>
            <p:cNvSpPr/>
            <p:nvPr/>
          </p:nvSpPr>
          <p:spPr>
            <a:xfrm>
              <a:off x="0" y="1430"/>
              <a:ext cx="106099" cy="458310"/>
            </a:xfrm>
            <a:prstGeom prst="rect">
              <a:avLst/>
            </a:prstGeom>
            <a:solidFill>
              <a:srgbClr val="202A3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2" name="矩形 1"/>
          <p:cNvSpPr/>
          <p:nvPr/>
        </p:nvSpPr>
        <p:spPr>
          <a:xfrm>
            <a:off x="6186118" y="5267352"/>
            <a:ext cx="2284600" cy="461665"/>
          </a:xfrm>
          <a:prstGeom prst="rect">
            <a:avLst/>
          </a:prstGeom>
        </p:spPr>
        <p:txBody>
          <a:bodyPr wrap="none">
            <a:spAutoFit/>
          </a:bodyPr>
          <a:lstStyle/>
          <a:p>
            <a:r>
              <a:rPr lang="en-US" b="1" dirty="0" smtClean="0">
                <a:latin typeface="微软雅黑" panose="020B0503020204020204" charset="-122"/>
                <a:ea typeface="微软雅黑" panose="020B0503020204020204" charset="-122"/>
              </a:rPr>
              <a:t>File Exchange</a:t>
            </a:r>
            <a:endParaRPr lang="en-US" b="1" dirty="0">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1" nodeType="afterEffect">
                                  <p:stCondLst>
                                    <p:cond delay="0"/>
                                  </p:stCondLst>
                                  <p:childTnLst>
                                    <p:set>
                                      <p:cBhvr>
                                        <p:cTn id="6" dur="indefinite" fill="hold"/>
                                        <p:tgtEl>
                                          <p:spTgt spid="258"/>
                                        </p:tgtEl>
                                        <p:attrNameLst>
                                          <p:attrName>style.visibility</p:attrName>
                                        </p:attrNameLst>
                                      </p:cBhvr>
                                      <p:to>
                                        <p:strVal val="visible"/>
                                      </p:to>
                                    </p:set>
                                    <p:anim calcmode="lin" valueType="num">
                                      <p:cBhvr>
                                        <p:cTn id="7" dur="500" fill="hold"/>
                                        <p:tgtEl>
                                          <p:spTgt spid="258"/>
                                        </p:tgtEl>
                                        <p:attrNameLst>
                                          <p:attrName>ppt_w</p:attrName>
                                        </p:attrNameLst>
                                      </p:cBhvr>
                                      <p:tavLst>
                                        <p:tav tm="0">
                                          <p:val>
                                            <p:fltVal val="0"/>
                                          </p:val>
                                        </p:tav>
                                        <p:tav tm="100000">
                                          <p:val>
                                            <p:strVal val="#ppt_w"/>
                                          </p:val>
                                        </p:tav>
                                      </p:tavLst>
                                    </p:anim>
                                    <p:anim calcmode="lin" valueType="num">
                                      <p:cBhvr>
                                        <p:cTn id="8" dur="500" fill="hold"/>
                                        <p:tgtEl>
                                          <p:spTgt spid="258"/>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2" nodeType="afterEffect">
                                  <p:stCondLst>
                                    <p:cond delay="0"/>
                                  </p:stCondLst>
                                  <p:childTnLst>
                                    <p:set>
                                      <p:cBhvr>
                                        <p:cTn id="11" dur="indefinite" fill="hold"/>
                                        <p:tgtEl>
                                          <p:spTgt spid="270"/>
                                        </p:tgtEl>
                                        <p:attrNameLst>
                                          <p:attrName>style.visibility</p:attrName>
                                        </p:attrNameLst>
                                      </p:cBhvr>
                                      <p:to>
                                        <p:strVal val="visible"/>
                                      </p:to>
                                    </p:set>
                                    <p:anim calcmode="lin" valueType="num">
                                      <p:cBhvr>
                                        <p:cTn id="12" dur="500" fill="hold"/>
                                        <p:tgtEl>
                                          <p:spTgt spid="270"/>
                                        </p:tgtEl>
                                        <p:attrNameLst>
                                          <p:attrName>ppt_w</p:attrName>
                                        </p:attrNameLst>
                                      </p:cBhvr>
                                      <p:tavLst>
                                        <p:tav tm="0">
                                          <p:val>
                                            <p:fltVal val="0"/>
                                          </p:val>
                                        </p:tav>
                                        <p:tav tm="100000">
                                          <p:val>
                                            <p:strVal val="#ppt_w"/>
                                          </p:val>
                                        </p:tav>
                                      </p:tavLst>
                                    </p:anim>
                                    <p:anim calcmode="lin" valueType="num">
                                      <p:cBhvr>
                                        <p:cTn id="13" dur="500" fill="hold"/>
                                        <p:tgtEl>
                                          <p:spTgt spid="270"/>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 presetClass="entr" presetSubtype="4" fill="hold" grpId="3" nodeType="afterEffect">
                                  <p:stCondLst>
                                    <p:cond delay="0"/>
                                  </p:stCondLst>
                                  <p:childTnLst>
                                    <p:set>
                                      <p:cBhvr>
                                        <p:cTn id="16" dur="indefinite" fill="hold"/>
                                        <p:tgtEl>
                                          <p:spTgt spid="272"/>
                                        </p:tgtEl>
                                        <p:attrNameLst>
                                          <p:attrName>style.visibility</p:attrName>
                                        </p:attrNameLst>
                                      </p:cBhvr>
                                      <p:to>
                                        <p:strVal val="visible"/>
                                      </p:to>
                                    </p:set>
                                    <p:anim calcmode="lin" valueType="num">
                                      <p:cBhvr>
                                        <p:cTn id="17" dur="1000" fill="hold"/>
                                        <p:tgtEl>
                                          <p:spTgt spid="272"/>
                                        </p:tgtEl>
                                        <p:attrNameLst>
                                          <p:attrName>ppt_x</p:attrName>
                                        </p:attrNameLst>
                                      </p:cBhvr>
                                      <p:tavLst>
                                        <p:tav tm="0">
                                          <p:val>
                                            <p:strVal val="#ppt_x"/>
                                          </p:val>
                                        </p:tav>
                                        <p:tav tm="100000">
                                          <p:val>
                                            <p:strVal val="#ppt_x"/>
                                          </p:val>
                                        </p:tav>
                                      </p:tavLst>
                                    </p:anim>
                                    <p:anim calcmode="lin" valueType="num">
                                      <p:cBhvr>
                                        <p:cTn id="18" dur="1000" fill="hold"/>
                                        <p:tgtEl>
                                          <p:spTgt spid="272"/>
                                        </p:tgtEl>
                                        <p:attrNameLst>
                                          <p:attrName>ppt_y</p:attrName>
                                        </p:attrNameLst>
                                      </p:cBhvr>
                                      <p:tavLst>
                                        <p:tav tm="0">
                                          <p:val>
                                            <p:strVal val="1+#ppt_h/2"/>
                                          </p:val>
                                        </p:tav>
                                        <p:tav tm="100000">
                                          <p:val>
                                            <p:strVal val="#ppt_y"/>
                                          </p:val>
                                        </p:tav>
                                      </p:tavLst>
                                    </p:anim>
                                  </p:childTnLst>
                                </p:cTn>
                              </p:par>
                            </p:childTnLst>
                          </p:cTn>
                        </p:par>
                        <p:par>
                          <p:cTn id="19" fill="hold">
                            <p:stCondLst>
                              <p:cond delay="2000"/>
                            </p:stCondLst>
                            <p:childTnLst>
                              <p:par>
                                <p:cTn id="20" presetID="23" presetClass="entr" presetSubtype="16" fill="hold" grpId="4" nodeType="afterEffect">
                                  <p:stCondLst>
                                    <p:cond delay="0"/>
                                  </p:stCondLst>
                                  <p:childTnLst>
                                    <p:set>
                                      <p:cBhvr>
                                        <p:cTn id="21" dur="indefinite" fill="hold"/>
                                        <p:tgtEl>
                                          <p:spTgt spid="269"/>
                                        </p:tgtEl>
                                        <p:attrNameLst>
                                          <p:attrName>style.visibility</p:attrName>
                                        </p:attrNameLst>
                                      </p:cBhvr>
                                      <p:to>
                                        <p:strVal val="visible"/>
                                      </p:to>
                                    </p:set>
                                    <p:anim calcmode="lin" valueType="num">
                                      <p:cBhvr>
                                        <p:cTn id="22" dur="500" fill="hold"/>
                                        <p:tgtEl>
                                          <p:spTgt spid="269"/>
                                        </p:tgtEl>
                                        <p:attrNameLst>
                                          <p:attrName>ppt_w</p:attrName>
                                        </p:attrNameLst>
                                      </p:cBhvr>
                                      <p:tavLst>
                                        <p:tav tm="0">
                                          <p:val>
                                            <p:fltVal val="0"/>
                                          </p:val>
                                        </p:tav>
                                        <p:tav tm="100000">
                                          <p:val>
                                            <p:strVal val="#ppt_w"/>
                                          </p:val>
                                        </p:tav>
                                      </p:tavLst>
                                    </p:anim>
                                    <p:anim calcmode="lin" valueType="num">
                                      <p:cBhvr>
                                        <p:cTn id="23" dur="500" fill="hold"/>
                                        <p:tgtEl>
                                          <p:spTgt spid="269"/>
                                        </p:tgtEl>
                                        <p:attrNameLst>
                                          <p:attrName>ppt_h</p:attrName>
                                        </p:attrNameLst>
                                      </p:cBhvr>
                                      <p:tavLst>
                                        <p:tav tm="0">
                                          <p:val>
                                            <p:fltVal val="0"/>
                                          </p:val>
                                        </p:tav>
                                        <p:tav tm="100000">
                                          <p:val>
                                            <p:strVal val="#ppt_h"/>
                                          </p:val>
                                        </p:tav>
                                      </p:tavLst>
                                    </p:anim>
                                  </p:childTnLst>
                                </p:cTn>
                              </p:par>
                            </p:childTnLst>
                          </p:cTn>
                        </p:par>
                        <p:par>
                          <p:cTn id="24" fill="hold">
                            <p:stCondLst>
                              <p:cond delay="2500"/>
                            </p:stCondLst>
                            <p:childTnLst>
                              <p:par>
                                <p:cTn id="25" presetID="9" presetClass="entr" presetSubtype="0" fill="hold" grpId="5" nodeType="afterEffect">
                                  <p:stCondLst>
                                    <p:cond delay="0"/>
                                  </p:stCondLst>
                                  <p:childTnLst>
                                    <p:set>
                                      <p:cBhvr>
                                        <p:cTn id="26" dur="indefinite" fill="hold"/>
                                        <p:tgtEl>
                                          <p:spTgt spid="271"/>
                                        </p:tgtEl>
                                        <p:attrNameLst>
                                          <p:attrName>style.visibility</p:attrName>
                                        </p:attrNameLst>
                                      </p:cBhvr>
                                      <p:to>
                                        <p:strVal val="visible"/>
                                      </p:to>
                                    </p:set>
                                    <p:animEffect transition="in" filter="dissolve">
                                      <p:cBhvr>
                                        <p:cTn id="27" dur="500"/>
                                        <p:tgtEl>
                                          <p:spTgt spid="271"/>
                                        </p:tgtEl>
                                      </p:cBhvr>
                                    </p:animEffect>
                                  </p:childTnLst>
                                </p:cTn>
                              </p:par>
                            </p:childTnLst>
                          </p:cTn>
                        </p:par>
                        <p:par>
                          <p:cTn id="28" fill="hold">
                            <p:stCondLst>
                              <p:cond delay="3000"/>
                            </p:stCondLst>
                            <p:childTnLst>
                              <p:par>
                                <p:cTn id="29" presetID="22" presetClass="entr" presetSubtype="1" fill="hold" grpId="6" nodeType="afterEffect">
                                  <p:stCondLst>
                                    <p:cond delay="0"/>
                                  </p:stCondLst>
                                  <p:childTnLst>
                                    <p:set>
                                      <p:cBhvr>
                                        <p:cTn id="30" dur="indefinite" fill="hold"/>
                                        <p:tgtEl>
                                          <p:spTgt spid="254"/>
                                        </p:tgtEl>
                                        <p:attrNameLst>
                                          <p:attrName>style.visibility</p:attrName>
                                        </p:attrNameLst>
                                      </p:cBhvr>
                                      <p:to>
                                        <p:strVal val="visible"/>
                                      </p:to>
                                    </p:set>
                                    <p:animEffect transition="in" filter="wipe(up)">
                                      <p:cBhvr>
                                        <p:cTn id="31" dur="500"/>
                                        <p:tgtEl>
                                          <p:spTgt spid="254"/>
                                        </p:tgtEl>
                                      </p:cBhvr>
                                    </p:animEffect>
                                  </p:childTnLst>
                                </p:cTn>
                              </p:par>
                            </p:childTnLst>
                          </p:cTn>
                        </p:par>
                        <p:par>
                          <p:cTn id="32" fill="hold">
                            <p:stCondLst>
                              <p:cond delay="3500"/>
                            </p:stCondLst>
                            <p:childTnLst>
                              <p:par>
                                <p:cTn id="33" presetID="2" presetClass="entr" presetSubtype="2" fill="hold" grpId="7" nodeType="afterEffect">
                                  <p:stCondLst>
                                    <p:cond delay="0"/>
                                  </p:stCondLst>
                                  <p:childTnLst>
                                    <p:set>
                                      <p:cBhvr>
                                        <p:cTn id="34" dur="indefinite" fill="hold"/>
                                        <p:tgtEl>
                                          <p:spTgt spid="257"/>
                                        </p:tgtEl>
                                        <p:attrNameLst>
                                          <p:attrName>style.visibility</p:attrName>
                                        </p:attrNameLst>
                                      </p:cBhvr>
                                      <p:to>
                                        <p:strVal val="visible"/>
                                      </p:to>
                                    </p:set>
                                    <p:anim calcmode="lin" valueType="num">
                                      <p:cBhvr>
                                        <p:cTn id="35" dur="500" fill="hold"/>
                                        <p:tgtEl>
                                          <p:spTgt spid="257"/>
                                        </p:tgtEl>
                                        <p:attrNameLst>
                                          <p:attrName>ppt_x</p:attrName>
                                        </p:attrNameLst>
                                      </p:cBhvr>
                                      <p:tavLst>
                                        <p:tav tm="0">
                                          <p:val>
                                            <p:strVal val="1+#ppt_w/2"/>
                                          </p:val>
                                        </p:tav>
                                        <p:tav tm="100000">
                                          <p:val>
                                            <p:strVal val="#ppt_x"/>
                                          </p:val>
                                        </p:tav>
                                      </p:tavLst>
                                    </p:anim>
                                    <p:anim calcmode="lin" valueType="num">
                                      <p:cBhvr>
                                        <p:cTn id="36" dur="500" fill="hold"/>
                                        <p:tgtEl>
                                          <p:spTgt spid="257"/>
                                        </p:tgtEl>
                                        <p:attrNameLst>
                                          <p:attrName>ppt_y</p:attrName>
                                        </p:attrNameLst>
                                      </p:cBhvr>
                                      <p:tavLst>
                                        <p:tav tm="0">
                                          <p:val>
                                            <p:strVal val="#ppt_y"/>
                                          </p:val>
                                        </p:tav>
                                        <p:tav tm="100000">
                                          <p:val>
                                            <p:strVal val="#ppt_y"/>
                                          </p:val>
                                        </p:tav>
                                      </p:tavLst>
                                    </p:anim>
                                  </p:childTnLst>
                                </p:cTn>
                              </p:par>
                            </p:childTnLst>
                          </p:cTn>
                        </p:par>
                        <p:par>
                          <p:cTn id="37" fill="hold">
                            <p:stCondLst>
                              <p:cond delay="4000"/>
                            </p:stCondLst>
                            <p:childTnLst>
                              <p:par>
                                <p:cTn id="38" presetID="2" presetClass="entr" presetSubtype="2" fill="hold" grpId="8" nodeType="afterEffect">
                                  <p:stCondLst>
                                    <p:cond delay="0"/>
                                  </p:stCondLst>
                                  <p:childTnLst>
                                    <p:set>
                                      <p:cBhvr>
                                        <p:cTn id="39" dur="indefinite" fill="hold"/>
                                        <p:tgtEl>
                                          <p:spTgt spid="275"/>
                                        </p:tgtEl>
                                        <p:attrNameLst>
                                          <p:attrName>style.visibility</p:attrName>
                                        </p:attrNameLst>
                                      </p:cBhvr>
                                      <p:to>
                                        <p:strVal val="visible"/>
                                      </p:to>
                                    </p:set>
                                    <p:anim calcmode="lin" valueType="num">
                                      <p:cBhvr>
                                        <p:cTn id="40" dur="500" fill="hold"/>
                                        <p:tgtEl>
                                          <p:spTgt spid="275"/>
                                        </p:tgtEl>
                                        <p:attrNameLst>
                                          <p:attrName>ppt_x</p:attrName>
                                        </p:attrNameLst>
                                      </p:cBhvr>
                                      <p:tavLst>
                                        <p:tav tm="0">
                                          <p:val>
                                            <p:strVal val="1+#ppt_w/2"/>
                                          </p:val>
                                        </p:tav>
                                        <p:tav tm="100000">
                                          <p:val>
                                            <p:strVal val="#ppt_x"/>
                                          </p:val>
                                        </p:tav>
                                      </p:tavLst>
                                    </p:anim>
                                    <p:anim calcmode="lin" valueType="num">
                                      <p:cBhvr>
                                        <p:cTn id="41" dur="500" fill="hold"/>
                                        <p:tgtEl>
                                          <p:spTgt spid="275"/>
                                        </p:tgtEl>
                                        <p:attrNameLst>
                                          <p:attrName>ppt_y</p:attrName>
                                        </p:attrNameLst>
                                      </p:cBhvr>
                                      <p:tavLst>
                                        <p:tav tm="0">
                                          <p:val>
                                            <p:strVal val="#ppt_y"/>
                                          </p:val>
                                        </p:tav>
                                        <p:tav tm="100000">
                                          <p:val>
                                            <p:strVal val="#ppt_y"/>
                                          </p:val>
                                        </p:tav>
                                      </p:tavLst>
                                    </p:anim>
                                  </p:childTnLst>
                                </p:cTn>
                              </p:par>
                            </p:childTnLst>
                          </p:cTn>
                        </p:par>
                        <p:par>
                          <p:cTn id="42" fill="hold">
                            <p:stCondLst>
                              <p:cond delay="4500"/>
                            </p:stCondLst>
                            <p:childTnLst>
                              <p:par>
                                <p:cTn id="43" presetID="2" presetClass="entr" presetSubtype="2" fill="hold" grpId="9" nodeType="afterEffect">
                                  <p:stCondLst>
                                    <p:cond delay="0"/>
                                  </p:stCondLst>
                                  <p:childTnLst>
                                    <p:set>
                                      <p:cBhvr>
                                        <p:cTn id="44" dur="indefinite" fill="hold"/>
                                        <p:tgtEl>
                                          <p:spTgt spid="278"/>
                                        </p:tgtEl>
                                        <p:attrNameLst>
                                          <p:attrName>style.visibility</p:attrName>
                                        </p:attrNameLst>
                                      </p:cBhvr>
                                      <p:to>
                                        <p:strVal val="visible"/>
                                      </p:to>
                                    </p:set>
                                    <p:anim calcmode="lin" valueType="num">
                                      <p:cBhvr>
                                        <p:cTn id="45" dur="500" fill="hold"/>
                                        <p:tgtEl>
                                          <p:spTgt spid="278"/>
                                        </p:tgtEl>
                                        <p:attrNameLst>
                                          <p:attrName>ppt_x</p:attrName>
                                        </p:attrNameLst>
                                      </p:cBhvr>
                                      <p:tavLst>
                                        <p:tav tm="0">
                                          <p:val>
                                            <p:strVal val="1+#ppt_w/2"/>
                                          </p:val>
                                        </p:tav>
                                        <p:tav tm="100000">
                                          <p:val>
                                            <p:strVal val="#ppt_x"/>
                                          </p:val>
                                        </p:tav>
                                      </p:tavLst>
                                    </p:anim>
                                    <p:anim calcmode="lin" valueType="num">
                                      <p:cBhvr>
                                        <p:cTn id="46" dur="500" fill="hold"/>
                                        <p:tgtEl>
                                          <p:spTgt spid="278"/>
                                        </p:tgtEl>
                                        <p:attrNameLst>
                                          <p:attrName>ppt_y</p:attrName>
                                        </p:attrNameLst>
                                      </p:cBhvr>
                                      <p:tavLst>
                                        <p:tav tm="0">
                                          <p:val>
                                            <p:strVal val="#ppt_y"/>
                                          </p:val>
                                        </p:tav>
                                        <p:tav tm="100000">
                                          <p:val>
                                            <p:strVal val="#ppt_y"/>
                                          </p:val>
                                        </p:tav>
                                      </p:tavLst>
                                    </p:anim>
                                  </p:childTnLst>
                                </p:cTn>
                              </p:par>
                            </p:childTnLst>
                          </p:cTn>
                        </p:par>
                        <p:par>
                          <p:cTn id="47" fill="hold">
                            <p:stCondLst>
                              <p:cond delay="5000"/>
                            </p:stCondLst>
                            <p:childTnLst>
                              <p:par>
                                <p:cTn id="48" presetID="2" presetClass="entr" presetSubtype="2" fill="hold" grpId="0" nodeType="afterEffect">
                                  <p:stCondLst>
                                    <p:cond delay="0"/>
                                  </p:stCondLst>
                                  <p:childTnLst>
                                    <p:set>
                                      <p:cBhvr>
                                        <p:cTn id="49" dur="indefinite" fill="hold"/>
                                        <p:tgtEl>
                                          <p:spTgt spid="31"/>
                                        </p:tgtEl>
                                        <p:attrNameLst>
                                          <p:attrName>style.visibility</p:attrName>
                                        </p:attrNameLst>
                                      </p:cBhvr>
                                      <p:to>
                                        <p:strVal val="visible"/>
                                      </p:to>
                                    </p:set>
                                    <p:anim calcmode="lin" valueType="num">
                                      <p:cBhvr>
                                        <p:cTn id="50" dur="500" fill="hold"/>
                                        <p:tgtEl>
                                          <p:spTgt spid="31"/>
                                        </p:tgtEl>
                                        <p:attrNameLst>
                                          <p:attrName>ppt_x</p:attrName>
                                        </p:attrNameLst>
                                      </p:cBhvr>
                                      <p:tavLst>
                                        <p:tav tm="0">
                                          <p:val>
                                            <p:strVal val="1+#ppt_w/2"/>
                                          </p:val>
                                        </p:tav>
                                        <p:tav tm="100000">
                                          <p:val>
                                            <p:strVal val="#ppt_x"/>
                                          </p:val>
                                        </p:tav>
                                      </p:tavLst>
                                    </p:anim>
                                    <p:anim calcmode="lin" valueType="num">
                                      <p:cBhvr>
                                        <p:cTn id="51" dur="500" fill="hold"/>
                                        <p:tgtEl>
                                          <p:spTgt spid="31"/>
                                        </p:tgtEl>
                                        <p:attrNameLst>
                                          <p:attrName>ppt_y</p:attrName>
                                        </p:attrNameLst>
                                      </p:cBhvr>
                                      <p:tavLst>
                                        <p:tav tm="0">
                                          <p:val>
                                            <p:strVal val="#ppt_y"/>
                                          </p:val>
                                        </p:tav>
                                        <p:tav tm="100000">
                                          <p:val>
                                            <p:strVal val="#ppt_y"/>
                                          </p:val>
                                        </p:tav>
                                      </p:tavLst>
                                    </p:anim>
                                  </p:childTnLst>
                                </p:cTn>
                              </p:par>
                            </p:childTnLst>
                          </p:cTn>
                        </p:par>
                        <p:par>
                          <p:cTn id="52" fill="hold">
                            <p:stCondLst>
                              <p:cond delay="5500"/>
                            </p:stCondLst>
                            <p:childTnLst>
                              <p:par>
                                <p:cTn id="53" presetID="2" presetClass="entr" presetSubtype="2" fill="hold" grpId="10" nodeType="afterEffect">
                                  <p:stCondLst>
                                    <p:cond delay="0"/>
                                  </p:stCondLst>
                                  <p:childTnLst>
                                    <p:set>
                                      <p:cBhvr>
                                        <p:cTn id="54" dur="indefinite" fill="hold"/>
                                        <p:tgtEl>
                                          <p:spTgt spid="282"/>
                                        </p:tgtEl>
                                        <p:attrNameLst>
                                          <p:attrName>style.visibility</p:attrName>
                                        </p:attrNameLst>
                                      </p:cBhvr>
                                      <p:to>
                                        <p:strVal val="visible"/>
                                      </p:to>
                                    </p:set>
                                    <p:anim calcmode="lin" valueType="num">
                                      <p:cBhvr>
                                        <p:cTn id="55" dur="500" fill="hold"/>
                                        <p:tgtEl>
                                          <p:spTgt spid="282"/>
                                        </p:tgtEl>
                                        <p:attrNameLst>
                                          <p:attrName>ppt_x</p:attrName>
                                        </p:attrNameLst>
                                      </p:cBhvr>
                                      <p:tavLst>
                                        <p:tav tm="0">
                                          <p:val>
                                            <p:strVal val="1+#ppt_w/2"/>
                                          </p:val>
                                        </p:tav>
                                        <p:tav tm="100000">
                                          <p:val>
                                            <p:strVal val="#ppt_x"/>
                                          </p:val>
                                        </p:tav>
                                      </p:tavLst>
                                    </p:anim>
                                    <p:anim calcmode="lin" valueType="num">
                                      <p:cBhvr>
                                        <p:cTn id="56" dur="500" fill="hold"/>
                                        <p:tgtEl>
                                          <p:spTgt spid="282"/>
                                        </p:tgtEl>
                                        <p:attrNameLst>
                                          <p:attrName>ppt_y</p:attrName>
                                        </p:attrNameLst>
                                      </p:cBhvr>
                                      <p:tavLst>
                                        <p:tav tm="0">
                                          <p:val>
                                            <p:strVal val="#ppt_y"/>
                                          </p:val>
                                        </p:tav>
                                        <p:tav tm="100000">
                                          <p:val>
                                            <p:strVal val="#ppt_y"/>
                                          </p:val>
                                        </p:tav>
                                      </p:tavLst>
                                    </p:anim>
                                  </p:childTnLst>
                                </p:cTn>
                              </p:par>
                              <p:par>
                                <p:cTn id="57" presetID="3" presetClass="entr" presetSubtype="10" fill="hold" grpId="0" nodeType="with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blinds(horizontal)">
                                      <p:cBhvr>
                                        <p:cTn id="59" dur="500"/>
                                        <p:tgtEl>
                                          <p:spTgt spid="2"/>
                                        </p:tgtEl>
                                      </p:cBhvr>
                                    </p:animEffect>
                                  </p:childTnLst>
                                </p:cTn>
                              </p:par>
                            </p:childTnLst>
                          </p:cTn>
                        </p:par>
                        <p:par>
                          <p:cTn id="60" fill="hold">
                            <p:stCondLst>
                              <p:cond delay="6000"/>
                            </p:stCondLst>
                            <p:childTnLst>
                              <p:par>
                                <p:cTn id="61" presetID="9" presetClass="entr" presetSubtype="0" fill="hold" grpId="11" nodeType="afterEffect">
                                  <p:stCondLst>
                                    <p:cond delay="0"/>
                                  </p:stCondLst>
                                  <p:childTnLst>
                                    <p:set>
                                      <p:cBhvr>
                                        <p:cTn id="62" dur="indefinite" fill="hold"/>
                                        <p:tgtEl>
                                          <p:spTgt spid="259"/>
                                        </p:tgtEl>
                                        <p:attrNameLst>
                                          <p:attrName>style.visibility</p:attrName>
                                        </p:attrNameLst>
                                      </p:cBhvr>
                                      <p:to>
                                        <p:strVal val="visible"/>
                                      </p:to>
                                    </p:set>
                                    <p:animEffect transition="in" filter="dissolve">
                                      <p:cBhvr>
                                        <p:cTn id="63" dur="500"/>
                                        <p:tgtEl>
                                          <p:spTgt spid="259"/>
                                        </p:tgtEl>
                                      </p:cBhvr>
                                    </p:animEffect>
                                  </p:childTnLst>
                                </p:cTn>
                              </p:par>
                            </p:childTnLst>
                          </p:cTn>
                        </p:par>
                        <p:par>
                          <p:cTn id="64" fill="hold">
                            <p:stCondLst>
                              <p:cond delay="6500"/>
                            </p:stCondLst>
                            <p:childTnLst>
                              <p:par>
                                <p:cTn id="65" presetID="9" presetClass="entr" presetSubtype="0" fill="hold" grpId="12" nodeType="afterEffect">
                                  <p:stCondLst>
                                    <p:cond delay="0"/>
                                  </p:stCondLst>
                                  <p:childTnLst>
                                    <p:set>
                                      <p:cBhvr>
                                        <p:cTn id="66" dur="indefinite" fill="hold"/>
                                        <p:tgtEl>
                                          <p:spTgt spid="260"/>
                                        </p:tgtEl>
                                        <p:attrNameLst>
                                          <p:attrName>style.visibility</p:attrName>
                                        </p:attrNameLst>
                                      </p:cBhvr>
                                      <p:to>
                                        <p:strVal val="visible"/>
                                      </p:to>
                                    </p:set>
                                    <p:animEffect transition="in" filter="dissolve">
                                      <p:cBhvr>
                                        <p:cTn id="67" dur="500"/>
                                        <p:tgtEl>
                                          <p:spTgt spid="260"/>
                                        </p:tgtEl>
                                      </p:cBhvr>
                                    </p:animEffect>
                                  </p:childTnLst>
                                </p:cTn>
                              </p:par>
                            </p:childTnLst>
                          </p:cTn>
                        </p:par>
                        <p:par>
                          <p:cTn id="68" fill="hold">
                            <p:stCondLst>
                              <p:cond delay="7000"/>
                            </p:stCondLst>
                            <p:childTnLst>
                              <p:par>
                                <p:cTn id="69" presetID="9" presetClass="entr" presetSubtype="0" fill="hold" grpId="13" nodeType="afterEffect">
                                  <p:stCondLst>
                                    <p:cond delay="0"/>
                                  </p:stCondLst>
                                  <p:childTnLst>
                                    <p:set>
                                      <p:cBhvr>
                                        <p:cTn id="70" dur="indefinite" fill="hold"/>
                                        <p:tgtEl>
                                          <p:spTgt spid="261"/>
                                        </p:tgtEl>
                                        <p:attrNameLst>
                                          <p:attrName>style.visibility</p:attrName>
                                        </p:attrNameLst>
                                      </p:cBhvr>
                                      <p:to>
                                        <p:strVal val="visible"/>
                                      </p:to>
                                    </p:set>
                                    <p:animEffect transition="in" filter="dissolve">
                                      <p:cBhvr>
                                        <p:cTn id="71" dur="500"/>
                                        <p:tgtEl>
                                          <p:spTgt spid="261"/>
                                        </p:tgtEl>
                                      </p:cBhvr>
                                    </p:animEffect>
                                  </p:childTnLst>
                                </p:cTn>
                              </p:par>
                            </p:childTnLst>
                          </p:cTn>
                        </p:par>
                        <p:par>
                          <p:cTn id="72" fill="hold">
                            <p:stCondLst>
                              <p:cond delay="7500"/>
                            </p:stCondLst>
                            <p:childTnLst>
                              <p:par>
                                <p:cTn id="73" presetID="9" presetClass="entr" presetSubtype="0" fill="hold" grpId="14" nodeType="afterEffect">
                                  <p:stCondLst>
                                    <p:cond delay="0"/>
                                  </p:stCondLst>
                                  <p:childTnLst>
                                    <p:set>
                                      <p:cBhvr>
                                        <p:cTn id="74" dur="indefinite" fill="hold"/>
                                        <p:tgtEl>
                                          <p:spTgt spid="262"/>
                                        </p:tgtEl>
                                        <p:attrNameLst>
                                          <p:attrName>style.visibility</p:attrName>
                                        </p:attrNameLst>
                                      </p:cBhvr>
                                      <p:to>
                                        <p:strVal val="visible"/>
                                      </p:to>
                                    </p:set>
                                    <p:animEffect transition="in" filter="dissolve">
                                      <p:cBhvr>
                                        <p:cTn id="75" dur="500"/>
                                        <p:tgtEl>
                                          <p:spTgt spid="262"/>
                                        </p:tgtEl>
                                      </p:cBhvr>
                                    </p:animEffect>
                                  </p:childTnLst>
                                </p:cTn>
                              </p:par>
                            </p:childTnLst>
                          </p:cTn>
                        </p:par>
                        <p:par>
                          <p:cTn id="76" fill="hold">
                            <p:stCondLst>
                              <p:cond delay="8000"/>
                            </p:stCondLst>
                            <p:childTnLst>
                              <p:par>
                                <p:cTn id="77" presetID="9" presetClass="entr" presetSubtype="0" fill="hold" grpId="15" nodeType="afterEffect">
                                  <p:stCondLst>
                                    <p:cond delay="0"/>
                                  </p:stCondLst>
                                  <p:childTnLst>
                                    <p:set>
                                      <p:cBhvr>
                                        <p:cTn id="78" dur="indefinite" fill="hold"/>
                                        <p:tgtEl>
                                          <p:spTgt spid="263"/>
                                        </p:tgtEl>
                                        <p:attrNameLst>
                                          <p:attrName>style.visibility</p:attrName>
                                        </p:attrNameLst>
                                      </p:cBhvr>
                                      <p:to>
                                        <p:strVal val="visible"/>
                                      </p:to>
                                    </p:set>
                                    <p:animEffect transition="in" filter="dissolve">
                                      <p:cBhvr>
                                        <p:cTn id="79" dur="500"/>
                                        <p:tgtEl>
                                          <p:spTgt spid="263"/>
                                        </p:tgtEl>
                                      </p:cBhvr>
                                    </p:animEffect>
                                  </p:childTnLst>
                                </p:cTn>
                              </p:par>
                            </p:childTnLst>
                          </p:cTn>
                        </p:par>
                        <p:par>
                          <p:cTn id="80" fill="hold">
                            <p:stCondLst>
                              <p:cond delay="8500"/>
                            </p:stCondLst>
                            <p:childTnLst>
                              <p:par>
                                <p:cTn id="81" presetID="9" presetClass="entr" presetSubtype="0" fill="hold" grpId="16" nodeType="afterEffect">
                                  <p:stCondLst>
                                    <p:cond delay="0"/>
                                  </p:stCondLst>
                                  <p:childTnLst>
                                    <p:set>
                                      <p:cBhvr>
                                        <p:cTn id="82" dur="indefinite" fill="hold"/>
                                        <p:tgtEl>
                                          <p:spTgt spid="264"/>
                                        </p:tgtEl>
                                        <p:attrNameLst>
                                          <p:attrName>style.visibility</p:attrName>
                                        </p:attrNameLst>
                                      </p:cBhvr>
                                      <p:to>
                                        <p:strVal val="visible"/>
                                      </p:to>
                                    </p:set>
                                    <p:animEffect transition="in" filter="dissolve">
                                      <p:cBhvr>
                                        <p:cTn id="83" dur="500"/>
                                        <p:tgtEl>
                                          <p:spTgt spid="264"/>
                                        </p:tgtEl>
                                      </p:cBhvr>
                                    </p:animEffect>
                                  </p:childTnLst>
                                </p:cTn>
                              </p:par>
                            </p:childTnLst>
                          </p:cTn>
                        </p:par>
                        <p:par>
                          <p:cTn id="84" fill="hold">
                            <p:stCondLst>
                              <p:cond delay="9000"/>
                            </p:stCondLst>
                            <p:childTnLst>
                              <p:par>
                                <p:cTn id="85" presetID="9" presetClass="entr" presetSubtype="0" fill="hold" grpId="17" nodeType="afterEffect">
                                  <p:stCondLst>
                                    <p:cond delay="0"/>
                                  </p:stCondLst>
                                  <p:childTnLst>
                                    <p:set>
                                      <p:cBhvr>
                                        <p:cTn id="86" dur="indefinite" fill="hold"/>
                                        <p:tgtEl>
                                          <p:spTgt spid="265"/>
                                        </p:tgtEl>
                                        <p:attrNameLst>
                                          <p:attrName>style.visibility</p:attrName>
                                        </p:attrNameLst>
                                      </p:cBhvr>
                                      <p:to>
                                        <p:strVal val="visible"/>
                                      </p:to>
                                    </p:set>
                                    <p:animEffect transition="in" filter="dissolve">
                                      <p:cBhvr>
                                        <p:cTn id="87" dur="500"/>
                                        <p:tgtEl>
                                          <p:spTgt spid="265"/>
                                        </p:tgtEl>
                                      </p:cBhvr>
                                    </p:animEffect>
                                  </p:childTnLst>
                                </p:cTn>
                              </p:par>
                            </p:childTnLst>
                          </p:cTn>
                        </p:par>
                        <p:par>
                          <p:cTn id="88" fill="hold">
                            <p:stCondLst>
                              <p:cond delay="9500"/>
                            </p:stCondLst>
                            <p:childTnLst>
                              <p:par>
                                <p:cTn id="89" presetID="9" presetClass="entr" presetSubtype="0" fill="hold" grpId="18" nodeType="afterEffect">
                                  <p:stCondLst>
                                    <p:cond delay="0"/>
                                  </p:stCondLst>
                                  <p:childTnLst>
                                    <p:set>
                                      <p:cBhvr>
                                        <p:cTn id="90" dur="indefinite" fill="hold"/>
                                        <p:tgtEl>
                                          <p:spTgt spid="266"/>
                                        </p:tgtEl>
                                        <p:attrNameLst>
                                          <p:attrName>style.visibility</p:attrName>
                                        </p:attrNameLst>
                                      </p:cBhvr>
                                      <p:to>
                                        <p:strVal val="visible"/>
                                      </p:to>
                                    </p:set>
                                    <p:animEffect transition="in" filter="dissolve">
                                      <p:cBhvr>
                                        <p:cTn id="91" dur="500"/>
                                        <p:tgtEl>
                                          <p:spTgt spid="266"/>
                                        </p:tgtEl>
                                      </p:cBhvr>
                                    </p:animEffect>
                                  </p:childTnLst>
                                </p:cTn>
                              </p:par>
                            </p:childTnLst>
                          </p:cTn>
                        </p:par>
                        <p:par>
                          <p:cTn id="92" fill="hold">
                            <p:stCondLst>
                              <p:cond delay="10000"/>
                            </p:stCondLst>
                            <p:childTnLst>
                              <p:par>
                                <p:cTn id="93" presetID="9" presetClass="entr" presetSubtype="0" fill="hold" grpId="19" nodeType="afterEffect">
                                  <p:stCondLst>
                                    <p:cond delay="0"/>
                                  </p:stCondLst>
                                  <p:childTnLst>
                                    <p:set>
                                      <p:cBhvr>
                                        <p:cTn id="94" dur="indefinite" fill="hold"/>
                                        <p:tgtEl>
                                          <p:spTgt spid="267"/>
                                        </p:tgtEl>
                                        <p:attrNameLst>
                                          <p:attrName>style.visibility</p:attrName>
                                        </p:attrNameLst>
                                      </p:cBhvr>
                                      <p:to>
                                        <p:strVal val="visible"/>
                                      </p:to>
                                    </p:set>
                                    <p:animEffect transition="in" filter="dissolve">
                                      <p:cBhvr>
                                        <p:cTn id="95" dur="500"/>
                                        <p:tgtEl>
                                          <p:spTgt spid="267"/>
                                        </p:tgtEl>
                                      </p:cBhvr>
                                    </p:animEffect>
                                  </p:childTnLst>
                                </p:cTn>
                              </p:par>
                            </p:childTnLst>
                          </p:cTn>
                        </p:par>
                        <p:par>
                          <p:cTn id="96" fill="hold">
                            <p:stCondLst>
                              <p:cond delay="10500"/>
                            </p:stCondLst>
                            <p:childTnLst>
                              <p:par>
                                <p:cTn id="97" presetID="9" presetClass="entr" presetSubtype="0" fill="hold" grpId="20" nodeType="afterEffect">
                                  <p:stCondLst>
                                    <p:cond delay="0"/>
                                  </p:stCondLst>
                                  <p:childTnLst>
                                    <p:set>
                                      <p:cBhvr>
                                        <p:cTn id="98" dur="indefinite" fill="hold"/>
                                        <p:tgtEl>
                                          <p:spTgt spid="268"/>
                                        </p:tgtEl>
                                        <p:attrNameLst>
                                          <p:attrName>style.visibility</p:attrName>
                                        </p:attrNameLst>
                                      </p:cBhvr>
                                      <p:to>
                                        <p:strVal val="visible"/>
                                      </p:to>
                                    </p:set>
                                    <p:animEffect transition="in" filter="dissolve">
                                      <p:cBhvr>
                                        <p:cTn id="99" dur="500"/>
                                        <p:tgtEl>
                                          <p:spTgt spid="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6" animBg="1" advAuto="0"/>
      <p:bldP spid="257" grpId="7" animBg="1" advAuto="0"/>
      <p:bldP spid="258" grpId="1" animBg="1" advAuto="0"/>
      <p:bldP spid="259" grpId="11" animBg="1" advAuto="0"/>
      <p:bldP spid="260" grpId="12" animBg="1" advAuto="0"/>
      <p:bldP spid="261" grpId="13" animBg="1" advAuto="0"/>
      <p:bldP spid="262" grpId="14" animBg="1" advAuto="0"/>
      <p:bldP spid="263" grpId="15" animBg="1" advAuto="0"/>
      <p:bldP spid="264" grpId="16" animBg="1" advAuto="0"/>
      <p:bldP spid="265" grpId="17" animBg="1" advAuto="0"/>
      <p:bldP spid="266" grpId="18" animBg="1" advAuto="0"/>
      <p:bldP spid="267" grpId="19" animBg="1" advAuto="0"/>
      <p:bldP spid="268" grpId="20" animBg="1" advAuto="0"/>
      <p:bldP spid="269" grpId="4" animBg="1" advAuto="0"/>
      <p:bldP spid="270" grpId="2" animBg="1" advAuto="0"/>
      <p:bldP spid="271" grpId="5" animBg="1" advAuto="0"/>
      <p:bldP spid="272" grpId="3" animBg="1" advAuto="0"/>
      <p:bldP spid="275" grpId="8" animBg="1" advAuto="0"/>
      <p:bldP spid="278" grpId="9" animBg="1" advAuto="0"/>
      <p:bldP spid="282" grpId="10" animBg="1" advAuto="0"/>
      <p:bldP spid="31" grpId="0" animBg="1" advAuto="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文本框 2"/>
          <p:cNvSpPr txBox="1"/>
          <p:nvPr/>
        </p:nvSpPr>
        <p:spPr>
          <a:xfrm>
            <a:off x="1676399" y="88900"/>
            <a:ext cx="10408223" cy="523241"/>
          </a:xfrm>
          <a:prstGeom prst="rect">
            <a:avLst/>
          </a:prstGeom>
          <a:ln w="12700">
            <a:miter lim="400000"/>
          </a:ln>
        </p:spPr>
        <p:txBody>
          <a:bodyPr lIns="45719" rIns="45719">
            <a:spAutoFit/>
          </a:bodyPr>
          <a:lstStyle>
            <a:lvl1pPr>
              <a:defRPr sz="2800" b="1">
                <a:solidFill>
                  <a:srgbClr val="005DA2"/>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Internal Security—Web Server ( Firewall &amp; Certificate )</a:t>
            </a:r>
          </a:p>
        </p:txBody>
      </p:sp>
      <p:sp>
        <p:nvSpPr>
          <p:cNvPr id="285" name="矩形 2"/>
          <p:cNvSpPr/>
          <p:nvPr/>
        </p:nvSpPr>
        <p:spPr>
          <a:xfrm>
            <a:off x="163194" y="179704"/>
            <a:ext cx="1467487" cy="502921"/>
          </a:xfrm>
          <a:prstGeom prst="rect">
            <a:avLst/>
          </a:prstGeom>
          <a:solidFill>
            <a:srgbClr val="F2F2F2"/>
          </a:solidFill>
          <a:ln w="12700">
            <a:miter lim="400000"/>
          </a:ln>
        </p:spPr>
        <p:txBody>
          <a:bodyPr lIns="45719" rIns="45719" anchor="ctr"/>
          <a:lstStyle/>
          <a:p>
            <a:pPr algn="ctr"/>
          </a:p>
        </p:txBody>
      </p:sp>
      <p:sp>
        <p:nvSpPr>
          <p:cNvPr id="286" name="文本框 3"/>
          <p:cNvSpPr txBox="1"/>
          <p:nvPr/>
        </p:nvSpPr>
        <p:spPr>
          <a:xfrm>
            <a:off x="1985645" y="1645285"/>
            <a:ext cx="8726170" cy="370841"/>
          </a:xfrm>
          <a:prstGeom prst="rect">
            <a:avLst/>
          </a:prstGeom>
          <a:ln w="12700">
            <a:miter lim="400000"/>
          </a:ln>
        </p:spPr>
        <p:txBody>
          <a:bodyPr lIns="45719" rIns="45719">
            <a:spAutoFit/>
          </a:bodyPr>
          <a:lstStyle>
            <a:lvl1pPr>
              <a:lnSpc>
                <a:spcPct val="150000"/>
              </a:lnSpc>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    </a:t>
            </a:r>
          </a:p>
        </p:txBody>
      </p:sp>
      <p:sp>
        <p:nvSpPr>
          <p:cNvPr id="287" name="文本框 8"/>
          <p:cNvSpPr txBox="1"/>
          <p:nvPr/>
        </p:nvSpPr>
        <p:spPr>
          <a:xfrm>
            <a:off x="340919" y="849409"/>
            <a:ext cx="2901902" cy="5743111"/>
          </a:xfrm>
          <a:prstGeom prst="rect">
            <a:avLst/>
          </a:prstGeom>
          <a:ln w="12700">
            <a:miter lim="400000"/>
          </a:ln>
        </p:spPr>
        <p:txBody>
          <a:bodyPr wrap="square" lIns="45719" rIns="45719">
            <a:spAutoFit/>
          </a:bodyPr>
          <a:lstStyle/>
          <a:p>
            <a:pPr marL="285750" indent="-285750">
              <a:lnSpc>
                <a:spcPct val="120000"/>
              </a:lnSpc>
              <a:buSzPct val="100000"/>
              <a:buFont typeface="Arial" panose="020B0604020202020204"/>
              <a:buChar char="•"/>
              <a:defRPr sz="1800">
                <a:latin typeface="Microsoft Sans Serif" panose="020B0604020202020204"/>
                <a:ea typeface="Microsoft Sans Serif" panose="020B0604020202020204"/>
                <a:cs typeface="Microsoft Sans Serif" panose="020B0604020202020204"/>
                <a:sym typeface="Microsoft Sans Serif" panose="020B0604020202020204"/>
              </a:defRPr>
            </a:pPr>
            <a:r>
              <a:rPr sz="1800" dirty="0"/>
              <a:t>We use </a:t>
            </a:r>
            <a:r>
              <a:rPr sz="1800" dirty="0">
                <a:solidFill>
                  <a:srgbClr val="3DB5EF"/>
                </a:solidFill>
              </a:rPr>
              <a:t>Apache</a:t>
            </a:r>
            <a:r>
              <a:rPr sz="1800" dirty="0"/>
              <a:t> for setting our web server. </a:t>
            </a:r>
            <a:endParaRPr sz="1800" dirty="0"/>
          </a:p>
          <a:p>
            <a:pPr marL="285750" indent="-285750">
              <a:lnSpc>
                <a:spcPct val="120000"/>
              </a:lnSpc>
              <a:buSzPct val="100000"/>
              <a:buFont typeface="Arial" panose="020B0604020202020204"/>
              <a:buChar char="•"/>
              <a:defRPr sz="1800">
                <a:latin typeface="Microsoft Sans Serif" panose="020B0604020202020204"/>
                <a:ea typeface="Microsoft Sans Serif" panose="020B0604020202020204"/>
                <a:cs typeface="Microsoft Sans Serif" panose="020B0604020202020204"/>
                <a:sym typeface="Microsoft Sans Serif" panose="020B0604020202020204"/>
              </a:defRPr>
            </a:pPr>
            <a:endParaRPr sz="1800" dirty="0"/>
          </a:p>
          <a:p>
            <a:pPr marL="285750" indent="-285750">
              <a:lnSpc>
                <a:spcPct val="120000"/>
              </a:lnSpc>
              <a:buSzPct val="100000"/>
              <a:buFont typeface="Arial" panose="020B0604020202020204"/>
              <a:buChar char="•"/>
              <a:defRPr sz="1800">
                <a:latin typeface="Microsoft Sans Serif" panose="020B0604020202020204"/>
                <a:ea typeface="Microsoft Sans Serif" panose="020B0604020202020204"/>
                <a:cs typeface="Microsoft Sans Serif" panose="020B0604020202020204"/>
                <a:sym typeface="Microsoft Sans Serif" panose="020B0604020202020204"/>
              </a:defRPr>
            </a:pPr>
            <a:r>
              <a:rPr sz="1800" dirty="0"/>
              <a:t>We </a:t>
            </a:r>
            <a:r>
              <a:rPr lang="en-US" altLang="zh-CN" sz="1800" dirty="0" smtClean="0">
                <a:solidFill>
                  <a:schemeClr val="accent2"/>
                </a:solidFill>
              </a:rPr>
              <a:t>force https using </a:t>
            </a:r>
            <a:r>
              <a:rPr lang="en-US" altLang="zh-CN" sz="1800" dirty="0" smtClean="0"/>
              <a:t>and </a:t>
            </a:r>
            <a:r>
              <a:rPr sz="1800" dirty="0" smtClean="0"/>
              <a:t>use </a:t>
            </a:r>
            <a:r>
              <a:rPr sz="1800" dirty="0">
                <a:solidFill>
                  <a:schemeClr val="accent2"/>
                </a:solidFill>
              </a:rPr>
              <a:t>mutual authentication</a:t>
            </a:r>
            <a:r>
              <a:rPr sz="1800" dirty="0"/>
              <a:t> for the web server. </a:t>
            </a:r>
            <a:r>
              <a:rPr sz="1800" dirty="0" smtClean="0"/>
              <a:t>Both of the server and the </a:t>
            </a:r>
            <a:r>
              <a:rPr sz="1800" dirty="0"/>
              <a:t>users should verify each other’s </a:t>
            </a:r>
            <a:r>
              <a:rPr sz="1800" dirty="0" smtClean="0"/>
              <a:t>certificate</a:t>
            </a:r>
            <a:r>
              <a:rPr lang="en-US" altLang="zh-CN" sz="1800" dirty="0" smtClean="0"/>
              <a:t>s</a:t>
            </a:r>
            <a:r>
              <a:rPr sz="1800" dirty="0" smtClean="0"/>
              <a:t>. </a:t>
            </a:r>
            <a:r>
              <a:rPr sz="1800" dirty="0"/>
              <a:t>And the tool we use here is </a:t>
            </a:r>
            <a:r>
              <a:rPr sz="1800" dirty="0">
                <a:solidFill>
                  <a:srgbClr val="3DB5EF"/>
                </a:solidFill>
              </a:rPr>
              <a:t>OpenSSL</a:t>
            </a:r>
            <a:r>
              <a:rPr sz="1800" dirty="0"/>
              <a:t>.</a:t>
            </a:r>
            <a:endParaRPr sz="1800" dirty="0"/>
          </a:p>
          <a:p>
            <a:pPr>
              <a:lnSpc>
                <a:spcPct val="120000"/>
              </a:lnSpc>
              <a:defRPr sz="1800">
                <a:latin typeface="Microsoft Sans Serif" panose="020B0604020202020204"/>
                <a:ea typeface="Microsoft Sans Serif" panose="020B0604020202020204"/>
                <a:cs typeface="Microsoft Sans Serif" panose="020B0604020202020204"/>
                <a:sym typeface="Microsoft Sans Serif" panose="020B0604020202020204"/>
              </a:defRPr>
            </a:pPr>
            <a:endParaRPr sz="1800" dirty="0"/>
          </a:p>
          <a:p>
            <a:pPr marL="285750" indent="-285750">
              <a:lnSpc>
                <a:spcPct val="120000"/>
              </a:lnSpc>
              <a:buSzPct val="100000"/>
              <a:buFont typeface="Arial" panose="020B0604020202020204"/>
              <a:buChar char="•"/>
              <a:defRPr sz="1800">
                <a:latin typeface="Microsoft Sans Serif" panose="020B0604020202020204"/>
                <a:ea typeface="Microsoft Sans Serif" panose="020B0604020202020204"/>
                <a:cs typeface="Microsoft Sans Serif" panose="020B0604020202020204"/>
                <a:sym typeface="Microsoft Sans Serif" panose="020B0604020202020204"/>
              </a:defRPr>
            </a:pPr>
            <a:r>
              <a:rPr sz="1800" dirty="0"/>
              <a:t>We configure the firewall using </a:t>
            </a:r>
            <a:r>
              <a:rPr sz="1800" dirty="0" err="1">
                <a:solidFill>
                  <a:srgbClr val="3DB5EF"/>
                </a:solidFill>
              </a:rPr>
              <a:t>Iptables</a:t>
            </a:r>
            <a:r>
              <a:rPr sz="1800" dirty="0"/>
              <a:t>. We only accept the access of Stockholm network. </a:t>
            </a:r>
            <a:endParaRPr sz="1800" dirty="0"/>
          </a:p>
        </p:txBody>
      </p:sp>
      <p:pic>
        <p:nvPicPr>
          <p:cNvPr id="289" name="ca.png" descr="ca.png"/>
          <p:cNvPicPr>
            <a:picLocks noChangeAspect="1"/>
          </p:cNvPicPr>
          <p:nvPr/>
        </p:nvPicPr>
        <p:blipFill>
          <a:blip r:embed="rId1"/>
          <a:stretch>
            <a:fillRect/>
          </a:stretch>
        </p:blipFill>
        <p:spPr>
          <a:xfrm>
            <a:off x="8696467" y="957817"/>
            <a:ext cx="2952986" cy="2674403"/>
          </a:xfrm>
          <a:prstGeom prst="rect">
            <a:avLst/>
          </a:prstGeom>
          <a:ln w="12700">
            <a:miter lim="400000"/>
            <a:headEnd/>
            <a:tailEnd/>
          </a:ln>
        </p:spPr>
      </p:pic>
      <p:pic>
        <p:nvPicPr>
          <p:cNvPr id="290" name="client.png" descr="client.png"/>
          <p:cNvPicPr>
            <a:picLocks noChangeAspect="1"/>
          </p:cNvPicPr>
          <p:nvPr/>
        </p:nvPicPr>
        <p:blipFill>
          <a:blip r:embed="rId2"/>
          <a:stretch>
            <a:fillRect/>
          </a:stretch>
        </p:blipFill>
        <p:spPr>
          <a:xfrm>
            <a:off x="8696467" y="3984746"/>
            <a:ext cx="3022458" cy="2712625"/>
          </a:xfrm>
          <a:prstGeom prst="rect">
            <a:avLst/>
          </a:prstGeom>
          <a:ln w="12700">
            <a:miter lim="400000"/>
            <a:headEnd/>
            <a:tailEnd/>
          </a:ln>
        </p:spPr>
      </p:pic>
      <p:pic>
        <p:nvPicPr>
          <p:cNvPr id="291" name="severpic.png" descr="severpic.png"/>
          <p:cNvPicPr>
            <a:picLocks noChangeAspect="1"/>
          </p:cNvPicPr>
          <p:nvPr/>
        </p:nvPicPr>
        <p:blipFill>
          <a:blip r:embed="rId3"/>
          <a:stretch>
            <a:fillRect/>
          </a:stretch>
        </p:blipFill>
        <p:spPr>
          <a:xfrm>
            <a:off x="3345598" y="1411814"/>
            <a:ext cx="5063296" cy="2922460"/>
          </a:xfrm>
          <a:prstGeom prst="rect">
            <a:avLst/>
          </a:prstGeom>
          <a:ln w="12700">
            <a:miter lim="400000"/>
            <a:headEnd/>
            <a:tailEnd/>
          </a:ln>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5598" y="5172422"/>
            <a:ext cx="5207175" cy="1303793"/>
          </a:xfrm>
          <a:prstGeom prst="rect">
            <a:avLst/>
          </a:prstGeom>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1" nodeType="afterEffect">
                                  <p:stCondLst>
                                    <p:cond delay="0"/>
                                  </p:stCondLst>
                                  <p:childTnLst>
                                    <p:set>
                                      <p:cBhvr>
                                        <p:cTn id="6" dur="indefinite" fill="hold"/>
                                        <p:tgtEl>
                                          <p:spTgt spid="284"/>
                                        </p:tgtEl>
                                        <p:attrNameLst>
                                          <p:attrName>style.visibility</p:attrName>
                                        </p:attrNameLst>
                                      </p:cBhvr>
                                      <p:to>
                                        <p:strVal val="visible"/>
                                      </p:to>
                                    </p:set>
                                    <p:anim calcmode="lin" valueType="num">
                                      <p:cBhvr>
                                        <p:cTn id="7" dur="500" fill="hold"/>
                                        <p:tgtEl>
                                          <p:spTgt spid="284"/>
                                        </p:tgtEl>
                                        <p:attrNameLst>
                                          <p:attrName>ppt_w</p:attrName>
                                        </p:attrNameLst>
                                      </p:cBhvr>
                                      <p:tavLst>
                                        <p:tav tm="0">
                                          <p:val>
                                            <p:fltVal val="0"/>
                                          </p:val>
                                        </p:tav>
                                        <p:tav tm="100000">
                                          <p:val>
                                            <p:strVal val="#ppt_w"/>
                                          </p:val>
                                        </p:tav>
                                      </p:tavLst>
                                    </p:anim>
                                    <p:anim calcmode="lin" valueType="num">
                                      <p:cBhvr>
                                        <p:cTn id="8" dur="500" fill="hold"/>
                                        <p:tgtEl>
                                          <p:spTgt spid="28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1"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2"/>
          <p:cNvSpPr/>
          <p:nvPr/>
        </p:nvSpPr>
        <p:spPr>
          <a:xfrm>
            <a:off x="163194" y="179704"/>
            <a:ext cx="1467487" cy="502921"/>
          </a:xfrm>
          <a:prstGeom prst="rect">
            <a:avLst/>
          </a:prstGeom>
          <a:solidFill>
            <a:srgbClr val="F2F2F2"/>
          </a:solidFill>
          <a:ln w="12700">
            <a:miter lim="400000"/>
          </a:ln>
        </p:spPr>
        <p:txBody>
          <a:bodyPr lIns="45719" rIns="45719" anchor="ctr"/>
          <a:lstStyle/>
          <a:p>
            <a:pPr algn="ctr"/>
          </a:p>
        </p:txBody>
      </p:sp>
      <p:sp>
        <p:nvSpPr>
          <p:cNvPr id="296" name="文本框 2"/>
          <p:cNvSpPr txBox="1"/>
          <p:nvPr/>
        </p:nvSpPr>
        <p:spPr>
          <a:xfrm>
            <a:off x="1670049" y="160654"/>
            <a:ext cx="10482582" cy="523241"/>
          </a:xfrm>
          <a:prstGeom prst="rect">
            <a:avLst/>
          </a:prstGeom>
          <a:ln w="12700">
            <a:miter lim="400000"/>
          </a:ln>
        </p:spPr>
        <p:txBody>
          <a:bodyPr lIns="45719" rIns="45719">
            <a:spAutoFit/>
          </a:bodyPr>
          <a:lstStyle>
            <a:lvl1pPr>
              <a:defRPr sz="2800" b="1">
                <a:solidFill>
                  <a:srgbClr val="005DA2"/>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Internal Security—Wireless security and IDS</a:t>
            </a:r>
          </a:p>
        </p:txBody>
      </p:sp>
      <p:sp>
        <p:nvSpPr>
          <p:cNvPr id="297" name="textruta 4"/>
          <p:cNvSpPr txBox="1"/>
          <p:nvPr/>
        </p:nvSpPr>
        <p:spPr>
          <a:xfrm>
            <a:off x="386087" y="817660"/>
            <a:ext cx="3383648" cy="5984241"/>
          </a:xfrm>
          <a:prstGeom prst="rect">
            <a:avLst/>
          </a:prstGeom>
          <a:ln w="12700">
            <a:miter lim="400000"/>
          </a:ln>
        </p:spPr>
        <p:txBody>
          <a:bodyPr lIns="45719" rIns="45719">
            <a:spAutoFit/>
          </a:bodyPr>
          <a:lstStyle/>
          <a:p>
            <a:pPr marL="342900" indent="-342900">
              <a:buSzPct val="100000"/>
              <a:buFont typeface="Arial" panose="020B0604020202020204"/>
              <a:buChar char="•"/>
            </a:pPr>
            <a:endParaRPr dirty="0"/>
          </a:p>
          <a:p>
            <a:pPr marL="342900" indent="-342900">
              <a:buSzPct val="100000"/>
              <a:buFont typeface="Arial" panose="020B0604020202020204"/>
              <a:buChar char="•"/>
            </a:pPr>
            <a:endParaRPr dirty="0"/>
          </a:p>
          <a:p>
            <a:pPr marL="342900" indent="-342900">
              <a:buSzPct val="100000"/>
              <a:buFont typeface="Arial" panose="020B0604020202020204"/>
              <a:buChar char="•"/>
            </a:pPr>
            <a:r>
              <a:rPr dirty="0" err="1">
                <a:solidFill>
                  <a:srgbClr val="3DB5EF"/>
                </a:solidFill>
              </a:rPr>
              <a:t>Freeradius</a:t>
            </a:r>
            <a:r>
              <a:rPr dirty="0"/>
              <a:t> for authorizing wireless access in London</a:t>
            </a:r>
            <a:endParaRPr dirty="0"/>
          </a:p>
          <a:p>
            <a:pPr marL="342900" indent="-342900">
              <a:buSzPct val="100000"/>
              <a:buFont typeface="Arial" panose="020B0604020202020204"/>
              <a:buChar char="•"/>
            </a:pPr>
            <a:endParaRPr dirty="0"/>
          </a:p>
          <a:p>
            <a:pPr marL="342900" indent="-342900">
              <a:buSzPct val="100000"/>
              <a:buFont typeface="Arial" panose="020B0604020202020204"/>
              <a:buChar char="•"/>
            </a:pPr>
            <a:r>
              <a:rPr dirty="0"/>
              <a:t>Easy to setup with </a:t>
            </a:r>
            <a:r>
              <a:rPr dirty="0" err="1"/>
              <a:t>openwrt</a:t>
            </a:r>
            <a:endParaRPr dirty="0"/>
          </a:p>
          <a:p>
            <a:pPr marL="342900" indent="-342900">
              <a:buSzPct val="100000"/>
              <a:buFont typeface="Arial" panose="020B0604020202020204"/>
              <a:buChar char="•"/>
            </a:pPr>
            <a:endParaRPr dirty="0"/>
          </a:p>
          <a:p>
            <a:pPr marL="342900" indent="-342900">
              <a:buSzPct val="100000"/>
              <a:buFont typeface="Arial" panose="020B0604020202020204"/>
              <a:buChar char="•"/>
            </a:pPr>
            <a:r>
              <a:rPr dirty="0">
                <a:solidFill>
                  <a:srgbClr val="3DB5EF"/>
                </a:solidFill>
              </a:rPr>
              <a:t>Snort</a:t>
            </a:r>
            <a:r>
              <a:rPr dirty="0"/>
              <a:t> as an NIDS, with mirrored traffic from router to get more coverage</a:t>
            </a:r>
            <a:endParaRPr dirty="0"/>
          </a:p>
          <a:p>
            <a:pPr marL="342900" indent="-342900">
              <a:buSzPct val="100000"/>
              <a:buFont typeface="Arial" panose="020B0604020202020204"/>
              <a:buChar char="•"/>
            </a:pPr>
            <a:endParaRPr dirty="0"/>
          </a:p>
          <a:p>
            <a:pPr marL="342900" indent="-342900">
              <a:buSzPct val="100000"/>
              <a:buFont typeface="Arial" panose="020B0604020202020204"/>
              <a:buChar char="•"/>
            </a:pPr>
            <a:endParaRPr dirty="0"/>
          </a:p>
        </p:txBody>
      </p:sp>
      <p:pic>
        <p:nvPicPr>
          <p:cNvPr id="298" name="Bildobjekt 3" descr="Bildobjekt 3"/>
          <p:cNvPicPr>
            <a:picLocks noChangeAspect="1"/>
          </p:cNvPicPr>
          <p:nvPr/>
        </p:nvPicPr>
        <p:blipFill>
          <a:blip r:embed="rId1"/>
          <a:stretch>
            <a:fillRect/>
          </a:stretch>
        </p:blipFill>
        <p:spPr>
          <a:xfrm>
            <a:off x="4082951" y="4581921"/>
            <a:ext cx="7454114" cy="1566751"/>
          </a:xfrm>
          <a:prstGeom prst="rect">
            <a:avLst/>
          </a:prstGeom>
          <a:ln w="12700">
            <a:miter lim="400000"/>
            <a:headEnd/>
            <a:tailEnd/>
          </a:ln>
        </p:spPr>
      </p:pic>
      <p:pic>
        <p:nvPicPr>
          <p:cNvPr id="299" name="Bildobjekt 6" descr="Bildobjekt 6"/>
          <p:cNvPicPr>
            <a:picLocks noChangeAspect="1"/>
          </p:cNvPicPr>
          <p:nvPr/>
        </p:nvPicPr>
        <p:blipFill>
          <a:blip r:embed="rId2"/>
          <a:stretch>
            <a:fillRect/>
          </a:stretch>
        </p:blipFill>
        <p:spPr>
          <a:xfrm>
            <a:off x="4082951" y="944921"/>
            <a:ext cx="4549535" cy="3375954"/>
          </a:xfrm>
          <a:prstGeom prst="rect">
            <a:avLst/>
          </a:prstGeom>
          <a:ln w="12700">
            <a:miter lim="400000"/>
            <a:headEnd/>
            <a:tailEnd/>
          </a:ln>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1" nodeType="afterEffect">
                                  <p:stCondLst>
                                    <p:cond delay="0"/>
                                  </p:stCondLst>
                                  <p:childTnLst>
                                    <p:set>
                                      <p:cBhvr>
                                        <p:cTn id="6" dur="indefinite" fill="hold"/>
                                        <p:tgtEl>
                                          <p:spTgt spid="296"/>
                                        </p:tgtEl>
                                        <p:attrNameLst>
                                          <p:attrName>style.visibility</p:attrName>
                                        </p:attrNameLst>
                                      </p:cBhvr>
                                      <p:to>
                                        <p:strVal val="visible"/>
                                      </p:to>
                                    </p:set>
                                    <p:anim calcmode="lin" valueType="num">
                                      <p:cBhvr>
                                        <p:cTn id="7" dur="500" fill="hold"/>
                                        <p:tgtEl>
                                          <p:spTgt spid="296"/>
                                        </p:tgtEl>
                                        <p:attrNameLst>
                                          <p:attrName>ppt_w</p:attrName>
                                        </p:attrNameLst>
                                      </p:cBhvr>
                                      <p:tavLst>
                                        <p:tav tm="0">
                                          <p:val>
                                            <p:fltVal val="0"/>
                                          </p:val>
                                        </p:tav>
                                        <p:tav tm="100000">
                                          <p:val>
                                            <p:strVal val="#ppt_w"/>
                                          </p:val>
                                        </p:tav>
                                      </p:tavLst>
                                    </p:anim>
                                    <p:anim calcmode="lin" valueType="num">
                                      <p:cBhvr>
                                        <p:cTn id="8" dur="500" fill="hold"/>
                                        <p:tgtEl>
                                          <p:spTgt spid="2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1" animBg="1" advAuto="0"/>
    </p:bldLst>
  </p:timing>
</p:sld>
</file>

<file path=ppt/theme/theme1.xml><?xml version="1.0" encoding="utf-8"?>
<a:theme xmlns:a="http://schemas.openxmlformats.org/drawingml/2006/main" name="第一PPT，www.1ppt.com​">
  <a:themeElements>
    <a:clrScheme name="第一PPT，www.1ppt.com​">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第一PPT，www.1ppt.com​">
      <a:majorFont>
        <a:latin typeface="Helvetica"/>
        <a:ea typeface="Helvetica"/>
        <a:cs typeface="Helvetica"/>
      </a:majorFont>
      <a:minorFont>
        <a:latin typeface="Calibri"/>
        <a:ea typeface="Calibri"/>
        <a:cs typeface="Calibri"/>
      </a:minorFont>
    </a:fontScheme>
    <a:fmtScheme name="第一PPT，www.1ppt.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121983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121983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第一PPT，www.1ppt.com​">
  <a:themeElements>
    <a:clrScheme name="第一PPT，www.1ppt.com​">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第一PPT，www.1ppt.com​">
      <a:majorFont>
        <a:latin typeface="Helvetica"/>
        <a:ea typeface="Helvetica"/>
        <a:cs typeface="Helvetica"/>
      </a:majorFont>
      <a:minorFont>
        <a:latin typeface="Calibri"/>
        <a:ea typeface="Calibri"/>
        <a:cs typeface="Calibri"/>
      </a:minorFont>
    </a:fontScheme>
    <a:fmtScheme name="第一PPT，www.1ppt.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121983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121983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1773</Words>
  <Application>WPS 演示</Application>
  <PresentationFormat>宽屏</PresentationFormat>
  <Paragraphs>104</Paragraphs>
  <Slides>11</Slides>
  <Notes>5</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11</vt:i4>
      </vt:variant>
    </vt:vector>
  </HeadingPairs>
  <TitlesOfParts>
    <vt:vector size="24" baseType="lpstr">
      <vt:lpstr>Arial</vt:lpstr>
      <vt:lpstr>宋体</vt:lpstr>
      <vt:lpstr>Wingdings</vt:lpstr>
      <vt:lpstr>Calibri</vt:lpstr>
      <vt:lpstr>Arial</vt:lpstr>
      <vt:lpstr>Arial Black</vt:lpstr>
      <vt:lpstr>Helvetica</vt:lpstr>
      <vt:lpstr>微软雅黑</vt:lpstr>
      <vt:lpstr>Microsoft Sans Serif</vt:lpstr>
      <vt:lpstr>Arial Unicode MS</vt:lpstr>
      <vt:lpstr>Arial Black</vt:lpstr>
      <vt:lpstr>第一PPT，www.1ppt.com​</vt:lpstr>
      <vt:lpstr>1_第一PPT，www.1ppt.com​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杨阿睿。</cp:lastModifiedBy>
  <cp:revision>8</cp:revision>
  <dcterms:created xsi:type="dcterms:W3CDTF">2020-03-17T21:02:00Z</dcterms:created>
  <dcterms:modified xsi:type="dcterms:W3CDTF">2020-10-03T10:52:48Z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