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ui Zhang" initials="RZ" lastIdx="1" clrIdx="0">
    <p:extLst>
      <p:ext uri="{19B8F6BF-5375-455C-9EA6-DF929625EA0E}">
        <p15:presenceInfo xmlns:p15="http://schemas.microsoft.com/office/powerpoint/2012/main" userId="01d19bafae71863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11-20T19:34:01.924" idx="1">
    <p:pos x="10" y="10"/>
    <p:text/>
    <p:extLst>
      <p:ext uri="{C676402C-5697-4E1C-873F-D02D1690AC5C}">
        <p15:threadingInfo xmlns:p15="http://schemas.microsoft.com/office/powerpoint/2012/main" timeZoneBias="3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66764450-09B7-49C4-8E18-2C50CF724BF1}" type="datetimeFigureOut">
              <a:rPr lang="en-US" smtClean="0"/>
              <a:t>11/20/2016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53AD37-87A8-4BDE-950C-7A5641C6926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3755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6764450-09B7-49C4-8E18-2C50CF724BF1}" type="datetimeFigureOut">
              <a:rPr lang="en-US" smtClean="0"/>
              <a:t>11/20/2016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53AD37-87A8-4BDE-950C-7A5641C69261}" type="slidenum">
              <a:rPr lang="en-US" smtClean="0"/>
              <a:t>‹#›</a:t>
            </a:fld>
            <a:endParaRPr lang="en-US"/>
          </a:p>
        </p:txBody>
      </p:sp>
    </p:spTree>
    <p:extLst>
      <p:ext uri="{BB962C8B-B14F-4D97-AF65-F5344CB8AC3E}">
        <p14:creationId xmlns:p14="http://schemas.microsoft.com/office/powerpoint/2010/main" val="3222915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6764450-09B7-49C4-8E18-2C50CF724BF1}" type="datetimeFigureOut">
              <a:rPr lang="en-US" smtClean="0"/>
              <a:t>11/20/2016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53AD37-87A8-4BDE-950C-7A5641C69261}" type="slidenum">
              <a:rPr lang="en-US" smtClean="0"/>
              <a:t>‹#›</a:t>
            </a:fld>
            <a:endParaRPr lang="en-US"/>
          </a:p>
        </p:txBody>
      </p:sp>
    </p:spTree>
    <p:extLst>
      <p:ext uri="{BB962C8B-B14F-4D97-AF65-F5344CB8AC3E}">
        <p14:creationId xmlns:p14="http://schemas.microsoft.com/office/powerpoint/2010/main" val="255661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6764450-09B7-49C4-8E18-2C50CF724BF1}" type="datetimeFigureOut">
              <a:rPr lang="en-US" smtClean="0"/>
              <a:t>11/20/2016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53AD37-87A8-4BDE-950C-7A5641C69261}" type="slidenum">
              <a:rPr lang="en-US" smtClean="0"/>
              <a:t>‹#›</a:t>
            </a:fld>
            <a:endParaRPr lang="en-US"/>
          </a:p>
        </p:txBody>
      </p:sp>
    </p:spTree>
    <p:extLst>
      <p:ext uri="{BB962C8B-B14F-4D97-AF65-F5344CB8AC3E}">
        <p14:creationId xmlns:p14="http://schemas.microsoft.com/office/powerpoint/2010/main" val="741098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66764450-09B7-49C4-8E18-2C50CF724BF1}" type="datetimeFigureOut">
              <a:rPr lang="en-US" smtClean="0"/>
              <a:t>11/20/2016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53AD37-87A8-4BDE-950C-7A5641C6926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0362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66764450-09B7-49C4-8E18-2C50CF724BF1}" type="datetimeFigureOut">
              <a:rPr lang="en-US" smtClean="0"/>
              <a:t>11/20/2016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53AD37-87A8-4BDE-950C-7A5641C69261}" type="slidenum">
              <a:rPr lang="en-US" smtClean="0"/>
              <a:t>‹#›</a:t>
            </a:fld>
            <a:endParaRPr lang="en-US"/>
          </a:p>
        </p:txBody>
      </p:sp>
    </p:spTree>
    <p:extLst>
      <p:ext uri="{BB962C8B-B14F-4D97-AF65-F5344CB8AC3E}">
        <p14:creationId xmlns:p14="http://schemas.microsoft.com/office/powerpoint/2010/main" val="2558318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66764450-09B7-49C4-8E18-2C50CF724BF1}" type="datetimeFigureOut">
              <a:rPr lang="en-US" smtClean="0"/>
              <a:t>11/20/2016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53AD37-87A8-4BDE-950C-7A5641C69261}" type="slidenum">
              <a:rPr lang="en-US" smtClean="0"/>
              <a:t>‹#›</a:t>
            </a:fld>
            <a:endParaRPr lang="en-US"/>
          </a:p>
        </p:txBody>
      </p:sp>
    </p:spTree>
    <p:extLst>
      <p:ext uri="{BB962C8B-B14F-4D97-AF65-F5344CB8AC3E}">
        <p14:creationId xmlns:p14="http://schemas.microsoft.com/office/powerpoint/2010/main" val="522519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6764450-09B7-49C4-8E18-2C50CF724BF1}" type="datetimeFigureOut">
              <a:rPr lang="en-US" smtClean="0"/>
              <a:t>11/20/2016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53AD37-87A8-4BDE-950C-7A5641C69261}" type="slidenum">
              <a:rPr lang="en-US" smtClean="0"/>
              <a:t>‹#›</a:t>
            </a:fld>
            <a:endParaRPr lang="en-US"/>
          </a:p>
        </p:txBody>
      </p:sp>
    </p:spTree>
    <p:extLst>
      <p:ext uri="{BB962C8B-B14F-4D97-AF65-F5344CB8AC3E}">
        <p14:creationId xmlns:p14="http://schemas.microsoft.com/office/powerpoint/2010/main" val="4261985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6764450-09B7-49C4-8E18-2C50CF724BF1}" type="datetimeFigureOut">
              <a:rPr lang="en-US" smtClean="0"/>
              <a:t>11/20/2016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E53AD37-87A8-4BDE-950C-7A5641C69261}" type="slidenum">
              <a:rPr lang="en-US" smtClean="0"/>
              <a:t>‹#›</a:t>
            </a:fld>
            <a:endParaRPr lang="en-US"/>
          </a:p>
        </p:txBody>
      </p:sp>
    </p:spTree>
    <p:extLst>
      <p:ext uri="{BB962C8B-B14F-4D97-AF65-F5344CB8AC3E}">
        <p14:creationId xmlns:p14="http://schemas.microsoft.com/office/powerpoint/2010/main" val="508541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6764450-09B7-49C4-8E18-2C50CF724BF1}" type="datetimeFigureOut">
              <a:rPr lang="en-US" smtClean="0"/>
              <a:t>11/20/2016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E53AD37-87A8-4BDE-950C-7A5641C69261}" type="slidenum">
              <a:rPr lang="en-US" smtClean="0"/>
              <a:t>‹#›</a:t>
            </a:fld>
            <a:endParaRPr lang="en-US"/>
          </a:p>
        </p:txBody>
      </p:sp>
    </p:spTree>
    <p:extLst>
      <p:ext uri="{BB962C8B-B14F-4D97-AF65-F5344CB8AC3E}">
        <p14:creationId xmlns:p14="http://schemas.microsoft.com/office/powerpoint/2010/main" val="2321878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66764450-09B7-49C4-8E18-2C50CF724BF1}" type="datetimeFigureOut">
              <a:rPr lang="en-US" smtClean="0"/>
              <a:t>11/20/2016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53AD37-87A8-4BDE-950C-7A5641C69261}" type="slidenum">
              <a:rPr lang="en-US" smtClean="0"/>
              <a:t>‹#›</a:t>
            </a:fld>
            <a:endParaRPr lang="en-US"/>
          </a:p>
        </p:txBody>
      </p:sp>
    </p:spTree>
    <p:extLst>
      <p:ext uri="{BB962C8B-B14F-4D97-AF65-F5344CB8AC3E}">
        <p14:creationId xmlns:p14="http://schemas.microsoft.com/office/powerpoint/2010/main" val="2925369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6764450-09B7-49C4-8E18-2C50CF724BF1}" type="datetimeFigureOut">
              <a:rPr lang="en-US" smtClean="0"/>
              <a:t>11/20/2016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E53AD37-87A8-4BDE-950C-7A5641C6926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947095"/>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dirty="0"/>
              <a:t>CS542 Project Report</a:t>
            </a:r>
            <a:br>
              <a:rPr lang="en-US" dirty="0"/>
            </a:br>
            <a:endParaRPr lang="en-US" dirty="0"/>
          </a:p>
        </p:txBody>
      </p:sp>
      <p:sp>
        <p:nvSpPr>
          <p:cNvPr id="3" name="副标题 2"/>
          <p:cNvSpPr>
            <a:spLocks noGrp="1"/>
          </p:cNvSpPr>
          <p:nvPr>
            <p:ph type="subTitle" idx="1"/>
          </p:nvPr>
        </p:nvSpPr>
        <p:spPr/>
        <p:txBody>
          <a:bodyPr>
            <a:normAutofit/>
          </a:bodyPr>
          <a:lstStyle/>
          <a:p>
            <a:r>
              <a:rPr lang="en-US" dirty="0"/>
              <a:t>Rui Zhang</a:t>
            </a:r>
          </a:p>
          <a:p>
            <a:r>
              <a:rPr lang="en-US" dirty="0"/>
              <a:t>A20365519</a:t>
            </a:r>
          </a:p>
        </p:txBody>
      </p:sp>
    </p:spTree>
    <p:extLst>
      <p:ext uri="{BB962C8B-B14F-4D97-AF65-F5344CB8AC3E}">
        <p14:creationId xmlns:p14="http://schemas.microsoft.com/office/powerpoint/2010/main" val="2535514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Test case report(Cont.)</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920192"/>
            <a:ext cx="3256933" cy="3150729"/>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9421" y="1920191"/>
            <a:ext cx="3931068" cy="4026431"/>
          </a:xfrm>
          <a:prstGeom prst="rect">
            <a:avLst/>
          </a:prstGeom>
        </p:spPr>
      </p:pic>
    </p:spTree>
    <p:extLst>
      <p:ext uri="{BB962C8B-B14F-4D97-AF65-F5344CB8AC3E}">
        <p14:creationId xmlns:p14="http://schemas.microsoft.com/office/powerpoint/2010/main" val="3339807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Test case report(Cont.)</a:t>
            </a:r>
          </a:p>
        </p:txBody>
      </p:sp>
      <p:sp>
        <p:nvSpPr>
          <p:cNvPr id="3" name="内容占位符 2"/>
          <p:cNvSpPr>
            <a:spLocks noGrp="1"/>
          </p:cNvSpPr>
          <p:nvPr>
            <p:ph idx="1"/>
          </p:nvPr>
        </p:nvSpPr>
        <p:spPr/>
        <p:txBody>
          <a:bodyPr/>
          <a:lstStyle/>
          <a:p>
            <a:pPr marL="457200" indent="-457200">
              <a:buFont typeface="+mj-lt"/>
              <a:buAutoNum type="arabicPeriod" startAt="7"/>
            </a:pPr>
            <a:r>
              <a:rPr lang="en-US" dirty="0"/>
              <a:t>Exit the program.</a:t>
            </a:r>
          </a:p>
          <a:p>
            <a:pPr marL="0" indent="0">
              <a:buNone/>
            </a:pPr>
            <a:r>
              <a:rPr lang="en-US" dirty="0"/>
              <a:t>	Select ‘6’ in the menu, and end the program.</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808" y="2765083"/>
            <a:ext cx="4680545" cy="2123006"/>
          </a:xfrm>
          <a:prstGeom prst="rect">
            <a:avLst/>
          </a:prstGeom>
        </p:spPr>
      </p:pic>
    </p:spTree>
    <p:extLst>
      <p:ext uri="{BB962C8B-B14F-4D97-AF65-F5344CB8AC3E}">
        <p14:creationId xmlns:p14="http://schemas.microsoft.com/office/powerpoint/2010/main" val="911791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description of algorithm</a:t>
            </a:r>
          </a:p>
        </p:txBody>
      </p:sp>
      <p:sp>
        <p:nvSpPr>
          <p:cNvPr id="3" name="内容占位符 2"/>
          <p:cNvSpPr>
            <a:spLocks noGrp="1"/>
          </p:cNvSpPr>
          <p:nvPr>
            <p:ph idx="1"/>
          </p:nvPr>
        </p:nvSpPr>
        <p:spPr/>
        <p:txBody>
          <a:bodyPr/>
          <a:lstStyle/>
          <a:p>
            <a:r>
              <a:rPr lang="en-US" b="1" dirty="0"/>
              <a:t>Dijkstra’s Algorithm:</a:t>
            </a:r>
          </a:p>
          <a:p>
            <a:pPr lvl="1"/>
            <a:r>
              <a:rPr lang="en-US" dirty="0"/>
              <a:t>Dijkstra’s algorithm is a typically algorithm to calculate the shortest path from source node to the destination node. Its main character is the diffusion from the source as a center, until arrive the destination.</a:t>
            </a:r>
          </a:p>
          <a:p>
            <a:pPr lvl="1"/>
            <a:r>
              <a:rPr lang="en-US" dirty="0"/>
              <a:t>Specific steps in my program:</a:t>
            </a:r>
          </a:p>
          <a:p>
            <a:pPr marL="544068" lvl="1" indent="-342900">
              <a:buFont typeface="+mj-lt"/>
              <a:buAutoNum type="arabicPeriod"/>
            </a:pPr>
            <a:r>
              <a:rPr lang="en-US" dirty="0"/>
              <a:t>Chose a router as the source node, and mark it.</a:t>
            </a:r>
          </a:p>
          <a:p>
            <a:pPr marL="544068" lvl="1" indent="-342900">
              <a:buFont typeface="+mj-lt"/>
              <a:buAutoNum type="arabicPeriod"/>
            </a:pPr>
            <a:r>
              <a:rPr lang="en-US" dirty="0"/>
              <a:t>Create a integer array to store the distance from the chosen router to every router from the topology.</a:t>
            </a:r>
          </a:p>
          <a:p>
            <a:pPr marL="544068" lvl="1" indent="-342900">
              <a:buFont typeface="+mj-lt"/>
              <a:buAutoNum type="arabicPeriod"/>
            </a:pPr>
            <a:r>
              <a:rPr lang="en-US" dirty="0"/>
              <a:t>Chose a router from the unmarked routers with the shortest distance to the source router and mark it.</a:t>
            </a:r>
          </a:p>
          <a:p>
            <a:pPr marL="544068" lvl="1" indent="-342900">
              <a:buFont typeface="+mj-lt"/>
              <a:buAutoNum type="arabicPeriod"/>
            </a:pPr>
            <a:r>
              <a:rPr lang="en-US" dirty="0"/>
              <a:t>Use the router marked in the step 3 as the middle node. If the cost from the source router to the destination router directly is longer than the path from the source router to the destination while use the middle node, modify the distances in the distance array.</a:t>
            </a:r>
          </a:p>
          <a:p>
            <a:pPr marL="544068" lvl="1" indent="-342900">
              <a:buFont typeface="+mj-lt"/>
              <a:buAutoNum type="arabicPeriod"/>
            </a:pPr>
            <a:r>
              <a:rPr lang="en-US" dirty="0"/>
              <a:t>Repeat the step 3 and step 4, until all router is marked.</a:t>
            </a:r>
          </a:p>
        </p:txBody>
      </p:sp>
    </p:spTree>
    <p:extLst>
      <p:ext uri="{BB962C8B-B14F-4D97-AF65-F5344CB8AC3E}">
        <p14:creationId xmlns:p14="http://schemas.microsoft.com/office/powerpoint/2010/main" val="3846629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Instructions of compilation and running</a:t>
            </a:r>
          </a:p>
        </p:txBody>
      </p:sp>
      <p:sp>
        <p:nvSpPr>
          <p:cNvPr id="3" name="内容占位符 2"/>
          <p:cNvSpPr>
            <a:spLocks noGrp="1"/>
          </p:cNvSpPr>
          <p:nvPr>
            <p:ph idx="1"/>
          </p:nvPr>
        </p:nvSpPr>
        <p:spPr>
          <a:xfrm>
            <a:off x="1097280" y="1845733"/>
            <a:ext cx="10058400" cy="4543777"/>
          </a:xfrm>
        </p:spPr>
        <p:txBody>
          <a:bodyPr>
            <a:normAutofit/>
          </a:bodyPr>
          <a:lstStyle/>
          <a:p>
            <a:pPr marL="457200" indent="-457200">
              <a:buFont typeface="+mj-lt"/>
              <a:buAutoNum type="arabicPeriod"/>
            </a:pPr>
            <a:r>
              <a:rPr lang="en-US" dirty="0"/>
              <a:t>In my program, I compile the source code to the .jar which is CS542Project_team92_Rui_Zhang.jar</a:t>
            </a:r>
          </a:p>
          <a:p>
            <a:pPr marL="0" indent="0">
              <a:buNone/>
            </a:pPr>
            <a:r>
              <a:rPr lang="en-US" dirty="0"/>
              <a:t>	I use the eclipse to code my program and after finish it, </a:t>
            </a:r>
          </a:p>
          <a:p>
            <a:pPr marL="0" indent="0">
              <a:buNone/>
            </a:pPr>
            <a:r>
              <a:rPr lang="en-US" dirty="0"/>
              <a:t>	1. Click the ‘File’ in the top menu, then click ‘Export’</a:t>
            </a:r>
          </a:p>
          <a:p>
            <a:pPr marL="0" indent="0">
              <a:buNone/>
            </a:pPr>
            <a:r>
              <a:rPr lang="en-US" dirty="0"/>
              <a:t>	2. Select the type of export file as ‘JAR file’, and click ‘Next’.</a:t>
            </a:r>
          </a:p>
          <a:p>
            <a:pPr marL="0" indent="0">
              <a:buNone/>
            </a:pPr>
            <a:r>
              <a:rPr lang="en-US" dirty="0"/>
              <a:t>	3. Chose the resource which to export, in my program, it is ‘</a:t>
            </a:r>
            <a:r>
              <a:rPr lang="en-US" dirty="0" err="1"/>
              <a:t>rZFinalProject</a:t>
            </a:r>
            <a:r>
              <a:rPr lang="en-US" dirty="0"/>
              <a:t>’. And browse 	  	the destination to store the export file. </a:t>
            </a:r>
          </a:p>
          <a:p>
            <a:pPr marL="0" indent="0">
              <a:buNone/>
            </a:pPr>
            <a:r>
              <a:rPr lang="en-US" dirty="0"/>
              <a:t>	4. Click ‘Next” until the ‘Jar Manifest Specification’, click generate the manifest file, and 	browse a place to store the .MF file. Then set the Main class as the main class in my 	program, which is “</a:t>
            </a:r>
            <a:r>
              <a:rPr lang="en-US" dirty="0" err="1"/>
              <a:t>rZFinalProject.rZpp</a:t>
            </a:r>
            <a:r>
              <a:rPr lang="en-US" dirty="0"/>
              <a:t>”.</a:t>
            </a:r>
          </a:p>
          <a:p>
            <a:pPr marL="0" indent="0">
              <a:buNone/>
            </a:pPr>
            <a:r>
              <a:rPr lang="en-US" dirty="0"/>
              <a:t>	5. Finally, click the ‘Finish’, the compiled file will show in the place you stored</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96571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a:t>Instructions of compilation and running</a:t>
            </a:r>
            <a:br>
              <a:rPr lang="en-US" dirty="0"/>
            </a:br>
            <a:r>
              <a:rPr lang="en-US" dirty="0"/>
              <a:t>(Cont.)</a:t>
            </a:r>
          </a:p>
        </p:txBody>
      </p:sp>
      <p:sp>
        <p:nvSpPr>
          <p:cNvPr id="3" name="内容占位符 2"/>
          <p:cNvSpPr>
            <a:spLocks noGrp="1"/>
          </p:cNvSpPr>
          <p:nvPr>
            <p:ph idx="1"/>
          </p:nvPr>
        </p:nvSpPr>
        <p:spPr/>
        <p:txBody>
          <a:bodyPr/>
          <a:lstStyle/>
          <a:p>
            <a:pPr marL="457200" indent="-457200">
              <a:buFont typeface="+mj-lt"/>
              <a:buAutoNum type="arabicPeriod" startAt="2"/>
            </a:pPr>
            <a:r>
              <a:rPr lang="en-US" dirty="0"/>
              <a:t>Instructions of the running</a:t>
            </a:r>
          </a:p>
          <a:p>
            <a:pPr marL="0" indent="0">
              <a:buNone/>
            </a:pPr>
            <a:r>
              <a:rPr lang="en-US" dirty="0"/>
              <a:t>	After I compile the program as .jar, I need to open the file.</a:t>
            </a:r>
          </a:p>
          <a:p>
            <a:pPr marL="0" indent="0">
              <a:buNone/>
            </a:pPr>
            <a:r>
              <a:rPr lang="en-US" dirty="0"/>
              <a:t>	first, open the ‘</a:t>
            </a:r>
            <a:r>
              <a:rPr lang="en-US" dirty="0" err="1"/>
              <a:t>cmd</a:t>
            </a:r>
            <a:r>
              <a:rPr lang="en-US" dirty="0"/>
              <a:t>’ to run the program.</a:t>
            </a:r>
          </a:p>
        </p:txBody>
      </p:sp>
      <p:pic>
        <p:nvPicPr>
          <p:cNvPr id="4" name="图片 3"/>
          <p:cNvPicPr>
            <a:picLocks noChangeAspect="1"/>
          </p:cNvPicPr>
          <p:nvPr/>
        </p:nvPicPr>
        <p:blipFill>
          <a:blip r:embed="rId2"/>
          <a:stretch>
            <a:fillRect/>
          </a:stretch>
        </p:blipFill>
        <p:spPr>
          <a:xfrm>
            <a:off x="1968089" y="3180360"/>
            <a:ext cx="5964157" cy="2035107"/>
          </a:xfrm>
          <a:prstGeom prst="rect">
            <a:avLst/>
          </a:prstGeom>
        </p:spPr>
      </p:pic>
    </p:spTree>
    <p:extLst>
      <p:ext uri="{BB962C8B-B14F-4D97-AF65-F5344CB8AC3E}">
        <p14:creationId xmlns:p14="http://schemas.microsoft.com/office/powerpoint/2010/main" val="3071464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a:t>Instructions of compilation and running</a:t>
            </a:r>
            <a:br>
              <a:rPr lang="en-US" dirty="0"/>
            </a:br>
            <a:r>
              <a:rPr lang="en-US" dirty="0"/>
              <a:t>(Cont.)</a:t>
            </a:r>
          </a:p>
        </p:txBody>
      </p:sp>
      <p:sp>
        <p:nvSpPr>
          <p:cNvPr id="3" name="内容占位符 2"/>
          <p:cNvSpPr>
            <a:spLocks noGrp="1"/>
          </p:cNvSpPr>
          <p:nvPr>
            <p:ph idx="1"/>
          </p:nvPr>
        </p:nvSpPr>
        <p:spPr/>
        <p:txBody>
          <a:bodyPr/>
          <a:lstStyle/>
          <a:p>
            <a:pPr marL="457200" indent="-457200">
              <a:buFont typeface="+mj-lt"/>
              <a:buAutoNum type="arabicPeriod" startAt="2"/>
            </a:pPr>
            <a:r>
              <a:rPr lang="en-US" dirty="0"/>
              <a:t>Instructions of the running</a:t>
            </a:r>
          </a:p>
          <a:p>
            <a:pPr marL="0" indent="0">
              <a:buNone/>
            </a:pPr>
            <a:r>
              <a:rPr lang="en-US" dirty="0"/>
              <a:t>	Then, input the path where the .jar located in.</a:t>
            </a:r>
          </a:p>
          <a:p>
            <a:pPr marL="0" indent="0">
              <a:buNone/>
            </a:pPr>
            <a:endParaRPr lang="en-US" dirty="0"/>
          </a:p>
        </p:txBody>
      </p:sp>
      <p:pic>
        <p:nvPicPr>
          <p:cNvPr id="4" name="图片 3"/>
          <p:cNvPicPr>
            <a:picLocks noChangeAspect="1"/>
          </p:cNvPicPr>
          <p:nvPr/>
        </p:nvPicPr>
        <p:blipFill>
          <a:blip r:embed="rId2"/>
          <a:stretch>
            <a:fillRect/>
          </a:stretch>
        </p:blipFill>
        <p:spPr>
          <a:xfrm>
            <a:off x="1840765" y="2754931"/>
            <a:ext cx="5520503" cy="1975113"/>
          </a:xfrm>
          <a:prstGeom prst="rect">
            <a:avLst/>
          </a:prstGeom>
        </p:spPr>
      </p:pic>
    </p:spTree>
    <p:extLst>
      <p:ext uri="{BB962C8B-B14F-4D97-AF65-F5344CB8AC3E}">
        <p14:creationId xmlns:p14="http://schemas.microsoft.com/office/powerpoint/2010/main" val="587882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a:t>Instructions of compilation and running</a:t>
            </a:r>
            <a:br>
              <a:rPr lang="en-US" dirty="0"/>
            </a:br>
            <a:r>
              <a:rPr lang="en-US" dirty="0"/>
              <a:t>(Cont.)</a:t>
            </a:r>
          </a:p>
        </p:txBody>
      </p:sp>
      <p:sp>
        <p:nvSpPr>
          <p:cNvPr id="3" name="内容占位符 2"/>
          <p:cNvSpPr>
            <a:spLocks noGrp="1"/>
          </p:cNvSpPr>
          <p:nvPr>
            <p:ph idx="1"/>
          </p:nvPr>
        </p:nvSpPr>
        <p:spPr/>
        <p:txBody>
          <a:bodyPr/>
          <a:lstStyle/>
          <a:p>
            <a:pPr marL="457200" indent="-457200">
              <a:buFont typeface="+mj-lt"/>
              <a:buAutoNum type="arabicPeriod" startAt="2"/>
            </a:pPr>
            <a:r>
              <a:rPr lang="en-US" dirty="0"/>
              <a:t>Instructions of the running</a:t>
            </a:r>
          </a:p>
          <a:p>
            <a:pPr marL="0" indent="0">
              <a:buNone/>
            </a:pPr>
            <a:r>
              <a:rPr lang="en-US" dirty="0"/>
              <a:t>	Finally, input the code which is ‘java –jar ’ + the name of the .jar file</a:t>
            </a:r>
          </a:p>
          <a:p>
            <a:pPr marL="0" indent="0">
              <a:buNone/>
            </a:pPr>
            <a:r>
              <a:rPr lang="en-US" dirty="0"/>
              <a:t>	In my program, which is ‘java –jar CSProject_team92_Rui_Zhang.jar’</a:t>
            </a:r>
          </a:p>
          <a:p>
            <a:pPr marL="0" indent="0">
              <a:buNone/>
            </a:pPr>
            <a:r>
              <a:rPr lang="en-US" dirty="0"/>
              <a:t>	Then the menu displayed.</a:t>
            </a:r>
          </a:p>
          <a:p>
            <a:endParaRPr lang="en-US" dirty="0"/>
          </a:p>
        </p:txBody>
      </p:sp>
      <p:pic>
        <p:nvPicPr>
          <p:cNvPr id="4" name="图片 3"/>
          <p:cNvPicPr>
            <a:picLocks noChangeAspect="1"/>
          </p:cNvPicPr>
          <p:nvPr/>
        </p:nvPicPr>
        <p:blipFill>
          <a:blip r:embed="rId2"/>
          <a:stretch>
            <a:fillRect/>
          </a:stretch>
        </p:blipFill>
        <p:spPr>
          <a:xfrm>
            <a:off x="4789789" y="3210553"/>
            <a:ext cx="6365891" cy="3386608"/>
          </a:xfrm>
          <a:prstGeom prst="rect">
            <a:avLst/>
          </a:prstGeom>
        </p:spPr>
      </p:pic>
    </p:spTree>
    <p:extLst>
      <p:ext uri="{BB962C8B-B14F-4D97-AF65-F5344CB8AC3E}">
        <p14:creationId xmlns:p14="http://schemas.microsoft.com/office/powerpoint/2010/main" val="3003076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Content</a:t>
            </a:r>
          </a:p>
        </p:txBody>
      </p:sp>
      <p:sp>
        <p:nvSpPr>
          <p:cNvPr id="3" name="内容占位符 2"/>
          <p:cNvSpPr>
            <a:spLocks noGrp="1"/>
          </p:cNvSpPr>
          <p:nvPr>
            <p:ph idx="1"/>
          </p:nvPr>
        </p:nvSpPr>
        <p:spPr/>
        <p:txBody>
          <a:bodyPr>
            <a:normAutofit/>
          </a:bodyPr>
          <a:lstStyle/>
          <a:p>
            <a:pPr marL="457200" indent="-457200">
              <a:buFont typeface="+mj-lt"/>
              <a:buAutoNum type="arabicPeriod"/>
            </a:pPr>
            <a:r>
              <a:rPr lang="en-US" sz="2800" dirty="0"/>
              <a:t>The description of the program design</a:t>
            </a:r>
          </a:p>
          <a:p>
            <a:pPr marL="457200" indent="-457200">
              <a:buFont typeface="+mj-lt"/>
              <a:buAutoNum type="arabicPeriod"/>
            </a:pPr>
            <a:r>
              <a:rPr lang="en-US" sz="2800" dirty="0"/>
              <a:t>Test case report</a:t>
            </a:r>
          </a:p>
          <a:p>
            <a:pPr marL="457200" indent="-457200">
              <a:buFont typeface="+mj-lt"/>
              <a:buAutoNum type="arabicPeriod"/>
            </a:pPr>
            <a:r>
              <a:rPr lang="en-US" sz="2800" dirty="0"/>
              <a:t>The description of algorithm</a:t>
            </a:r>
          </a:p>
          <a:p>
            <a:pPr marL="457200" indent="-457200">
              <a:buFont typeface="+mj-lt"/>
              <a:buAutoNum type="arabicPeriod"/>
            </a:pPr>
            <a:r>
              <a:rPr lang="en-US" sz="2800" dirty="0"/>
              <a:t>Instructions of compilation and running</a:t>
            </a:r>
          </a:p>
        </p:txBody>
      </p:sp>
    </p:spTree>
    <p:extLst>
      <p:ext uri="{BB962C8B-B14F-4D97-AF65-F5344CB8AC3E}">
        <p14:creationId xmlns:p14="http://schemas.microsoft.com/office/powerpoint/2010/main" val="1382419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description of the program design</a:t>
            </a:r>
          </a:p>
        </p:txBody>
      </p:sp>
      <p:sp>
        <p:nvSpPr>
          <p:cNvPr id="3" name="内容占位符 2"/>
          <p:cNvSpPr>
            <a:spLocks noGrp="1"/>
          </p:cNvSpPr>
          <p:nvPr>
            <p:ph idx="1"/>
          </p:nvPr>
        </p:nvSpPr>
        <p:spPr>
          <a:xfrm>
            <a:off x="1097280" y="1845734"/>
            <a:ext cx="10058400" cy="4453466"/>
          </a:xfrm>
        </p:spPr>
        <p:txBody>
          <a:bodyPr/>
          <a:lstStyle/>
          <a:p>
            <a:r>
              <a:rPr lang="en-US" dirty="0"/>
              <a:t>This program is used to realize the functions listed in the Project Description, which contains:</a:t>
            </a:r>
          </a:p>
          <a:p>
            <a:pPr marL="457200" indent="-457200">
              <a:buFont typeface="+mj-lt"/>
              <a:buAutoNum type="arabicPeriod"/>
            </a:pPr>
            <a:r>
              <a:rPr lang="en-US" dirty="0"/>
              <a:t>Create a menu show the functions and the users can input the number to select the functions to use .</a:t>
            </a:r>
          </a:p>
          <a:p>
            <a:pPr marL="457200" indent="-457200">
              <a:buFont typeface="+mj-lt"/>
              <a:buAutoNum type="arabicPeriod"/>
            </a:pPr>
            <a:r>
              <a:rPr lang="en-US" dirty="0"/>
              <a:t>Show the topology which scan from the input files.</a:t>
            </a:r>
          </a:p>
          <a:p>
            <a:pPr marL="457200" indent="-457200">
              <a:buFont typeface="+mj-lt"/>
              <a:buAutoNum type="arabicPeriod"/>
            </a:pPr>
            <a:r>
              <a:rPr lang="en-US" dirty="0"/>
              <a:t>Users can select one router as the source and output interface of each router as destination.</a:t>
            </a:r>
          </a:p>
          <a:p>
            <a:pPr marL="457200" indent="-457200">
              <a:buFont typeface="+mj-lt"/>
              <a:buAutoNum type="arabicPeriod"/>
            </a:pPr>
            <a:r>
              <a:rPr lang="en-US" dirty="0"/>
              <a:t>Users can select one router as destination and output the specific shortest path from the source router to the destination, and the total cost.</a:t>
            </a:r>
          </a:p>
          <a:p>
            <a:pPr marL="457200" indent="-457200">
              <a:buFont typeface="+mj-lt"/>
              <a:buAutoNum type="arabicPeriod"/>
            </a:pPr>
            <a:r>
              <a:rPr lang="en-US" dirty="0"/>
              <a:t>Users can select one router to remove then output the topology after remove and the shortest path and total cost from the source router to the destination selected before.</a:t>
            </a:r>
          </a:p>
          <a:p>
            <a:pPr marL="457200" indent="-457200">
              <a:buFont typeface="+mj-lt"/>
              <a:buAutoNum type="arabicPeriod"/>
            </a:pPr>
            <a:r>
              <a:rPr lang="en-US" dirty="0"/>
              <a:t>Users can look at the shortest paths from every router to others and their cost.</a:t>
            </a:r>
          </a:p>
          <a:p>
            <a:pPr marL="457200" indent="-457200">
              <a:buFont typeface="+mj-lt"/>
              <a:buAutoNum type="arabicPeriod"/>
            </a:pPr>
            <a:r>
              <a:rPr lang="en-US" dirty="0"/>
              <a:t>Exit the program.</a:t>
            </a:r>
          </a:p>
        </p:txBody>
      </p:sp>
    </p:spTree>
    <p:extLst>
      <p:ext uri="{BB962C8B-B14F-4D97-AF65-F5344CB8AC3E}">
        <p14:creationId xmlns:p14="http://schemas.microsoft.com/office/powerpoint/2010/main" val="2053541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Test case report</a:t>
            </a:r>
          </a:p>
        </p:txBody>
      </p:sp>
      <p:sp>
        <p:nvSpPr>
          <p:cNvPr id="3" name="内容占位符 2"/>
          <p:cNvSpPr>
            <a:spLocks noGrp="1"/>
          </p:cNvSpPr>
          <p:nvPr>
            <p:ph idx="1"/>
          </p:nvPr>
        </p:nvSpPr>
        <p:spPr/>
        <p:txBody>
          <a:bodyPr/>
          <a:lstStyle/>
          <a:p>
            <a:pPr marL="457200" indent="-457200">
              <a:buFont typeface="+mj-lt"/>
              <a:buAutoNum type="arabicPeriod"/>
            </a:pPr>
            <a:r>
              <a:rPr lang="en-US" dirty="0"/>
              <a:t>Show the menu.</a:t>
            </a:r>
          </a:p>
          <a:p>
            <a:pPr marL="0" indent="0">
              <a:buNone/>
            </a:pPr>
            <a:r>
              <a:rPr lang="en-US" dirty="0"/>
              <a:t>	When runs the program, the console will output the menu which is available the user to 	</a:t>
            </a:r>
          </a:p>
          <a:p>
            <a:pPr marL="0" indent="0">
              <a:buNone/>
            </a:pPr>
            <a:r>
              <a:rPr lang="en-US" dirty="0"/>
              <a:t>	to select the functions.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Then, the user can input a number as the choice.</a:t>
            </a:r>
          </a:p>
          <a:p>
            <a:pPr marL="0" indent="0">
              <a:buNone/>
            </a:pPr>
            <a:endParaRPr 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9101" y="3041263"/>
            <a:ext cx="6771076" cy="2490293"/>
          </a:xfrm>
          <a:prstGeom prst="rect">
            <a:avLst/>
          </a:prstGeom>
        </p:spPr>
      </p:pic>
    </p:spTree>
    <p:extLst>
      <p:ext uri="{BB962C8B-B14F-4D97-AF65-F5344CB8AC3E}">
        <p14:creationId xmlns:p14="http://schemas.microsoft.com/office/powerpoint/2010/main" val="2050920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Test case report(Cont.)</a:t>
            </a:r>
          </a:p>
        </p:txBody>
      </p:sp>
      <p:sp>
        <p:nvSpPr>
          <p:cNvPr id="3" name="内容占位符 2"/>
          <p:cNvSpPr>
            <a:spLocks noGrp="1"/>
          </p:cNvSpPr>
          <p:nvPr>
            <p:ph idx="1"/>
          </p:nvPr>
        </p:nvSpPr>
        <p:spPr/>
        <p:txBody>
          <a:bodyPr/>
          <a:lstStyle/>
          <a:p>
            <a:pPr marL="457200" indent="-457200">
              <a:buFont typeface="+mj-lt"/>
              <a:buAutoNum type="arabicPeriod" startAt="2"/>
            </a:pPr>
            <a:r>
              <a:rPr lang="en-US" dirty="0"/>
              <a:t>Input the file path and output the topology in the file.</a:t>
            </a:r>
          </a:p>
          <a:p>
            <a:pPr marL="0" indent="0">
              <a:buNone/>
            </a:pPr>
            <a:r>
              <a:rPr lang="en-US" dirty="0"/>
              <a:t>	</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9183" y="2535259"/>
            <a:ext cx="4981575" cy="4105275"/>
          </a:xfrm>
          <a:prstGeom prst="rect">
            <a:avLst/>
          </a:prstGeom>
        </p:spPr>
      </p:pic>
      <p:sp>
        <p:nvSpPr>
          <p:cNvPr id="7" name="文本框 6"/>
          <p:cNvSpPr txBox="1"/>
          <p:nvPr/>
        </p:nvSpPr>
        <p:spPr>
          <a:xfrm>
            <a:off x="1490133" y="2246488"/>
            <a:ext cx="5734756" cy="2523768"/>
          </a:xfrm>
          <a:prstGeom prst="rect">
            <a:avLst/>
          </a:prstGeom>
          <a:noFill/>
        </p:spPr>
        <p:txBody>
          <a:bodyPr wrap="square" rtlCol="0">
            <a:spAutoFit/>
          </a:bodyPr>
          <a:lstStyle/>
          <a:p>
            <a:r>
              <a:rPr lang="en-US" sz="2000" dirty="0"/>
              <a:t>Select “1” in the menu, the console will let user to input the path of the file.</a:t>
            </a:r>
          </a:p>
          <a:p>
            <a:endParaRPr lang="en-US" sz="2000" dirty="0"/>
          </a:p>
          <a:p>
            <a:r>
              <a:rPr lang="en-US" sz="2000" dirty="0"/>
              <a:t>Then input the path of the file like ‘</a:t>
            </a:r>
            <a:r>
              <a:rPr lang="en-US" sz="2000" dirty="0" err="1"/>
              <a:t>src</a:t>
            </a:r>
            <a:r>
              <a:rPr lang="en-US" sz="2000" dirty="0"/>
              <a:t>/</a:t>
            </a:r>
            <a:r>
              <a:rPr lang="en-US" sz="2000" dirty="0" err="1"/>
              <a:t>rZFinalProject</a:t>
            </a:r>
            <a:r>
              <a:rPr lang="en-US" sz="2000" dirty="0"/>
              <a:t>/test.txt’.</a:t>
            </a:r>
          </a:p>
          <a:p>
            <a:endParaRPr lang="en-US" sz="2000" dirty="0"/>
          </a:p>
          <a:p>
            <a:r>
              <a:rPr lang="en-US" sz="2000" dirty="0"/>
              <a:t>Then the topology will be output.</a:t>
            </a:r>
          </a:p>
          <a:p>
            <a:endParaRPr lang="en-US" dirty="0"/>
          </a:p>
        </p:txBody>
      </p:sp>
      <p:sp>
        <p:nvSpPr>
          <p:cNvPr id="8" name="文本框 7"/>
          <p:cNvSpPr txBox="1"/>
          <p:nvPr/>
        </p:nvSpPr>
        <p:spPr>
          <a:xfrm>
            <a:off x="1485859" y="4473576"/>
            <a:ext cx="3285066" cy="400110"/>
          </a:xfrm>
          <a:prstGeom prst="rect">
            <a:avLst/>
          </a:prstGeom>
          <a:noFill/>
        </p:spPr>
        <p:txBody>
          <a:bodyPr wrap="square" rtlCol="0">
            <a:spAutoFit/>
          </a:bodyPr>
          <a:lstStyle/>
          <a:p>
            <a:r>
              <a:rPr lang="en-US" sz="2000" dirty="0"/>
              <a:t>The contain in the test file is :</a:t>
            </a: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5859" y="4898078"/>
            <a:ext cx="2589430" cy="1518996"/>
          </a:xfrm>
          <a:prstGeom prst="rect">
            <a:avLst/>
          </a:prstGeom>
        </p:spPr>
      </p:pic>
      <p:sp>
        <p:nvSpPr>
          <p:cNvPr id="10" name="文本框 9"/>
          <p:cNvSpPr txBox="1"/>
          <p:nvPr/>
        </p:nvSpPr>
        <p:spPr>
          <a:xfrm>
            <a:off x="7868354" y="2111740"/>
            <a:ext cx="4172403" cy="400110"/>
          </a:xfrm>
          <a:prstGeom prst="rect">
            <a:avLst/>
          </a:prstGeom>
          <a:noFill/>
        </p:spPr>
        <p:txBody>
          <a:bodyPr wrap="square" rtlCol="0">
            <a:spAutoFit/>
          </a:bodyPr>
          <a:lstStyle/>
          <a:p>
            <a:r>
              <a:rPr lang="en-US" sz="2000" dirty="0"/>
              <a:t>After input the file into the program:</a:t>
            </a:r>
          </a:p>
        </p:txBody>
      </p:sp>
    </p:spTree>
    <p:extLst>
      <p:ext uri="{BB962C8B-B14F-4D97-AF65-F5344CB8AC3E}">
        <p14:creationId xmlns:p14="http://schemas.microsoft.com/office/powerpoint/2010/main" val="793498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Test case report(Cont.)</a:t>
            </a:r>
          </a:p>
        </p:txBody>
      </p:sp>
      <p:sp>
        <p:nvSpPr>
          <p:cNvPr id="3" name="内容占位符 2"/>
          <p:cNvSpPr>
            <a:spLocks noGrp="1"/>
          </p:cNvSpPr>
          <p:nvPr>
            <p:ph idx="1"/>
          </p:nvPr>
        </p:nvSpPr>
        <p:spPr/>
        <p:txBody>
          <a:bodyPr/>
          <a:lstStyle/>
          <a:p>
            <a:pPr marL="457200" indent="-457200">
              <a:buFont typeface="+mj-lt"/>
              <a:buAutoNum type="arabicPeriod" startAt="3"/>
            </a:pPr>
            <a:r>
              <a:rPr lang="en-US" dirty="0"/>
              <a:t>Input the source number and show the destination and interface.</a:t>
            </a:r>
          </a:p>
          <a:p>
            <a:pPr marL="0" indent="0">
              <a:buNone/>
            </a:pPr>
            <a:r>
              <a:rPr lang="en-US" dirty="0"/>
              <a:t>	Select ‘2’ in the menu, the console will let use to input the source router</a:t>
            </a:r>
          </a:p>
          <a:p>
            <a:pPr marL="0" indent="0">
              <a:buNone/>
            </a:pPr>
            <a:r>
              <a:rPr lang="en-US" dirty="0"/>
              <a:t>	Then, input the source router, like ‘1			</a:t>
            </a:r>
          </a:p>
        </p:txBody>
      </p:sp>
      <p:sp>
        <p:nvSpPr>
          <p:cNvPr id="6" name="文本框 5"/>
          <p:cNvSpPr txBox="1"/>
          <p:nvPr/>
        </p:nvSpPr>
        <p:spPr>
          <a:xfrm>
            <a:off x="1874519" y="3178076"/>
            <a:ext cx="5186603" cy="2862322"/>
          </a:xfrm>
          <a:prstGeom prst="rect">
            <a:avLst/>
          </a:prstGeom>
          <a:noFill/>
        </p:spPr>
        <p:txBody>
          <a:bodyPr wrap="square" rtlCol="0">
            <a:spAutoFit/>
          </a:bodyPr>
          <a:lstStyle/>
          <a:p>
            <a:r>
              <a:rPr lang="en-US" sz="2000" dirty="0"/>
              <a:t>Then the Destination and Interface will be output, and automatically return to the main menu.</a:t>
            </a:r>
          </a:p>
          <a:p>
            <a:endParaRPr lang="en-US" sz="2000" dirty="0"/>
          </a:p>
          <a:p>
            <a:r>
              <a:rPr lang="en-US" sz="2000" dirty="0"/>
              <a:t>Interface means the last router before the destination from the source router.</a:t>
            </a:r>
          </a:p>
          <a:p>
            <a:endParaRPr lang="en-US" sz="2000" dirty="0"/>
          </a:p>
          <a:p>
            <a:r>
              <a:rPr lang="en-US" sz="2000" dirty="0"/>
              <a:t>If shows ‘-’, it means there is no interface just source router then the destination directly.</a:t>
            </a: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1122" y="2668368"/>
            <a:ext cx="4086041" cy="3881739"/>
          </a:xfrm>
          <a:prstGeom prst="rect">
            <a:avLst/>
          </a:prstGeom>
        </p:spPr>
      </p:pic>
    </p:spTree>
    <p:extLst>
      <p:ext uri="{BB962C8B-B14F-4D97-AF65-F5344CB8AC3E}">
        <p14:creationId xmlns:p14="http://schemas.microsoft.com/office/powerpoint/2010/main" val="2647213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Test case report(Cont.)</a:t>
            </a:r>
          </a:p>
        </p:txBody>
      </p:sp>
      <p:sp>
        <p:nvSpPr>
          <p:cNvPr id="3" name="内容占位符 2"/>
          <p:cNvSpPr>
            <a:spLocks noGrp="1"/>
          </p:cNvSpPr>
          <p:nvPr>
            <p:ph idx="1"/>
          </p:nvPr>
        </p:nvSpPr>
        <p:spPr/>
        <p:txBody>
          <a:bodyPr/>
          <a:lstStyle/>
          <a:p>
            <a:pPr marL="457200" indent="-457200">
              <a:buFont typeface="+mj-lt"/>
              <a:buAutoNum type="arabicPeriod" startAt="4"/>
            </a:pPr>
            <a:r>
              <a:rPr lang="en-US" dirty="0"/>
              <a:t>Input the destination router and output the specific path and total cost.</a:t>
            </a:r>
          </a:p>
          <a:p>
            <a:pPr marL="0" indent="0">
              <a:buNone/>
            </a:pPr>
            <a:r>
              <a:rPr lang="en-US" dirty="0"/>
              <a:t>	Select ‘3’ in the menu, and the console will let user to input the destination router.</a:t>
            </a:r>
          </a:p>
          <a:p>
            <a:pPr marL="0" indent="0">
              <a:buNone/>
            </a:pPr>
            <a:r>
              <a:rPr lang="en-US" dirty="0"/>
              <a:t>	Then input the destination router like ‘2’</a:t>
            </a:r>
          </a:p>
          <a:p>
            <a:pPr marL="0" indent="0">
              <a:buNone/>
            </a:pPr>
            <a:r>
              <a:rPr lang="en-US" dirty="0"/>
              <a:t>	</a:t>
            </a:r>
          </a:p>
          <a:p>
            <a:pPr marL="0" indent="0">
              <a:buNone/>
            </a:pPr>
            <a:r>
              <a:rPr lang="en-US" dirty="0"/>
              <a:t> </a:t>
            </a:r>
          </a:p>
        </p:txBody>
      </p:sp>
      <p:sp>
        <p:nvSpPr>
          <p:cNvPr id="6" name="文本框 5"/>
          <p:cNvSpPr txBox="1"/>
          <p:nvPr/>
        </p:nvSpPr>
        <p:spPr>
          <a:xfrm>
            <a:off x="1919111" y="3257249"/>
            <a:ext cx="4572000" cy="2523768"/>
          </a:xfrm>
          <a:prstGeom prst="rect">
            <a:avLst/>
          </a:prstGeom>
          <a:noFill/>
        </p:spPr>
        <p:txBody>
          <a:bodyPr wrap="square" rtlCol="0">
            <a:spAutoFit/>
          </a:bodyPr>
          <a:lstStyle/>
          <a:p>
            <a:r>
              <a:rPr lang="en-US" sz="2000" dirty="0"/>
              <a:t>Then the specific path from router ‘1’ to router ‘2’ and the total cost of the path will be showed in the console.</a:t>
            </a:r>
          </a:p>
          <a:p>
            <a:endParaRPr lang="en-US" sz="2000" dirty="0"/>
          </a:p>
          <a:p>
            <a:r>
              <a:rPr lang="en-US" sz="2000" dirty="0"/>
              <a:t>Then path is R1 to R3 to R3, total cost is 4.</a:t>
            </a:r>
          </a:p>
          <a:p>
            <a:endParaRPr lang="en-US" sz="2000" dirty="0"/>
          </a:p>
          <a:p>
            <a:r>
              <a:rPr lang="en-US" sz="2000" dirty="0"/>
              <a:t>And then, back to the menu automatically.</a:t>
            </a:r>
          </a:p>
          <a:p>
            <a:endParaRPr lang="en-US"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6787" y="2667001"/>
            <a:ext cx="4313216" cy="3894347"/>
          </a:xfrm>
          <a:prstGeom prst="rect">
            <a:avLst/>
          </a:prstGeom>
        </p:spPr>
      </p:pic>
    </p:spTree>
    <p:extLst>
      <p:ext uri="{BB962C8B-B14F-4D97-AF65-F5344CB8AC3E}">
        <p14:creationId xmlns:p14="http://schemas.microsoft.com/office/powerpoint/2010/main" val="3843196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Test case report(Cont.)</a:t>
            </a:r>
          </a:p>
        </p:txBody>
      </p:sp>
      <p:sp>
        <p:nvSpPr>
          <p:cNvPr id="3" name="内容占位符 2"/>
          <p:cNvSpPr>
            <a:spLocks noGrp="1"/>
          </p:cNvSpPr>
          <p:nvPr>
            <p:ph idx="1"/>
          </p:nvPr>
        </p:nvSpPr>
        <p:spPr/>
        <p:txBody>
          <a:bodyPr/>
          <a:lstStyle/>
          <a:p>
            <a:pPr marL="457200" indent="-457200">
              <a:buFont typeface="+mj-lt"/>
              <a:buAutoNum type="arabicPeriod" startAt="5"/>
            </a:pPr>
            <a:r>
              <a:rPr lang="en-US" dirty="0"/>
              <a:t>Choose a router to remove then output the topology after remove and the path and total cost between the two routers chosen in the last two steps.</a:t>
            </a:r>
          </a:p>
          <a:p>
            <a:pPr marL="0" indent="0">
              <a:buNone/>
            </a:pPr>
            <a:r>
              <a:rPr lang="en-US" dirty="0"/>
              <a:t>		</a:t>
            </a:r>
          </a:p>
        </p:txBody>
      </p:sp>
      <p:sp>
        <p:nvSpPr>
          <p:cNvPr id="4" name="文本框 3"/>
          <p:cNvSpPr txBox="1"/>
          <p:nvPr/>
        </p:nvSpPr>
        <p:spPr>
          <a:xfrm>
            <a:off x="1467556" y="2580141"/>
            <a:ext cx="4829326" cy="2862322"/>
          </a:xfrm>
          <a:prstGeom prst="rect">
            <a:avLst/>
          </a:prstGeom>
          <a:noFill/>
        </p:spPr>
        <p:txBody>
          <a:bodyPr wrap="square" rtlCol="0">
            <a:spAutoFit/>
          </a:bodyPr>
          <a:lstStyle/>
          <a:p>
            <a:r>
              <a:rPr lang="en-US" sz="2000" dirty="0"/>
              <a:t>Select ‘4’ in the menu, and the console will let user to input the router to remove.</a:t>
            </a:r>
          </a:p>
          <a:p>
            <a:endParaRPr lang="en-US" sz="2000" dirty="0"/>
          </a:p>
          <a:p>
            <a:r>
              <a:rPr lang="en-US" sz="2000" dirty="0"/>
              <a:t>Then input the number like ‘3’.</a:t>
            </a:r>
          </a:p>
          <a:p>
            <a:endParaRPr lang="en-US" sz="2000" dirty="0"/>
          </a:p>
          <a:p>
            <a:r>
              <a:rPr lang="en-US" sz="2000" dirty="0"/>
              <a:t>Then the console will show the topology path and total cost after remove.</a:t>
            </a:r>
          </a:p>
          <a:p>
            <a:endParaRPr lang="en-US" sz="2000" dirty="0"/>
          </a:p>
          <a:p>
            <a:r>
              <a:rPr lang="en-US" sz="2000" dirty="0"/>
              <a:t>The path is R1 to R0 to R2, the total cost is 5.</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3940" y="2410807"/>
            <a:ext cx="4244682" cy="4436749"/>
          </a:xfrm>
          <a:prstGeom prst="rect">
            <a:avLst/>
          </a:prstGeom>
        </p:spPr>
      </p:pic>
    </p:spTree>
    <p:extLst>
      <p:ext uri="{BB962C8B-B14F-4D97-AF65-F5344CB8AC3E}">
        <p14:creationId xmlns:p14="http://schemas.microsoft.com/office/powerpoint/2010/main" val="2346234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Test case report(Cont.)</a:t>
            </a:r>
          </a:p>
        </p:txBody>
      </p:sp>
      <p:sp>
        <p:nvSpPr>
          <p:cNvPr id="3" name="内容占位符 2"/>
          <p:cNvSpPr>
            <a:spLocks noGrp="1"/>
          </p:cNvSpPr>
          <p:nvPr>
            <p:ph idx="1"/>
          </p:nvPr>
        </p:nvSpPr>
        <p:spPr/>
        <p:txBody>
          <a:bodyPr/>
          <a:lstStyle/>
          <a:p>
            <a:pPr marL="457200" indent="-457200">
              <a:buFont typeface="+mj-lt"/>
              <a:buAutoNum type="arabicPeriod" startAt="6"/>
            </a:pPr>
            <a:r>
              <a:rPr lang="en-US" dirty="0"/>
              <a:t>Show the all the results of the path and total cost from one router to others in the topology.</a:t>
            </a:r>
          </a:p>
          <a:p>
            <a:pPr marL="0" indent="0">
              <a:buNone/>
            </a:pPr>
            <a:r>
              <a:rPr lang="en-US" dirty="0"/>
              <a:t>	Select ‘5’ in the menu, and the console will output the all results.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Continue in the next slide….</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596" y="2606595"/>
            <a:ext cx="4219991" cy="4251405"/>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6809" y="2681320"/>
            <a:ext cx="3209235" cy="2649368"/>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2123" y="2722522"/>
            <a:ext cx="2899077" cy="2608166"/>
          </a:xfrm>
          <a:prstGeom prst="rect">
            <a:avLst/>
          </a:prstGeom>
        </p:spPr>
      </p:pic>
    </p:spTree>
    <p:extLst>
      <p:ext uri="{BB962C8B-B14F-4D97-AF65-F5344CB8AC3E}">
        <p14:creationId xmlns:p14="http://schemas.microsoft.com/office/powerpoint/2010/main" val="429813992"/>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TM02900769[[fn=回顾]]</Template>
  <TotalTime>357</TotalTime>
  <Words>718</Words>
  <Application>Microsoft Office PowerPoint</Application>
  <PresentationFormat>宽屏</PresentationFormat>
  <Paragraphs>111</Paragraphs>
  <Slides>16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16</vt:i4>
      </vt:variant>
    </vt:vector>
  </HeadingPairs>
  <TitlesOfParts>
    <vt:vector size="20" baseType="lpstr">
      <vt:lpstr>宋体</vt:lpstr>
      <vt:lpstr>Calibri</vt:lpstr>
      <vt:lpstr>Calibri Light</vt:lpstr>
      <vt:lpstr>回顾</vt:lpstr>
      <vt:lpstr>CS542 Project Report </vt:lpstr>
      <vt:lpstr>Content</vt:lpstr>
      <vt:lpstr>The description of the program design</vt:lpstr>
      <vt:lpstr>Test case report</vt:lpstr>
      <vt:lpstr>Test case report(Cont.)</vt:lpstr>
      <vt:lpstr>Test case report(Cont.)</vt:lpstr>
      <vt:lpstr>Test case report(Cont.)</vt:lpstr>
      <vt:lpstr>Test case report(Cont.)</vt:lpstr>
      <vt:lpstr>Test case report(Cont.)</vt:lpstr>
      <vt:lpstr>Test case report(Cont.)</vt:lpstr>
      <vt:lpstr>Test case report(Cont.)</vt:lpstr>
      <vt:lpstr>The description of algorithm</vt:lpstr>
      <vt:lpstr>Instructions of compilation and running</vt:lpstr>
      <vt:lpstr>Instructions of compilation and running (Cont.)</vt:lpstr>
      <vt:lpstr>Instructions of compilation and running (Cont.)</vt:lpstr>
      <vt:lpstr>Instructions of compilation and running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CS542 Project Report </dc:title>
  <dc:creator>Rui Zhang</dc:creator>
  <cp:lastModifiedBy>Rui Zhang</cp:lastModifiedBy>
  <cp:revision>18</cp:revision>
  <dcterms:created xsi:type="dcterms:W3CDTF">2016-11-20T21:21:40Z</dcterms:created>
  <dcterms:modified xsi:type="dcterms:W3CDTF">2016-11-21T03:19:01Z</dcterms:modified>
</cp:coreProperties>
</file>