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4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  <p:sldId id="277" r:id="rId23"/>
    <p:sldId id="295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1" r:id="rId39"/>
    <p:sldId id="293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7DE26-99A7-40BE-BDE1-5E9D1A8DD048}" v="404" dt="2025-01-22T06:58:42.658"/>
    <p1510:client id="{98166554-B73A-4C2F-B458-355F2BA1A9D3}" v="2393" dt="2025-01-21T17:03:37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08" autoAdjust="0"/>
  </p:normalViewPr>
  <p:slideViewPr>
    <p:cSldViewPr snapToGrid="0">
      <p:cViewPr varScale="1">
        <p:scale>
          <a:sx n="139" d="100"/>
          <a:sy n="139" d="100"/>
        </p:scale>
        <p:origin x="10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宸睿 游" userId="8ec795a0-ca5e-4453-80ab-c0b433a54739" providerId="ADAL" clId="{1167DE26-99A7-40BE-BDE1-5E9D1A8DD048}"/>
    <pc:docChg chg="undo redo custSel addSld delSld modSld sldOrd">
      <pc:chgData name="宸睿 游" userId="8ec795a0-ca5e-4453-80ab-c0b433a54739" providerId="ADAL" clId="{1167DE26-99A7-40BE-BDE1-5E9D1A8DD048}" dt="2025-01-22T06:59:04.338" v="3248" actId="207"/>
      <pc:docMkLst>
        <pc:docMk/>
      </pc:docMkLst>
      <pc:sldChg chg="modSp mod">
        <pc:chgData name="宸睿 游" userId="8ec795a0-ca5e-4453-80ab-c0b433a54739" providerId="ADAL" clId="{1167DE26-99A7-40BE-BDE1-5E9D1A8DD048}" dt="2025-01-20T07:52:46.302" v="87" actId="20577"/>
        <pc:sldMkLst>
          <pc:docMk/>
          <pc:sldMk cId="3565063865" sldId="256"/>
        </pc:sldMkLst>
        <pc:spChg chg="mod">
          <ac:chgData name="宸睿 游" userId="8ec795a0-ca5e-4453-80ab-c0b433a54739" providerId="ADAL" clId="{1167DE26-99A7-40BE-BDE1-5E9D1A8DD048}" dt="2025-01-20T07:51:14.657" v="47"/>
          <ac:spMkLst>
            <pc:docMk/>
            <pc:sldMk cId="3565063865" sldId="256"/>
            <ac:spMk id="2" creationId="{70C83856-0FA9-0F60-FCDE-98A061B4B912}"/>
          </ac:spMkLst>
        </pc:spChg>
        <pc:spChg chg="mod">
          <ac:chgData name="宸睿 游" userId="8ec795a0-ca5e-4453-80ab-c0b433a54739" providerId="ADAL" clId="{1167DE26-99A7-40BE-BDE1-5E9D1A8DD048}" dt="2025-01-20T07:52:46.302" v="87" actId="20577"/>
          <ac:spMkLst>
            <pc:docMk/>
            <pc:sldMk cId="3565063865" sldId="256"/>
            <ac:spMk id="3" creationId="{558D1E05-8118-805A-B43A-11F461853421}"/>
          </ac:spMkLst>
        </pc:spChg>
      </pc:sldChg>
      <pc:sldChg chg="modSp new mod">
        <pc:chgData name="宸睿 游" userId="8ec795a0-ca5e-4453-80ab-c0b433a54739" providerId="ADAL" clId="{1167DE26-99A7-40BE-BDE1-5E9D1A8DD048}" dt="2025-01-20T09:50:59.457" v="2545" actId="20577"/>
        <pc:sldMkLst>
          <pc:docMk/>
          <pc:sldMk cId="2645609401" sldId="257"/>
        </pc:sldMkLst>
        <pc:spChg chg="mod">
          <ac:chgData name="宸睿 游" userId="8ec795a0-ca5e-4453-80ab-c0b433a54739" providerId="ADAL" clId="{1167DE26-99A7-40BE-BDE1-5E9D1A8DD048}" dt="2025-01-20T07:53:01.764" v="112"/>
          <ac:spMkLst>
            <pc:docMk/>
            <pc:sldMk cId="2645609401" sldId="257"/>
            <ac:spMk id="2" creationId="{5864B342-C773-5FD6-C02D-986797AF47B4}"/>
          </ac:spMkLst>
        </pc:spChg>
        <pc:spChg chg="mod">
          <ac:chgData name="宸睿 游" userId="8ec795a0-ca5e-4453-80ab-c0b433a54739" providerId="ADAL" clId="{1167DE26-99A7-40BE-BDE1-5E9D1A8DD048}" dt="2025-01-20T09:50:59.457" v="2545" actId="20577"/>
          <ac:spMkLst>
            <pc:docMk/>
            <pc:sldMk cId="2645609401" sldId="257"/>
            <ac:spMk id="3" creationId="{6ED2C008-9FF3-3A36-2188-D88C358B94DE}"/>
          </ac:spMkLst>
        </pc:spChg>
      </pc:sldChg>
      <pc:sldChg chg="addSp modSp new mod modAnim modNotesTx">
        <pc:chgData name="宸睿 游" userId="8ec795a0-ca5e-4453-80ab-c0b433a54739" providerId="ADAL" clId="{1167DE26-99A7-40BE-BDE1-5E9D1A8DD048}" dt="2025-01-20T08:58:44.360" v="1034" actId="1076"/>
        <pc:sldMkLst>
          <pc:docMk/>
          <pc:sldMk cId="2817792909" sldId="258"/>
        </pc:sldMkLst>
        <pc:spChg chg="mod">
          <ac:chgData name="宸睿 游" userId="8ec795a0-ca5e-4453-80ab-c0b433a54739" providerId="ADAL" clId="{1167DE26-99A7-40BE-BDE1-5E9D1A8DD048}" dt="2025-01-20T08:06:32.110" v="215"/>
          <ac:spMkLst>
            <pc:docMk/>
            <pc:sldMk cId="2817792909" sldId="258"/>
            <ac:spMk id="2" creationId="{87408B69-5389-74B7-9320-E3D2B4147B46}"/>
          </ac:spMkLst>
        </pc:spChg>
        <pc:spChg chg="mod">
          <ac:chgData name="宸睿 游" userId="8ec795a0-ca5e-4453-80ab-c0b433a54739" providerId="ADAL" clId="{1167DE26-99A7-40BE-BDE1-5E9D1A8DD048}" dt="2025-01-20T08:18:36.192" v="701"/>
          <ac:spMkLst>
            <pc:docMk/>
            <pc:sldMk cId="2817792909" sldId="258"/>
            <ac:spMk id="3" creationId="{F96E7827-E200-BB08-9490-7222241B9640}"/>
          </ac:spMkLst>
        </pc:spChg>
        <pc:spChg chg="add mod">
          <ac:chgData name="宸睿 游" userId="8ec795a0-ca5e-4453-80ab-c0b433a54739" providerId="ADAL" clId="{1167DE26-99A7-40BE-BDE1-5E9D1A8DD048}" dt="2025-01-20T08:58:44.360" v="1034" actId="1076"/>
          <ac:spMkLst>
            <pc:docMk/>
            <pc:sldMk cId="2817792909" sldId="258"/>
            <ac:spMk id="5" creationId="{09FDCA78-10A3-25EE-A07F-B367755B87CD}"/>
          </ac:spMkLst>
        </pc:spChg>
      </pc:sldChg>
      <pc:sldChg chg="addSp delSp modSp new mod modNotesTx">
        <pc:chgData name="宸睿 游" userId="8ec795a0-ca5e-4453-80ab-c0b433a54739" providerId="ADAL" clId="{1167DE26-99A7-40BE-BDE1-5E9D1A8DD048}" dt="2025-01-20T08:27:18.819" v="998" actId="403"/>
        <pc:sldMkLst>
          <pc:docMk/>
          <pc:sldMk cId="1348911722" sldId="259"/>
        </pc:sldMkLst>
        <pc:spChg chg="mod">
          <ac:chgData name="宸睿 游" userId="8ec795a0-ca5e-4453-80ab-c0b433a54739" providerId="ADAL" clId="{1167DE26-99A7-40BE-BDE1-5E9D1A8DD048}" dt="2025-01-20T08:20:47.425" v="911" actId="27636"/>
          <ac:spMkLst>
            <pc:docMk/>
            <pc:sldMk cId="1348911722" sldId="259"/>
            <ac:spMk id="2" creationId="{8B10DBD3-5BC6-F201-A798-B28D241FB219}"/>
          </ac:spMkLst>
        </pc:spChg>
        <pc:spChg chg="mod">
          <ac:chgData name="宸睿 游" userId="8ec795a0-ca5e-4453-80ab-c0b433a54739" providerId="ADAL" clId="{1167DE26-99A7-40BE-BDE1-5E9D1A8DD048}" dt="2025-01-20T08:27:18.819" v="998" actId="403"/>
          <ac:spMkLst>
            <pc:docMk/>
            <pc:sldMk cId="1348911722" sldId="259"/>
            <ac:spMk id="3" creationId="{C911344A-05C8-36C4-C439-7939D08A8CF4}"/>
          </ac:spMkLst>
        </pc:spChg>
        <pc:spChg chg="add mod">
          <ac:chgData name="宸睿 游" userId="8ec795a0-ca5e-4453-80ab-c0b433a54739" providerId="ADAL" clId="{1167DE26-99A7-40BE-BDE1-5E9D1A8DD048}" dt="2025-01-20T08:25:48.861" v="971" actId="1076"/>
          <ac:spMkLst>
            <pc:docMk/>
            <pc:sldMk cId="1348911722" sldId="259"/>
            <ac:spMk id="6" creationId="{2005E873-1081-4B14-F91B-32AF5CD1162A}"/>
          </ac:spMkLst>
        </pc:spChg>
      </pc:sldChg>
      <pc:sldChg chg="addSp delSp modSp new del mod chgLayout">
        <pc:chgData name="宸睿 游" userId="8ec795a0-ca5e-4453-80ab-c0b433a54739" providerId="ADAL" clId="{1167DE26-99A7-40BE-BDE1-5E9D1A8DD048}" dt="2025-01-20T09:15:48.081" v="1296" actId="47"/>
        <pc:sldMkLst>
          <pc:docMk/>
          <pc:sldMk cId="479724052" sldId="260"/>
        </pc:sldMkLst>
      </pc:sldChg>
      <pc:sldChg chg="addSp delSp modSp add mod modAnim">
        <pc:chgData name="宸睿 游" userId="8ec795a0-ca5e-4453-80ab-c0b433a54739" providerId="ADAL" clId="{1167DE26-99A7-40BE-BDE1-5E9D1A8DD048}" dt="2025-01-20T09:51:30.649" v="2591" actId="1035"/>
        <pc:sldMkLst>
          <pc:docMk/>
          <pc:sldMk cId="3038411088" sldId="261"/>
        </pc:sldMkLst>
        <pc:spChg chg="mod">
          <ac:chgData name="宸睿 游" userId="8ec795a0-ca5e-4453-80ab-c0b433a54739" providerId="ADAL" clId="{1167DE26-99A7-40BE-BDE1-5E9D1A8DD048}" dt="2025-01-20T09:35:33.876" v="1746" actId="207"/>
          <ac:spMkLst>
            <pc:docMk/>
            <pc:sldMk cId="3038411088" sldId="261"/>
            <ac:spMk id="2" creationId="{CA08E39E-71C8-EC6B-3352-83E37AC77928}"/>
          </ac:spMkLst>
        </pc:spChg>
        <pc:spChg chg="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6" creationId="{E418066D-A91B-2BF3-804F-55A3BBC8FACA}"/>
          </ac:spMkLst>
        </pc:spChg>
        <pc:spChg chg="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7" creationId="{E123DAD1-7A87-AC0A-CFF7-2B27D0B85F4D}"/>
          </ac:spMkLst>
        </pc:spChg>
        <pc:spChg chg="add 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8" creationId="{CD46FA67-448D-48EC-0B8B-5B2DBF0018B4}"/>
          </ac:spMkLst>
        </pc:spChg>
        <pc:spChg chg="add 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9" creationId="{BF3FBF9A-669B-DF45-3A3D-9BF25C2CECAC}"/>
          </ac:spMkLst>
        </pc:spChg>
        <pc:spChg chg="add 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12" creationId="{9AA5702D-F3CD-701F-A0FF-A417A3BF1B71}"/>
          </ac:spMkLst>
        </pc:spChg>
        <pc:spChg chg="add del 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13" creationId="{BF2880F2-98E2-A873-0525-8356E3C8D614}"/>
          </ac:spMkLst>
        </pc:spChg>
        <pc:spChg chg="add del 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15" creationId="{DA4F3DA0-14DB-7C18-8210-5EFC4A910138}"/>
          </ac:spMkLst>
        </pc:spChg>
        <pc:spChg chg="add del mod">
          <ac:chgData name="宸睿 游" userId="8ec795a0-ca5e-4453-80ab-c0b433a54739" providerId="ADAL" clId="{1167DE26-99A7-40BE-BDE1-5E9D1A8DD048}" dt="2025-01-20T09:19:45.827" v="1390" actId="478"/>
          <ac:spMkLst>
            <pc:docMk/>
            <pc:sldMk cId="3038411088" sldId="261"/>
            <ac:spMk id="16" creationId="{2C8D2721-2F99-EB73-8E1E-B88BF2363368}"/>
          </ac:spMkLst>
        </pc:spChg>
        <pc:spChg chg="add mod">
          <ac:chgData name="宸睿 游" userId="8ec795a0-ca5e-4453-80ab-c0b433a54739" providerId="ADAL" clId="{1167DE26-99A7-40BE-BDE1-5E9D1A8DD048}" dt="2025-01-20T09:51:30.649" v="2591" actId="1035"/>
          <ac:spMkLst>
            <pc:docMk/>
            <pc:sldMk cId="3038411088" sldId="261"/>
            <ac:spMk id="17" creationId="{86A6881B-91C4-B1A9-D629-30637C4D6652}"/>
          </ac:spMkLst>
        </pc:spChg>
        <pc:graphicFrameChg chg="add mod">
          <ac:chgData name="宸睿 游" userId="8ec795a0-ca5e-4453-80ab-c0b433a54739" providerId="ADAL" clId="{1167DE26-99A7-40BE-BDE1-5E9D1A8DD048}" dt="2025-01-20T09:05:41.887" v="1091" actId="1076"/>
          <ac:graphicFrameMkLst>
            <pc:docMk/>
            <pc:sldMk cId="3038411088" sldId="261"/>
            <ac:graphicFrameMk id="3" creationId="{20F1F458-CB74-C994-DC4C-7CD60929B607}"/>
          </ac:graphicFrameMkLst>
        </pc:graphicFrameChg>
        <pc:graphicFrameChg chg="modGraphic">
          <ac:chgData name="宸睿 游" userId="8ec795a0-ca5e-4453-80ab-c0b433a54739" providerId="ADAL" clId="{1167DE26-99A7-40BE-BDE1-5E9D1A8DD048}" dt="2025-01-20T09:06:39.458" v="1099" actId="14734"/>
          <ac:graphicFrameMkLst>
            <pc:docMk/>
            <pc:sldMk cId="3038411088" sldId="261"/>
            <ac:graphicFrameMk id="5" creationId="{7232A7AA-A715-B81E-9EE4-ED233236FCD1}"/>
          </ac:graphicFrameMkLst>
        </pc:graphicFrameChg>
        <pc:graphicFrameChg chg="add del mod modGraphic">
          <ac:chgData name="宸睿 游" userId="8ec795a0-ca5e-4453-80ab-c0b433a54739" providerId="ADAL" clId="{1167DE26-99A7-40BE-BDE1-5E9D1A8DD048}" dt="2025-01-20T09:51:30.649" v="2591" actId="1035"/>
          <ac:graphicFrameMkLst>
            <pc:docMk/>
            <pc:sldMk cId="3038411088" sldId="261"/>
            <ac:graphicFrameMk id="14" creationId="{8F734DC7-49BC-F3C8-890C-5CACF21347A7}"/>
          </ac:graphicFrameMkLst>
        </pc:graphicFrameChg>
        <pc:picChg chg="add mod">
          <ac:chgData name="宸睿 游" userId="8ec795a0-ca5e-4453-80ab-c0b433a54739" providerId="ADAL" clId="{1167DE26-99A7-40BE-BDE1-5E9D1A8DD048}" dt="2025-01-20T09:51:30.649" v="2591" actId="1035"/>
          <ac:picMkLst>
            <pc:docMk/>
            <pc:sldMk cId="3038411088" sldId="261"/>
            <ac:picMk id="11" creationId="{CCA2FC2C-430D-BA3C-1A60-3CFF01277C05}"/>
          </ac:picMkLst>
        </pc:picChg>
      </pc:sldChg>
      <pc:sldChg chg="addSp modSp new mod">
        <pc:chgData name="宸睿 游" userId="8ec795a0-ca5e-4453-80ab-c0b433a54739" providerId="ADAL" clId="{1167DE26-99A7-40BE-BDE1-5E9D1A8DD048}" dt="2025-01-20T09:51:39.876" v="2623" actId="1035"/>
        <pc:sldMkLst>
          <pc:docMk/>
          <pc:sldMk cId="2643865952" sldId="262"/>
        </pc:sldMkLst>
        <pc:spChg chg="mod">
          <ac:chgData name="宸睿 游" userId="8ec795a0-ca5e-4453-80ab-c0b433a54739" providerId="ADAL" clId="{1167DE26-99A7-40BE-BDE1-5E9D1A8DD048}" dt="2025-01-20T09:15:46.177" v="1295"/>
          <ac:spMkLst>
            <pc:docMk/>
            <pc:sldMk cId="2643865952" sldId="262"/>
            <ac:spMk id="2" creationId="{6BD118ED-4C94-9124-6256-C4557D0BEDCB}"/>
          </ac:spMkLst>
        </pc:spChg>
        <pc:spChg chg="mod">
          <ac:chgData name="宸睿 游" userId="8ec795a0-ca5e-4453-80ab-c0b433a54739" providerId="ADAL" clId="{1167DE26-99A7-40BE-BDE1-5E9D1A8DD048}" dt="2025-01-20T09:47:28.451" v="2475" actId="14100"/>
          <ac:spMkLst>
            <pc:docMk/>
            <pc:sldMk cId="2643865952" sldId="262"/>
            <ac:spMk id="3" creationId="{8D397777-1280-B1B1-9652-075F93494C23}"/>
          </ac:spMkLst>
        </pc:spChg>
        <pc:spChg chg="add mod">
          <ac:chgData name="宸睿 游" userId="8ec795a0-ca5e-4453-80ab-c0b433a54739" providerId="ADAL" clId="{1167DE26-99A7-40BE-BDE1-5E9D1A8DD048}" dt="2025-01-20T09:51:39.876" v="2623" actId="1035"/>
          <ac:spMkLst>
            <pc:docMk/>
            <pc:sldMk cId="2643865952" sldId="262"/>
            <ac:spMk id="6" creationId="{AE751C87-544A-92CF-3761-258ECBDEE25C}"/>
          </ac:spMkLst>
        </pc:spChg>
        <pc:spChg chg="add mod">
          <ac:chgData name="宸睿 游" userId="8ec795a0-ca5e-4453-80ab-c0b433a54739" providerId="ADAL" clId="{1167DE26-99A7-40BE-BDE1-5E9D1A8DD048}" dt="2025-01-20T09:51:39.876" v="2623" actId="1035"/>
          <ac:spMkLst>
            <pc:docMk/>
            <pc:sldMk cId="2643865952" sldId="262"/>
            <ac:spMk id="7" creationId="{1AF60724-EE5A-9549-6860-50BE1C365F16}"/>
          </ac:spMkLst>
        </pc:spChg>
        <pc:spChg chg="add mod">
          <ac:chgData name="宸睿 游" userId="8ec795a0-ca5e-4453-80ab-c0b433a54739" providerId="ADAL" clId="{1167DE26-99A7-40BE-BDE1-5E9D1A8DD048}" dt="2025-01-20T09:51:39.876" v="2623" actId="1035"/>
          <ac:spMkLst>
            <pc:docMk/>
            <pc:sldMk cId="2643865952" sldId="262"/>
            <ac:spMk id="8" creationId="{7F7A5582-7564-4543-A6A7-2D44B7CE7ACC}"/>
          </ac:spMkLst>
        </pc:spChg>
        <pc:spChg chg="add mod">
          <ac:chgData name="宸睿 游" userId="8ec795a0-ca5e-4453-80ab-c0b433a54739" providerId="ADAL" clId="{1167DE26-99A7-40BE-BDE1-5E9D1A8DD048}" dt="2025-01-20T09:51:39.876" v="2623" actId="1035"/>
          <ac:spMkLst>
            <pc:docMk/>
            <pc:sldMk cId="2643865952" sldId="262"/>
            <ac:spMk id="10" creationId="{75A1C2C9-003F-38F0-E192-E0AC1FAC3CDC}"/>
          </ac:spMkLst>
        </pc:spChg>
        <pc:graphicFrameChg chg="add mod">
          <ac:chgData name="宸睿 游" userId="8ec795a0-ca5e-4453-80ab-c0b433a54739" providerId="ADAL" clId="{1167DE26-99A7-40BE-BDE1-5E9D1A8DD048}" dt="2025-01-20T09:51:39.876" v="2623" actId="1035"/>
          <ac:graphicFrameMkLst>
            <pc:docMk/>
            <pc:sldMk cId="2643865952" sldId="262"/>
            <ac:graphicFrameMk id="5" creationId="{DBE78D7E-856D-6D35-DD27-AC02FB73ECF3}"/>
          </ac:graphicFrameMkLst>
        </pc:graphicFrameChg>
        <pc:graphicFrameChg chg="add mod">
          <ac:chgData name="宸睿 游" userId="8ec795a0-ca5e-4453-80ab-c0b433a54739" providerId="ADAL" clId="{1167DE26-99A7-40BE-BDE1-5E9D1A8DD048}" dt="2025-01-20T09:51:39.876" v="2623" actId="1035"/>
          <ac:graphicFrameMkLst>
            <pc:docMk/>
            <pc:sldMk cId="2643865952" sldId="262"/>
            <ac:graphicFrameMk id="9" creationId="{2BC98210-164E-24E5-5195-3EE9D5DF0F50}"/>
          </ac:graphicFrameMkLst>
        </pc:graphicFrameChg>
      </pc:sldChg>
      <pc:sldChg chg="addSp delSp modSp new mod">
        <pc:chgData name="宸睿 游" userId="8ec795a0-ca5e-4453-80ab-c0b433a54739" providerId="ADAL" clId="{1167DE26-99A7-40BE-BDE1-5E9D1A8DD048}" dt="2025-01-20T09:39:04.557" v="2044" actId="207"/>
        <pc:sldMkLst>
          <pc:docMk/>
          <pc:sldMk cId="3955158355" sldId="263"/>
        </pc:sldMkLst>
        <pc:spChg chg="mod">
          <ac:chgData name="宸睿 游" userId="8ec795a0-ca5e-4453-80ab-c0b433a54739" providerId="ADAL" clId="{1167DE26-99A7-40BE-BDE1-5E9D1A8DD048}" dt="2025-01-20T09:35:37.009" v="1747" actId="207"/>
          <ac:spMkLst>
            <pc:docMk/>
            <pc:sldMk cId="3955158355" sldId="263"/>
            <ac:spMk id="2" creationId="{36E60D7A-C02B-D7C9-5ABD-C4C730DE2C4A}"/>
          </ac:spMkLst>
        </pc:spChg>
        <pc:spChg chg="add mod">
          <ac:chgData name="宸睿 游" userId="8ec795a0-ca5e-4453-80ab-c0b433a54739" providerId="ADAL" clId="{1167DE26-99A7-40BE-BDE1-5E9D1A8DD048}" dt="2025-01-20T09:24:26.323" v="1476" actId="1038"/>
          <ac:spMkLst>
            <pc:docMk/>
            <pc:sldMk cId="3955158355" sldId="263"/>
            <ac:spMk id="6" creationId="{1D4AE5A1-19C4-D7DD-5437-E0354E633896}"/>
          </ac:spMkLst>
        </pc:spChg>
        <pc:spChg chg="add mod">
          <ac:chgData name="宸睿 游" userId="8ec795a0-ca5e-4453-80ab-c0b433a54739" providerId="ADAL" clId="{1167DE26-99A7-40BE-BDE1-5E9D1A8DD048}" dt="2025-01-20T09:24:26.323" v="1476" actId="1038"/>
          <ac:spMkLst>
            <pc:docMk/>
            <pc:sldMk cId="3955158355" sldId="263"/>
            <ac:spMk id="7" creationId="{2791C641-8D52-5933-C590-5F5A5ABF04D6}"/>
          </ac:spMkLst>
        </pc:spChg>
        <pc:spChg chg="add mod">
          <ac:chgData name="宸睿 游" userId="8ec795a0-ca5e-4453-80ab-c0b433a54739" providerId="ADAL" clId="{1167DE26-99A7-40BE-BDE1-5E9D1A8DD048}" dt="2025-01-20T09:24:59.496" v="1520" actId="1076"/>
          <ac:spMkLst>
            <pc:docMk/>
            <pc:sldMk cId="3955158355" sldId="263"/>
            <ac:spMk id="10" creationId="{6BB9A694-E6E0-39F0-0BBE-D862BDB48FB5}"/>
          </ac:spMkLst>
        </pc:spChg>
        <pc:spChg chg="add mod">
          <ac:chgData name="宸睿 游" userId="8ec795a0-ca5e-4453-80ab-c0b433a54739" providerId="ADAL" clId="{1167DE26-99A7-40BE-BDE1-5E9D1A8DD048}" dt="2025-01-20T09:30:08.346" v="1620" actId="20577"/>
          <ac:spMkLst>
            <pc:docMk/>
            <pc:sldMk cId="3955158355" sldId="263"/>
            <ac:spMk id="11" creationId="{AFB241FF-5738-3617-5998-4EC9FBEFFA97}"/>
          </ac:spMkLst>
        </pc:spChg>
        <pc:spChg chg="add mod">
          <ac:chgData name="宸睿 游" userId="8ec795a0-ca5e-4453-80ab-c0b433a54739" providerId="ADAL" clId="{1167DE26-99A7-40BE-BDE1-5E9D1A8DD048}" dt="2025-01-20T09:30:12.356" v="1621" actId="20577"/>
          <ac:spMkLst>
            <pc:docMk/>
            <pc:sldMk cId="3955158355" sldId="263"/>
            <ac:spMk id="12" creationId="{6E78FB66-1DDB-1DA7-E969-91FF1686064F}"/>
          </ac:spMkLst>
        </pc:spChg>
        <pc:spChg chg="add mod">
          <ac:chgData name="宸睿 游" userId="8ec795a0-ca5e-4453-80ab-c0b433a54739" providerId="ADAL" clId="{1167DE26-99A7-40BE-BDE1-5E9D1A8DD048}" dt="2025-01-20T09:27:48.765" v="1599" actId="1036"/>
          <ac:spMkLst>
            <pc:docMk/>
            <pc:sldMk cId="3955158355" sldId="263"/>
            <ac:spMk id="13" creationId="{F38F7C07-9BE1-2986-FAF7-38B241E6DC1A}"/>
          </ac:spMkLst>
        </pc:spChg>
        <pc:spChg chg="add mod">
          <ac:chgData name="宸睿 游" userId="8ec795a0-ca5e-4453-80ab-c0b433a54739" providerId="ADAL" clId="{1167DE26-99A7-40BE-BDE1-5E9D1A8DD048}" dt="2025-01-20T09:27:48.765" v="1599" actId="1036"/>
          <ac:spMkLst>
            <pc:docMk/>
            <pc:sldMk cId="3955158355" sldId="263"/>
            <ac:spMk id="14" creationId="{0E513F5B-AE25-4240-DE80-2492B67261BA}"/>
          </ac:spMkLst>
        </pc:spChg>
        <pc:spChg chg="add mod">
          <ac:chgData name="宸睿 游" userId="8ec795a0-ca5e-4453-80ab-c0b433a54739" providerId="ADAL" clId="{1167DE26-99A7-40BE-BDE1-5E9D1A8DD048}" dt="2025-01-20T09:31:59.156" v="1660" actId="1035"/>
          <ac:spMkLst>
            <pc:docMk/>
            <pc:sldMk cId="3955158355" sldId="263"/>
            <ac:spMk id="15" creationId="{9622B025-ECE9-8F46-DDA2-F925DBB2D047}"/>
          </ac:spMkLst>
        </pc:spChg>
        <pc:spChg chg="add mod">
          <ac:chgData name="宸睿 游" userId="8ec795a0-ca5e-4453-80ab-c0b433a54739" providerId="ADAL" clId="{1167DE26-99A7-40BE-BDE1-5E9D1A8DD048}" dt="2025-01-20T09:32:12.342" v="1680"/>
          <ac:spMkLst>
            <pc:docMk/>
            <pc:sldMk cId="3955158355" sldId="263"/>
            <ac:spMk id="16" creationId="{082DC81E-F2E2-C71A-2D07-C39E22F16D75}"/>
          </ac:spMkLst>
        </pc:spChg>
        <pc:graphicFrameChg chg="add mod">
          <ac:chgData name="宸睿 游" userId="8ec795a0-ca5e-4453-80ab-c0b433a54739" providerId="ADAL" clId="{1167DE26-99A7-40BE-BDE1-5E9D1A8DD048}" dt="2025-01-20T09:24:26.323" v="1476" actId="1038"/>
          <ac:graphicFrameMkLst>
            <pc:docMk/>
            <pc:sldMk cId="3955158355" sldId="263"/>
            <ac:graphicFrameMk id="5" creationId="{8C562176-B17B-8FD7-5727-00B81F7F93FF}"/>
          </ac:graphicFrameMkLst>
        </pc:graphicFrameChg>
        <pc:graphicFrameChg chg="add mod modGraphic">
          <ac:chgData name="宸睿 游" userId="8ec795a0-ca5e-4453-80ab-c0b433a54739" providerId="ADAL" clId="{1167DE26-99A7-40BE-BDE1-5E9D1A8DD048}" dt="2025-01-20T09:39:04.557" v="2044" actId="207"/>
          <ac:graphicFrameMkLst>
            <pc:docMk/>
            <pc:sldMk cId="3955158355" sldId="263"/>
            <ac:graphicFrameMk id="8" creationId="{3E926D7D-BD73-9CB2-F96F-C966119A08C8}"/>
          </ac:graphicFrameMkLst>
        </pc:graphicFrameChg>
        <pc:graphicFrameChg chg="add mod modGraphic">
          <ac:chgData name="宸睿 游" userId="8ec795a0-ca5e-4453-80ab-c0b433a54739" providerId="ADAL" clId="{1167DE26-99A7-40BE-BDE1-5E9D1A8DD048}" dt="2025-01-20T09:24:35.248" v="1513" actId="1038"/>
          <ac:graphicFrameMkLst>
            <pc:docMk/>
            <pc:sldMk cId="3955158355" sldId="263"/>
            <ac:graphicFrameMk id="9" creationId="{9EB7CE44-462A-4CFB-3192-35C125BE1728}"/>
          </ac:graphicFrameMkLst>
        </pc:graphicFrameChg>
      </pc:sldChg>
      <pc:sldChg chg="addSp delSp modSp add mod">
        <pc:chgData name="宸睿 游" userId="8ec795a0-ca5e-4453-80ab-c0b433a54739" providerId="ADAL" clId="{1167DE26-99A7-40BE-BDE1-5E9D1A8DD048}" dt="2025-01-20T09:39:13.964" v="2046" actId="207"/>
        <pc:sldMkLst>
          <pc:docMk/>
          <pc:sldMk cId="3477038581" sldId="264"/>
        </pc:sldMkLst>
        <pc:spChg chg="mod">
          <ac:chgData name="宸睿 游" userId="8ec795a0-ca5e-4453-80ab-c0b433a54739" providerId="ADAL" clId="{1167DE26-99A7-40BE-BDE1-5E9D1A8DD048}" dt="2025-01-20T09:35:40.382" v="1748" actId="207"/>
          <ac:spMkLst>
            <pc:docMk/>
            <pc:sldMk cId="3477038581" sldId="264"/>
            <ac:spMk id="2" creationId="{796712B5-B6E0-D291-8E54-79FB0DACD1EB}"/>
          </ac:spMkLst>
        </pc:spChg>
        <pc:spChg chg="add mod">
          <ac:chgData name="宸睿 游" userId="8ec795a0-ca5e-4453-80ab-c0b433a54739" providerId="ADAL" clId="{1167DE26-99A7-40BE-BDE1-5E9D1A8DD048}" dt="2025-01-20T09:34:28.128" v="1715" actId="208"/>
          <ac:spMkLst>
            <pc:docMk/>
            <pc:sldMk cId="3477038581" sldId="264"/>
            <ac:spMk id="3" creationId="{7B817310-E719-7A9C-8B1A-D3F8B701599C}"/>
          </ac:spMkLst>
        </pc:spChg>
        <pc:spChg chg="add mod">
          <ac:chgData name="宸睿 游" userId="8ec795a0-ca5e-4453-80ab-c0b433a54739" providerId="ADAL" clId="{1167DE26-99A7-40BE-BDE1-5E9D1A8DD048}" dt="2025-01-20T09:37:24.268" v="1849" actId="20577"/>
          <ac:spMkLst>
            <pc:docMk/>
            <pc:sldMk cId="3477038581" sldId="264"/>
            <ac:spMk id="17" creationId="{DE5CC3F4-766B-A055-EABF-449500CEA6C0}"/>
          </ac:spMkLst>
        </pc:spChg>
        <pc:spChg chg="add mod">
          <ac:chgData name="宸睿 游" userId="8ec795a0-ca5e-4453-80ab-c0b433a54739" providerId="ADAL" clId="{1167DE26-99A7-40BE-BDE1-5E9D1A8DD048}" dt="2025-01-20T09:35:14.225" v="1732" actId="1076"/>
          <ac:spMkLst>
            <pc:docMk/>
            <pc:sldMk cId="3477038581" sldId="264"/>
            <ac:spMk id="18" creationId="{4E2E5859-CA29-4924-5017-8D4B5EAE44AF}"/>
          </ac:spMkLst>
        </pc:spChg>
        <pc:spChg chg="add mod">
          <ac:chgData name="宸睿 游" userId="8ec795a0-ca5e-4453-80ab-c0b433a54739" providerId="ADAL" clId="{1167DE26-99A7-40BE-BDE1-5E9D1A8DD048}" dt="2025-01-20T09:37:30.517" v="1854" actId="1076"/>
          <ac:spMkLst>
            <pc:docMk/>
            <pc:sldMk cId="3477038581" sldId="264"/>
            <ac:spMk id="19" creationId="{F2CC11CA-36B8-7AC8-41B7-E55BAAB90B15}"/>
          </ac:spMkLst>
        </pc:spChg>
        <pc:graphicFrameChg chg="modGraphic">
          <ac:chgData name="宸睿 游" userId="8ec795a0-ca5e-4453-80ab-c0b433a54739" providerId="ADAL" clId="{1167DE26-99A7-40BE-BDE1-5E9D1A8DD048}" dt="2025-01-20T09:39:13.964" v="2046" actId="207"/>
          <ac:graphicFrameMkLst>
            <pc:docMk/>
            <pc:sldMk cId="3477038581" sldId="264"/>
            <ac:graphicFrameMk id="8" creationId="{B6321302-0A31-A075-6A00-1A9BBDA8D8BB}"/>
          </ac:graphicFrameMkLst>
        </pc:graphicFrameChg>
      </pc:sldChg>
      <pc:sldChg chg="delSp modSp add mod">
        <pc:chgData name="宸睿 游" userId="8ec795a0-ca5e-4453-80ab-c0b433a54739" providerId="ADAL" clId="{1167DE26-99A7-40BE-BDE1-5E9D1A8DD048}" dt="2025-01-20T09:39:18.301" v="2047" actId="207"/>
        <pc:sldMkLst>
          <pc:docMk/>
          <pc:sldMk cId="4065702998" sldId="265"/>
        </pc:sldMkLst>
        <pc:spChg chg="mod">
          <ac:chgData name="宸睿 游" userId="8ec795a0-ca5e-4453-80ab-c0b433a54739" providerId="ADAL" clId="{1167DE26-99A7-40BE-BDE1-5E9D1A8DD048}" dt="2025-01-20T09:36:21.431" v="1774" actId="14100"/>
          <ac:spMkLst>
            <pc:docMk/>
            <pc:sldMk cId="4065702998" sldId="265"/>
            <ac:spMk id="3" creationId="{890D3C83-C766-9754-398B-3CB5D0FD86B8}"/>
          </ac:spMkLst>
        </pc:spChg>
        <pc:spChg chg="mod">
          <ac:chgData name="宸睿 游" userId="8ec795a0-ca5e-4453-80ab-c0b433a54739" providerId="ADAL" clId="{1167DE26-99A7-40BE-BDE1-5E9D1A8DD048}" dt="2025-01-20T09:36:58.624" v="1826" actId="1036"/>
          <ac:spMkLst>
            <pc:docMk/>
            <pc:sldMk cId="4065702998" sldId="265"/>
            <ac:spMk id="12" creationId="{87486603-7D2E-1CEC-EA5F-63EEBBEFDE27}"/>
          </ac:spMkLst>
        </pc:spChg>
        <pc:spChg chg="mod">
          <ac:chgData name="宸睿 游" userId="8ec795a0-ca5e-4453-80ab-c0b433a54739" providerId="ADAL" clId="{1167DE26-99A7-40BE-BDE1-5E9D1A8DD048}" dt="2025-01-20T09:37:21.112" v="1847" actId="5793"/>
          <ac:spMkLst>
            <pc:docMk/>
            <pc:sldMk cId="4065702998" sldId="265"/>
            <ac:spMk id="17" creationId="{18A09499-DCE9-1C4C-ECD0-19252F0EF995}"/>
          </ac:spMkLst>
        </pc:spChg>
        <pc:spChg chg="mod">
          <ac:chgData name="宸睿 游" userId="8ec795a0-ca5e-4453-80ab-c0b433a54739" providerId="ADAL" clId="{1167DE26-99A7-40BE-BDE1-5E9D1A8DD048}" dt="2025-01-20T09:37:04.827" v="1828" actId="14100"/>
          <ac:spMkLst>
            <pc:docMk/>
            <pc:sldMk cId="4065702998" sldId="265"/>
            <ac:spMk id="18" creationId="{9D2D5DEC-87D4-FF53-614F-CFF3DD6DFE34}"/>
          </ac:spMkLst>
        </pc:spChg>
        <pc:spChg chg="mod">
          <ac:chgData name="宸睿 游" userId="8ec795a0-ca5e-4453-80ab-c0b433a54739" providerId="ADAL" clId="{1167DE26-99A7-40BE-BDE1-5E9D1A8DD048}" dt="2025-01-20T09:37:16.860" v="1843" actId="1038"/>
          <ac:spMkLst>
            <pc:docMk/>
            <pc:sldMk cId="4065702998" sldId="265"/>
            <ac:spMk id="19" creationId="{B1FC20CE-9A0E-300A-B4E5-784CE006D0A0}"/>
          </ac:spMkLst>
        </pc:spChg>
        <pc:graphicFrameChg chg="mod modGraphic">
          <ac:chgData name="宸睿 游" userId="8ec795a0-ca5e-4453-80ab-c0b433a54739" providerId="ADAL" clId="{1167DE26-99A7-40BE-BDE1-5E9D1A8DD048}" dt="2025-01-20T09:39:18.301" v="2047" actId="207"/>
          <ac:graphicFrameMkLst>
            <pc:docMk/>
            <pc:sldMk cId="4065702998" sldId="265"/>
            <ac:graphicFrameMk id="8" creationId="{9F7CB061-BC7C-BFAC-1E6F-93B256506230}"/>
          </ac:graphicFrameMkLst>
        </pc:graphicFrameChg>
        <pc:graphicFrameChg chg="mod modGraphic">
          <ac:chgData name="宸睿 游" userId="8ec795a0-ca5e-4453-80ab-c0b433a54739" providerId="ADAL" clId="{1167DE26-99A7-40BE-BDE1-5E9D1A8DD048}" dt="2025-01-20T09:36:58.624" v="1826" actId="1036"/>
          <ac:graphicFrameMkLst>
            <pc:docMk/>
            <pc:sldMk cId="4065702998" sldId="265"/>
            <ac:graphicFrameMk id="9" creationId="{0CC16F63-40FB-6710-5C08-2D20BDA827FD}"/>
          </ac:graphicFrameMkLst>
        </pc:graphicFrameChg>
      </pc:sldChg>
      <pc:sldChg chg="addSp delSp modSp add mod ord delAnim">
        <pc:chgData name="宸睿 游" userId="8ec795a0-ca5e-4453-80ab-c0b433a54739" providerId="ADAL" clId="{1167DE26-99A7-40BE-BDE1-5E9D1A8DD048}" dt="2025-01-20T09:47:59.623" v="2511" actId="1037"/>
        <pc:sldMkLst>
          <pc:docMk/>
          <pc:sldMk cId="391130031" sldId="266"/>
        </pc:sldMkLst>
        <pc:spChg chg="mod">
          <ac:chgData name="宸睿 游" userId="8ec795a0-ca5e-4453-80ab-c0b433a54739" providerId="ADAL" clId="{1167DE26-99A7-40BE-BDE1-5E9D1A8DD048}" dt="2025-01-20T09:47:55.124" v="2494" actId="1037"/>
          <ac:spMkLst>
            <pc:docMk/>
            <pc:sldMk cId="391130031" sldId="266"/>
            <ac:spMk id="6" creationId="{05B206CF-83C6-B0AC-5665-87CEB03E3832}"/>
          </ac:spMkLst>
        </pc:spChg>
        <pc:spChg chg="mod">
          <ac:chgData name="宸睿 游" userId="8ec795a0-ca5e-4453-80ab-c0b433a54739" providerId="ADAL" clId="{1167DE26-99A7-40BE-BDE1-5E9D1A8DD048}" dt="2025-01-20T09:47:55.124" v="2494" actId="1037"/>
          <ac:spMkLst>
            <pc:docMk/>
            <pc:sldMk cId="391130031" sldId="266"/>
            <ac:spMk id="7" creationId="{FD57111B-7B1D-24CD-D816-C21580A550FF}"/>
          </ac:spMkLst>
        </pc:spChg>
        <pc:spChg chg="mod">
          <ac:chgData name="宸睿 游" userId="8ec795a0-ca5e-4453-80ab-c0b433a54739" providerId="ADAL" clId="{1167DE26-99A7-40BE-BDE1-5E9D1A8DD048}" dt="2025-01-20T09:47:55.124" v="2494" actId="1037"/>
          <ac:spMkLst>
            <pc:docMk/>
            <pc:sldMk cId="391130031" sldId="266"/>
            <ac:spMk id="9" creationId="{E6EFBA67-E8DC-82FB-6992-0A5ECB16F6F3}"/>
          </ac:spMkLst>
        </pc:spChg>
        <pc:spChg chg="mod">
          <ac:chgData name="宸睿 游" userId="8ec795a0-ca5e-4453-80ab-c0b433a54739" providerId="ADAL" clId="{1167DE26-99A7-40BE-BDE1-5E9D1A8DD048}" dt="2025-01-20T09:46:21.158" v="2361" actId="1037"/>
          <ac:spMkLst>
            <pc:docMk/>
            <pc:sldMk cId="391130031" sldId="266"/>
            <ac:spMk id="12" creationId="{C049ACC8-9634-67B3-585B-56BF96785B97}"/>
          </ac:spMkLst>
        </pc:spChg>
        <pc:spChg chg="mod">
          <ac:chgData name="宸睿 游" userId="8ec795a0-ca5e-4453-80ab-c0b433a54739" providerId="ADAL" clId="{1167DE26-99A7-40BE-BDE1-5E9D1A8DD048}" dt="2025-01-20T09:45:28.729" v="2325" actId="1038"/>
          <ac:spMkLst>
            <pc:docMk/>
            <pc:sldMk cId="391130031" sldId="266"/>
            <ac:spMk id="13" creationId="{FF2D970C-CB59-66C6-CA3C-9B97F78F5161}"/>
          </ac:spMkLst>
        </pc:spChg>
        <pc:spChg chg="mod">
          <ac:chgData name="宸睿 游" userId="8ec795a0-ca5e-4453-80ab-c0b433a54739" providerId="ADAL" clId="{1167DE26-99A7-40BE-BDE1-5E9D1A8DD048}" dt="2025-01-20T09:45:28.729" v="2325" actId="1038"/>
          <ac:spMkLst>
            <pc:docMk/>
            <pc:sldMk cId="391130031" sldId="266"/>
            <ac:spMk id="15" creationId="{16D1944E-69B4-6B4E-2129-DD181C13E4D1}"/>
          </ac:spMkLst>
        </pc:spChg>
        <pc:spChg chg="add mod">
          <ac:chgData name="宸睿 游" userId="8ec795a0-ca5e-4453-80ab-c0b433a54739" providerId="ADAL" clId="{1167DE26-99A7-40BE-BDE1-5E9D1A8DD048}" dt="2025-01-20T09:47:59.623" v="2511" actId="1037"/>
          <ac:spMkLst>
            <pc:docMk/>
            <pc:sldMk cId="391130031" sldId="266"/>
            <ac:spMk id="20" creationId="{3A8BA993-CC7B-20A0-A14D-82C57ECA8B39}"/>
          </ac:spMkLst>
        </pc:spChg>
        <pc:spChg chg="add mod">
          <ac:chgData name="宸睿 游" userId="8ec795a0-ca5e-4453-80ab-c0b433a54739" providerId="ADAL" clId="{1167DE26-99A7-40BE-BDE1-5E9D1A8DD048}" dt="2025-01-20T09:47:59.623" v="2511" actId="1037"/>
          <ac:spMkLst>
            <pc:docMk/>
            <pc:sldMk cId="391130031" sldId="266"/>
            <ac:spMk id="21" creationId="{85F3934F-D0A7-1DED-6E10-58B727ACF945}"/>
          </ac:spMkLst>
        </pc:spChg>
        <pc:spChg chg="add mod">
          <ac:chgData name="宸睿 游" userId="8ec795a0-ca5e-4453-80ab-c0b433a54739" providerId="ADAL" clId="{1167DE26-99A7-40BE-BDE1-5E9D1A8DD048}" dt="2025-01-20T09:47:59.623" v="2511" actId="1037"/>
          <ac:spMkLst>
            <pc:docMk/>
            <pc:sldMk cId="391130031" sldId="266"/>
            <ac:spMk id="22" creationId="{F9AE8DAD-B113-3232-0275-20BA06D5A36C}"/>
          </ac:spMkLst>
        </pc:spChg>
        <pc:spChg chg="add mod">
          <ac:chgData name="宸睿 游" userId="8ec795a0-ca5e-4453-80ab-c0b433a54739" providerId="ADAL" clId="{1167DE26-99A7-40BE-BDE1-5E9D1A8DD048}" dt="2025-01-20T09:47:59.623" v="2511" actId="1037"/>
          <ac:spMkLst>
            <pc:docMk/>
            <pc:sldMk cId="391130031" sldId="266"/>
            <ac:spMk id="23" creationId="{01348D75-47D9-DD73-974A-917C7AA951EC}"/>
          </ac:spMkLst>
        </pc:spChg>
        <pc:graphicFrameChg chg="mod">
          <ac:chgData name="宸睿 游" userId="8ec795a0-ca5e-4453-80ab-c0b433a54739" providerId="ADAL" clId="{1167DE26-99A7-40BE-BDE1-5E9D1A8DD048}" dt="2025-01-20T09:47:55.124" v="2494" actId="1037"/>
          <ac:graphicFrameMkLst>
            <pc:docMk/>
            <pc:sldMk cId="391130031" sldId="266"/>
            <ac:graphicFrameMk id="5" creationId="{8BBE8B9B-144D-1859-5E9D-A312A2551963}"/>
          </ac:graphicFrameMkLst>
        </pc:graphicFrameChg>
        <pc:graphicFrameChg chg="add mod modGraphic">
          <ac:chgData name="宸睿 游" userId="8ec795a0-ca5e-4453-80ab-c0b433a54739" providerId="ADAL" clId="{1167DE26-99A7-40BE-BDE1-5E9D1A8DD048}" dt="2025-01-20T09:47:59.623" v="2511" actId="1037"/>
          <ac:graphicFrameMkLst>
            <pc:docMk/>
            <pc:sldMk cId="391130031" sldId="266"/>
            <ac:graphicFrameMk id="10" creationId="{BDD0A699-4752-2F05-EB35-7248CB7A4017}"/>
          </ac:graphicFrameMkLst>
        </pc:graphicFrameChg>
        <pc:graphicFrameChg chg="mod">
          <ac:chgData name="宸睿 游" userId="8ec795a0-ca5e-4453-80ab-c0b433a54739" providerId="ADAL" clId="{1167DE26-99A7-40BE-BDE1-5E9D1A8DD048}" dt="2025-01-20T09:45:28.729" v="2325" actId="1038"/>
          <ac:graphicFrameMkLst>
            <pc:docMk/>
            <pc:sldMk cId="391130031" sldId="266"/>
            <ac:graphicFrameMk id="14" creationId="{8BFA9017-9E1A-A2DD-E139-E78784EC84DF}"/>
          </ac:graphicFrameMkLst>
        </pc:graphicFrameChg>
        <pc:graphicFrameChg chg="add mod">
          <ac:chgData name="宸睿 游" userId="8ec795a0-ca5e-4453-80ab-c0b433a54739" providerId="ADAL" clId="{1167DE26-99A7-40BE-BDE1-5E9D1A8DD048}" dt="2025-01-20T09:47:59.623" v="2511" actId="1037"/>
          <ac:graphicFrameMkLst>
            <pc:docMk/>
            <pc:sldMk cId="391130031" sldId="266"/>
            <ac:graphicFrameMk id="18" creationId="{C83E07D6-7822-74F2-EAFB-E512A1906F53}"/>
          </ac:graphicFrameMkLst>
        </pc:graphicFrameChg>
        <pc:picChg chg="mod">
          <ac:chgData name="宸睿 游" userId="8ec795a0-ca5e-4453-80ab-c0b433a54739" providerId="ADAL" clId="{1167DE26-99A7-40BE-BDE1-5E9D1A8DD048}" dt="2025-01-20T09:47:55.124" v="2494" actId="1037"/>
          <ac:picMkLst>
            <pc:docMk/>
            <pc:sldMk cId="391130031" sldId="266"/>
            <ac:picMk id="11" creationId="{239BDAB6-5480-528E-3E91-D851929EE2E2}"/>
          </ac:picMkLst>
        </pc:picChg>
      </pc:sldChg>
      <pc:sldChg chg="add ord modTransition modNotesTx">
        <pc:chgData name="宸睿 游" userId="8ec795a0-ca5e-4453-80ab-c0b433a54739" providerId="ADAL" clId="{1167DE26-99A7-40BE-BDE1-5E9D1A8DD048}" dt="2025-01-20T09:47:16.462" v="2474" actId="20577"/>
        <pc:sldMkLst>
          <pc:docMk/>
          <pc:sldMk cId="3646588521" sldId="267"/>
        </pc:sldMkLst>
      </pc:sldChg>
      <pc:sldChg chg="addSp delSp modSp new del mod">
        <pc:chgData name="宸睿 游" userId="8ec795a0-ca5e-4453-80ab-c0b433a54739" providerId="ADAL" clId="{1167DE26-99A7-40BE-BDE1-5E9D1A8DD048}" dt="2025-01-20T09:45:54.774" v="2333" actId="47"/>
        <pc:sldMkLst>
          <pc:docMk/>
          <pc:sldMk cId="4150930820" sldId="267"/>
        </pc:sldMkLst>
      </pc:sldChg>
      <pc:sldChg chg="addSp delSp modSp new mod">
        <pc:chgData name="宸睿 游" userId="8ec795a0-ca5e-4453-80ab-c0b433a54739" providerId="ADAL" clId="{1167DE26-99A7-40BE-BDE1-5E9D1A8DD048}" dt="2025-01-20T09:49:42.063" v="2533" actId="1036"/>
        <pc:sldMkLst>
          <pc:docMk/>
          <pc:sldMk cId="395483854" sldId="268"/>
        </pc:sldMkLst>
        <pc:spChg chg="mod">
          <ac:chgData name="宸睿 游" userId="8ec795a0-ca5e-4453-80ab-c0b433a54739" providerId="ADAL" clId="{1167DE26-99A7-40BE-BDE1-5E9D1A8DD048}" dt="2025-01-20T09:49:33.606" v="2516" actId="26606"/>
          <ac:spMkLst>
            <pc:docMk/>
            <pc:sldMk cId="395483854" sldId="268"/>
            <ac:spMk id="2" creationId="{0C5F422C-5AC8-FFB9-D7E5-190B6FD21EDF}"/>
          </ac:spMkLst>
        </pc:spChg>
        <pc:spChg chg="mod">
          <ac:chgData name="宸睿 游" userId="8ec795a0-ca5e-4453-80ab-c0b433a54739" providerId="ADAL" clId="{1167DE26-99A7-40BE-BDE1-5E9D1A8DD048}" dt="2025-01-20T09:49:33.606" v="2516" actId="26606"/>
          <ac:spMkLst>
            <pc:docMk/>
            <pc:sldMk cId="395483854" sldId="268"/>
            <ac:spMk id="4" creationId="{826FF233-E3E0-E3E3-74AB-5AD83A2E8F23}"/>
          </ac:spMkLst>
        </pc:spChg>
        <pc:picChg chg="add mod ord">
          <ac:chgData name="宸睿 游" userId="8ec795a0-ca5e-4453-80ab-c0b433a54739" providerId="ADAL" clId="{1167DE26-99A7-40BE-BDE1-5E9D1A8DD048}" dt="2025-01-20T09:49:42.063" v="2533" actId="1036"/>
          <ac:picMkLst>
            <pc:docMk/>
            <pc:sldMk cId="395483854" sldId="268"/>
            <ac:picMk id="6" creationId="{96139B66-DD5B-C6EC-87A3-A0F8A605BEDB}"/>
          </ac:picMkLst>
        </pc:picChg>
      </pc:sldChg>
      <pc:sldChg chg="modSp new mod">
        <pc:chgData name="宸睿 游" userId="8ec795a0-ca5e-4453-80ab-c0b433a54739" providerId="ADAL" clId="{1167DE26-99A7-40BE-BDE1-5E9D1A8DD048}" dt="2025-01-20T09:51:09.736" v="2550" actId="27636"/>
        <pc:sldMkLst>
          <pc:docMk/>
          <pc:sldMk cId="2702223589" sldId="269"/>
        </pc:sldMkLst>
        <pc:spChg chg="mod">
          <ac:chgData name="宸睿 游" userId="8ec795a0-ca5e-4453-80ab-c0b433a54739" providerId="ADAL" clId="{1167DE26-99A7-40BE-BDE1-5E9D1A8DD048}" dt="2025-01-20T09:51:09.736" v="2550" actId="27636"/>
          <ac:spMkLst>
            <pc:docMk/>
            <pc:sldMk cId="2702223589" sldId="269"/>
            <ac:spMk id="2" creationId="{2AFF39BD-FAE3-F919-A170-C375AB3891E4}"/>
          </ac:spMkLst>
        </pc:spChg>
      </pc:sldChg>
      <pc:sldChg chg="addSp delSp modSp mod">
        <pc:chgData name="宸睿 游" userId="8ec795a0-ca5e-4453-80ab-c0b433a54739" providerId="ADAL" clId="{1167DE26-99A7-40BE-BDE1-5E9D1A8DD048}" dt="2025-01-22T06:02:42.984" v="2780" actId="1076"/>
        <pc:sldMkLst>
          <pc:docMk/>
          <pc:sldMk cId="3091733513" sldId="278"/>
        </pc:sldMkLst>
        <pc:spChg chg="mod">
          <ac:chgData name="宸睿 游" userId="8ec795a0-ca5e-4453-80ab-c0b433a54739" providerId="ADAL" clId="{1167DE26-99A7-40BE-BDE1-5E9D1A8DD048}" dt="2025-01-22T06:01:25.812" v="2770" actId="6549"/>
          <ac:spMkLst>
            <pc:docMk/>
            <pc:sldMk cId="3091733513" sldId="278"/>
            <ac:spMk id="3" creationId="{91FDE3BF-3FA6-BEC4-563B-D62AD39E0629}"/>
          </ac:spMkLst>
        </pc:spChg>
        <pc:picChg chg="add mod">
          <ac:chgData name="宸睿 游" userId="8ec795a0-ca5e-4453-80ab-c0b433a54739" providerId="ADAL" clId="{1167DE26-99A7-40BE-BDE1-5E9D1A8DD048}" dt="2025-01-22T06:02:42.984" v="2780" actId="1076"/>
          <ac:picMkLst>
            <pc:docMk/>
            <pc:sldMk cId="3091733513" sldId="278"/>
            <ac:picMk id="6" creationId="{3AFD9EFD-1F0B-7D76-64C3-3C62AE99E8C0}"/>
          </ac:picMkLst>
        </pc:picChg>
        <pc:picChg chg="add del mod">
          <ac:chgData name="宸睿 游" userId="8ec795a0-ca5e-4453-80ab-c0b433a54739" providerId="ADAL" clId="{1167DE26-99A7-40BE-BDE1-5E9D1A8DD048}" dt="2025-01-22T06:02:37.893" v="2779" actId="22"/>
          <ac:picMkLst>
            <pc:docMk/>
            <pc:sldMk cId="3091733513" sldId="278"/>
            <ac:picMk id="8" creationId="{F412E7F6-9B55-4430-7F3D-D1721E14FFDC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01:35.556" v="2772" actId="1076"/>
        <pc:sldMkLst>
          <pc:docMk/>
          <pc:sldMk cId="1683739532" sldId="279"/>
        </pc:sldMkLst>
        <pc:spChg chg="mod">
          <ac:chgData name="宸睿 游" userId="8ec795a0-ca5e-4453-80ab-c0b433a54739" providerId="ADAL" clId="{1167DE26-99A7-40BE-BDE1-5E9D1A8DD048}" dt="2025-01-22T06:00:11.022" v="2761" actId="20577"/>
          <ac:spMkLst>
            <pc:docMk/>
            <pc:sldMk cId="1683739532" sldId="279"/>
            <ac:spMk id="2" creationId="{7EA21ADB-C216-08FE-CD1F-80DEB500471E}"/>
          </ac:spMkLst>
        </pc:spChg>
        <pc:spChg chg="del">
          <ac:chgData name="宸睿 游" userId="8ec795a0-ca5e-4453-80ab-c0b433a54739" providerId="ADAL" clId="{1167DE26-99A7-40BE-BDE1-5E9D1A8DD048}" dt="2025-01-22T06:00:39.436" v="2762" actId="22"/>
          <ac:spMkLst>
            <pc:docMk/>
            <pc:sldMk cId="1683739532" sldId="279"/>
            <ac:spMk id="3" creationId="{4E2B83D0-FADB-A18A-ECF3-D0D1FB40FD3B}"/>
          </ac:spMkLst>
        </pc:spChg>
        <pc:picChg chg="add mod ord">
          <ac:chgData name="宸睿 游" userId="8ec795a0-ca5e-4453-80ab-c0b433a54739" providerId="ADAL" clId="{1167DE26-99A7-40BE-BDE1-5E9D1A8DD048}" dt="2025-01-22T06:01:35.556" v="2772" actId="1076"/>
          <ac:picMkLst>
            <pc:docMk/>
            <pc:sldMk cId="1683739532" sldId="279"/>
            <ac:picMk id="6" creationId="{393AB041-E68E-B064-8884-1AA11ADEA3E8}"/>
          </ac:picMkLst>
        </pc:picChg>
      </pc:sldChg>
      <pc:sldChg chg="addSp delSp modSp add mod">
        <pc:chgData name="宸睿 游" userId="8ec795a0-ca5e-4453-80ab-c0b433a54739" providerId="ADAL" clId="{1167DE26-99A7-40BE-BDE1-5E9D1A8DD048}" dt="2025-01-22T06:03:44.741" v="2792" actId="1076"/>
        <pc:sldMkLst>
          <pc:docMk/>
          <pc:sldMk cId="4246362067" sldId="280"/>
        </pc:sldMkLst>
        <pc:picChg chg="del">
          <ac:chgData name="宸睿 游" userId="8ec795a0-ca5e-4453-80ab-c0b433a54739" providerId="ADAL" clId="{1167DE26-99A7-40BE-BDE1-5E9D1A8DD048}" dt="2025-01-22T06:02:46.995" v="2782" actId="478"/>
          <ac:picMkLst>
            <pc:docMk/>
            <pc:sldMk cId="4246362067" sldId="280"/>
            <ac:picMk id="6" creationId="{47E742E0-13B4-8C7B-4F98-C576B943C422}"/>
          </ac:picMkLst>
        </pc:picChg>
        <pc:picChg chg="add mod">
          <ac:chgData name="宸睿 游" userId="8ec795a0-ca5e-4453-80ab-c0b433a54739" providerId="ADAL" clId="{1167DE26-99A7-40BE-BDE1-5E9D1A8DD048}" dt="2025-01-22T06:03:44.741" v="2792" actId="1076"/>
          <ac:picMkLst>
            <pc:docMk/>
            <pc:sldMk cId="4246362067" sldId="280"/>
            <ac:picMk id="7" creationId="{D49FF991-9738-B5F8-D3E5-0E9BDB9CF06C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46:07.444" v="3149" actId="1036"/>
        <pc:sldMkLst>
          <pc:docMk/>
          <pc:sldMk cId="2407747098" sldId="281"/>
        </pc:sldMkLst>
        <pc:spChg chg="mod">
          <ac:chgData name="宸睿 游" userId="8ec795a0-ca5e-4453-80ab-c0b433a54739" providerId="ADAL" clId="{1167DE26-99A7-40BE-BDE1-5E9D1A8DD048}" dt="2025-01-22T06:06:59.666" v="2833"/>
          <ac:spMkLst>
            <pc:docMk/>
            <pc:sldMk cId="2407747098" sldId="281"/>
            <ac:spMk id="2" creationId="{C4AD1AE1-77E1-6E8C-17E3-ECCBB0D29702}"/>
          </ac:spMkLst>
        </pc:spChg>
        <pc:spChg chg="del">
          <ac:chgData name="宸睿 游" userId="8ec795a0-ca5e-4453-80ab-c0b433a54739" providerId="ADAL" clId="{1167DE26-99A7-40BE-BDE1-5E9D1A8DD048}" dt="2025-01-22T06:09:18.412" v="2834" actId="22"/>
          <ac:spMkLst>
            <pc:docMk/>
            <pc:sldMk cId="2407747098" sldId="281"/>
            <ac:spMk id="3" creationId="{9B2C4FF8-1026-980F-ADE9-20C69A88D18E}"/>
          </ac:spMkLst>
        </pc:spChg>
        <pc:spChg chg="add mod">
          <ac:chgData name="宸睿 游" userId="8ec795a0-ca5e-4453-80ab-c0b433a54739" providerId="ADAL" clId="{1167DE26-99A7-40BE-BDE1-5E9D1A8DD048}" dt="2025-01-22T06:46:02.807" v="3138" actId="20577"/>
          <ac:spMkLst>
            <pc:docMk/>
            <pc:sldMk cId="2407747098" sldId="281"/>
            <ac:spMk id="8" creationId="{3BFE89A0-E8B4-7C1F-8768-FD609E1732A7}"/>
          </ac:spMkLst>
        </pc:spChg>
        <pc:picChg chg="add del mod ord">
          <ac:chgData name="宸睿 游" userId="8ec795a0-ca5e-4453-80ab-c0b433a54739" providerId="ADAL" clId="{1167DE26-99A7-40BE-BDE1-5E9D1A8DD048}" dt="2025-01-22T06:44:43.514" v="2985" actId="21"/>
          <ac:picMkLst>
            <pc:docMk/>
            <pc:sldMk cId="2407747098" sldId="281"/>
            <ac:picMk id="6" creationId="{FC5B1861-C0A8-B0E3-571A-A1E317105011}"/>
          </ac:picMkLst>
        </pc:picChg>
        <pc:picChg chg="add mod">
          <ac:chgData name="宸睿 游" userId="8ec795a0-ca5e-4453-80ab-c0b433a54739" providerId="ADAL" clId="{1167DE26-99A7-40BE-BDE1-5E9D1A8DD048}" dt="2025-01-22T06:46:07.444" v="3149" actId="1036"/>
          <ac:picMkLst>
            <pc:docMk/>
            <pc:sldMk cId="2407747098" sldId="281"/>
            <ac:picMk id="9" creationId="{FC5B1861-C0A8-B0E3-571A-A1E317105011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10:53.202" v="2847"/>
        <pc:sldMkLst>
          <pc:docMk/>
          <pc:sldMk cId="1022177050" sldId="282"/>
        </pc:sldMkLst>
        <pc:spChg chg="mod">
          <ac:chgData name="宸睿 游" userId="8ec795a0-ca5e-4453-80ab-c0b433a54739" providerId="ADAL" clId="{1167DE26-99A7-40BE-BDE1-5E9D1A8DD048}" dt="2025-01-22T06:10:00.498" v="2842" actId="27636"/>
          <ac:spMkLst>
            <pc:docMk/>
            <pc:sldMk cId="1022177050" sldId="282"/>
            <ac:spMk id="2" creationId="{26CE8733-25F4-D621-F1F4-9DE6168357C0}"/>
          </ac:spMkLst>
        </pc:spChg>
        <pc:spChg chg="del">
          <ac:chgData name="宸睿 游" userId="8ec795a0-ca5e-4453-80ab-c0b433a54739" providerId="ADAL" clId="{1167DE26-99A7-40BE-BDE1-5E9D1A8DD048}" dt="2025-01-22T06:10:26.605" v="2843" actId="22"/>
          <ac:spMkLst>
            <pc:docMk/>
            <pc:sldMk cId="1022177050" sldId="282"/>
            <ac:spMk id="3" creationId="{F5F8ACA0-5B00-9DFE-CDE7-C080C59B7218}"/>
          </ac:spMkLst>
        </pc:spChg>
        <pc:spChg chg="add mod">
          <ac:chgData name="宸睿 游" userId="8ec795a0-ca5e-4453-80ab-c0b433a54739" providerId="ADAL" clId="{1167DE26-99A7-40BE-BDE1-5E9D1A8DD048}" dt="2025-01-22T06:10:53.202" v="2847"/>
          <ac:spMkLst>
            <pc:docMk/>
            <pc:sldMk cId="1022177050" sldId="282"/>
            <ac:spMk id="7" creationId="{362C93BC-2F81-D475-DB5B-C1E10321A122}"/>
          </ac:spMkLst>
        </pc:spChg>
        <pc:picChg chg="add mod ord">
          <ac:chgData name="宸睿 游" userId="8ec795a0-ca5e-4453-80ab-c0b433a54739" providerId="ADAL" clId="{1167DE26-99A7-40BE-BDE1-5E9D1A8DD048}" dt="2025-01-22T06:10:28.660" v="2844" actId="1076"/>
          <ac:picMkLst>
            <pc:docMk/>
            <pc:sldMk cId="1022177050" sldId="282"/>
            <ac:picMk id="6" creationId="{38CF24DC-B055-C254-D416-9566D71F2D09}"/>
          </ac:picMkLst>
        </pc:picChg>
      </pc:sldChg>
      <pc:sldChg chg="new del">
        <pc:chgData name="宸睿 游" userId="8ec795a0-ca5e-4453-80ab-c0b433a54739" providerId="ADAL" clId="{1167DE26-99A7-40BE-BDE1-5E9D1A8DD048}" dt="2025-01-22T06:09:55.509" v="2837" actId="680"/>
        <pc:sldMkLst>
          <pc:docMk/>
          <pc:sldMk cId="3326709917" sldId="282"/>
        </pc:sldMkLst>
      </pc:sldChg>
      <pc:sldChg chg="addSp delSp modSp new mod">
        <pc:chgData name="宸睿 游" userId="8ec795a0-ca5e-4453-80ab-c0b433a54739" providerId="ADAL" clId="{1167DE26-99A7-40BE-BDE1-5E9D1A8DD048}" dt="2025-01-22T06:18:46.719" v="2903" actId="1076"/>
        <pc:sldMkLst>
          <pc:docMk/>
          <pc:sldMk cId="1869712158" sldId="283"/>
        </pc:sldMkLst>
        <pc:spChg chg="mod">
          <ac:chgData name="宸睿 游" userId="8ec795a0-ca5e-4453-80ab-c0b433a54739" providerId="ADAL" clId="{1167DE26-99A7-40BE-BDE1-5E9D1A8DD048}" dt="2025-01-22T06:17:40.860" v="2855"/>
          <ac:spMkLst>
            <pc:docMk/>
            <pc:sldMk cId="1869712158" sldId="283"/>
            <ac:spMk id="2" creationId="{E221B0C1-70B5-8E73-E39A-2527BABA1D71}"/>
          </ac:spMkLst>
        </pc:spChg>
        <pc:spChg chg="del">
          <ac:chgData name="宸睿 游" userId="8ec795a0-ca5e-4453-80ab-c0b433a54739" providerId="ADAL" clId="{1167DE26-99A7-40BE-BDE1-5E9D1A8DD048}" dt="2025-01-22T06:17:58.028" v="2856" actId="22"/>
          <ac:spMkLst>
            <pc:docMk/>
            <pc:sldMk cId="1869712158" sldId="283"/>
            <ac:spMk id="3" creationId="{8935ADC6-C247-F7ED-1C2A-B68DA77C0E8D}"/>
          </ac:spMkLst>
        </pc:spChg>
        <pc:picChg chg="add mod ord">
          <ac:chgData name="宸睿 游" userId="8ec795a0-ca5e-4453-80ab-c0b433a54739" providerId="ADAL" clId="{1167DE26-99A7-40BE-BDE1-5E9D1A8DD048}" dt="2025-01-22T06:18:38.964" v="2901" actId="1076"/>
          <ac:picMkLst>
            <pc:docMk/>
            <pc:sldMk cId="1869712158" sldId="283"/>
            <ac:picMk id="6" creationId="{6BE18545-C009-EC46-C063-2C9E0FF0F4A8}"/>
          </ac:picMkLst>
        </pc:picChg>
        <pc:picChg chg="add mod">
          <ac:chgData name="宸睿 游" userId="8ec795a0-ca5e-4453-80ab-c0b433a54739" providerId="ADAL" clId="{1167DE26-99A7-40BE-BDE1-5E9D1A8DD048}" dt="2025-01-22T06:18:46.719" v="2903" actId="1076"/>
          <ac:picMkLst>
            <pc:docMk/>
            <pc:sldMk cId="1869712158" sldId="283"/>
            <ac:picMk id="8" creationId="{2DF5EA6F-5DE6-DD5C-32B0-4B029581A7B7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19:25.074" v="2913" actId="1076"/>
        <pc:sldMkLst>
          <pc:docMk/>
          <pc:sldMk cId="360331668" sldId="284"/>
        </pc:sldMkLst>
        <pc:spChg chg="mod">
          <ac:chgData name="宸睿 游" userId="8ec795a0-ca5e-4453-80ab-c0b433a54739" providerId="ADAL" clId="{1167DE26-99A7-40BE-BDE1-5E9D1A8DD048}" dt="2025-01-22T06:19:11.336" v="2911"/>
          <ac:spMkLst>
            <pc:docMk/>
            <pc:sldMk cId="360331668" sldId="284"/>
            <ac:spMk id="2" creationId="{904EA11D-F53F-DD77-4017-15959F4716BF}"/>
          </ac:spMkLst>
        </pc:spChg>
        <pc:spChg chg="del">
          <ac:chgData name="宸睿 游" userId="8ec795a0-ca5e-4453-80ab-c0b433a54739" providerId="ADAL" clId="{1167DE26-99A7-40BE-BDE1-5E9D1A8DD048}" dt="2025-01-22T06:19:21.913" v="2912" actId="22"/>
          <ac:spMkLst>
            <pc:docMk/>
            <pc:sldMk cId="360331668" sldId="284"/>
            <ac:spMk id="3" creationId="{0B2B5803-2997-4A14-385D-8B92399B1B07}"/>
          </ac:spMkLst>
        </pc:spChg>
        <pc:picChg chg="add mod ord">
          <ac:chgData name="宸睿 游" userId="8ec795a0-ca5e-4453-80ab-c0b433a54739" providerId="ADAL" clId="{1167DE26-99A7-40BE-BDE1-5E9D1A8DD048}" dt="2025-01-22T06:19:25.074" v="2913" actId="1076"/>
          <ac:picMkLst>
            <pc:docMk/>
            <pc:sldMk cId="360331668" sldId="284"/>
            <ac:picMk id="6" creationId="{685C97FB-D355-1E9A-4193-B1D90EA00F12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28:31.780" v="2924" actId="1076"/>
        <pc:sldMkLst>
          <pc:docMk/>
          <pc:sldMk cId="4764138" sldId="285"/>
        </pc:sldMkLst>
        <pc:spChg chg="mod">
          <ac:chgData name="宸睿 游" userId="8ec795a0-ca5e-4453-80ab-c0b433a54739" providerId="ADAL" clId="{1167DE26-99A7-40BE-BDE1-5E9D1A8DD048}" dt="2025-01-22T06:28:02.457" v="2921"/>
          <ac:spMkLst>
            <pc:docMk/>
            <pc:sldMk cId="4764138" sldId="285"/>
            <ac:spMk id="2" creationId="{DA7EC411-2B3A-C057-389E-6A75920701DC}"/>
          </ac:spMkLst>
        </pc:spChg>
        <pc:spChg chg="del">
          <ac:chgData name="宸睿 游" userId="8ec795a0-ca5e-4453-80ab-c0b433a54739" providerId="ADAL" clId="{1167DE26-99A7-40BE-BDE1-5E9D1A8DD048}" dt="2025-01-22T06:28:20.063" v="2922" actId="22"/>
          <ac:spMkLst>
            <pc:docMk/>
            <pc:sldMk cId="4764138" sldId="285"/>
            <ac:spMk id="3" creationId="{D857CF90-B871-DB92-CAD4-A0947E429F85}"/>
          </ac:spMkLst>
        </pc:spChg>
        <pc:picChg chg="add mod ord">
          <ac:chgData name="宸睿 游" userId="8ec795a0-ca5e-4453-80ab-c0b433a54739" providerId="ADAL" clId="{1167DE26-99A7-40BE-BDE1-5E9D1A8DD048}" dt="2025-01-22T06:28:31.780" v="2924" actId="1076"/>
          <ac:picMkLst>
            <pc:docMk/>
            <pc:sldMk cId="4764138" sldId="285"/>
            <ac:picMk id="6" creationId="{D986E419-3A1C-CF4F-9DC4-93FF405968DB}"/>
          </ac:picMkLst>
        </pc:picChg>
      </pc:sldChg>
      <pc:sldChg chg="addSp delSp modSp new mod modNotesTx">
        <pc:chgData name="宸睿 游" userId="8ec795a0-ca5e-4453-80ab-c0b433a54739" providerId="ADAL" clId="{1167DE26-99A7-40BE-BDE1-5E9D1A8DD048}" dt="2025-01-22T06:47:34.949" v="3183" actId="20577"/>
        <pc:sldMkLst>
          <pc:docMk/>
          <pc:sldMk cId="4220144454" sldId="286"/>
        </pc:sldMkLst>
        <pc:spChg chg="mod">
          <ac:chgData name="宸睿 游" userId="8ec795a0-ca5e-4453-80ab-c0b433a54739" providerId="ADAL" clId="{1167DE26-99A7-40BE-BDE1-5E9D1A8DD048}" dt="2025-01-22T06:28:59.879" v="2926"/>
          <ac:spMkLst>
            <pc:docMk/>
            <pc:sldMk cId="4220144454" sldId="286"/>
            <ac:spMk id="2" creationId="{E6F05DA1-FA32-6F5A-FE8A-3BDD5C194F83}"/>
          </ac:spMkLst>
        </pc:spChg>
        <pc:spChg chg="del">
          <ac:chgData name="宸睿 游" userId="8ec795a0-ca5e-4453-80ab-c0b433a54739" providerId="ADAL" clId="{1167DE26-99A7-40BE-BDE1-5E9D1A8DD048}" dt="2025-01-22T06:29:13.101" v="2927" actId="22"/>
          <ac:spMkLst>
            <pc:docMk/>
            <pc:sldMk cId="4220144454" sldId="286"/>
            <ac:spMk id="3" creationId="{EC5457F1-2158-3897-BDEE-EF1265CD0D1A}"/>
          </ac:spMkLst>
        </pc:spChg>
        <pc:picChg chg="add mod ord">
          <ac:chgData name="宸睿 游" userId="8ec795a0-ca5e-4453-80ab-c0b433a54739" providerId="ADAL" clId="{1167DE26-99A7-40BE-BDE1-5E9D1A8DD048}" dt="2025-01-22T06:29:16.036" v="2929" actId="1076"/>
          <ac:picMkLst>
            <pc:docMk/>
            <pc:sldMk cId="4220144454" sldId="286"/>
            <ac:picMk id="6" creationId="{E902D046-F067-8DA3-5DEF-44D2C5CB79C7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35:37.597" v="2960"/>
        <pc:sldMkLst>
          <pc:docMk/>
          <pc:sldMk cId="1299325043" sldId="287"/>
        </pc:sldMkLst>
        <pc:spChg chg="mod">
          <ac:chgData name="宸睿 游" userId="8ec795a0-ca5e-4453-80ab-c0b433a54739" providerId="ADAL" clId="{1167DE26-99A7-40BE-BDE1-5E9D1A8DD048}" dt="2025-01-22T06:35:37.597" v="2960"/>
          <ac:spMkLst>
            <pc:docMk/>
            <pc:sldMk cId="1299325043" sldId="287"/>
            <ac:spMk id="2" creationId="{37CA0FB8-8FC7-BA7E-7DEC-04ECC42AD831}"/>
          </ac:spMkLst>
        </pc:spChg>
        <pc:spChg chg="del">
          <ac:chgData name="宸睿 游" userId="8ec795a0-ca5e-4453-80ab-c0b433a54739" providerId="ADAL" clId="{1167DE26-99A7-40BE-BDE1-5E9D1A8DD048}" dt="2025-01-22T06:34:56.370" v="2946" actId="26606"/>
          <ac:spMkLst>
            <pc:docMk/>
            <pc:sldMk cId="1299325043" sldId="287"/>
            <ac:spMk id="3" creationId="{953E136C-C765-BE67-4113-8403D6370CFB}"/>
          </ac:spMkLst>
        </pc:spChg>
        <pc:spChg chg="mod ord">
          <ac:chgData name="宸睿 游" userId="8ec795a0-ca5e-4453-80ab-c0b433a54739" providerId="ADAL" clId="{1167DE26-99A7-40BE-BDE1-5E9D1A8DD048}" dt="2025-01-22T06:34:56.370" v="2946" actId="26606"/>
          <ac:spMkLst>
            <pc:docMk/>
            <pc:sldMk cId="1299325043" sldId="287"/>
            <ac:spMk id="4" creationId="{334956D2-8456-F34E-2C2A-D73F00DB567D}"/>
          </ac:spMkLst>
        </pc:spChg>
        <pc:picChg chg="add mod">
          <ac:chgData name="宸睿 游" userId="8ec795a0-ca5e-4453-80ab-c0b433a54739" providerId="ADAL" clId="{1167DE26-99A7-40BE-BDE1-5E9D1A8DD048}" dt="2025-01-22T06:35:05.250" v="2948" actId="14100"/>
          <ac:picMkLst>
            <pc:docMk/>
            <pc:sldMk cId="1299325043" sldId="287"/>
            <ac:picMk id="6" creationId="{4899B56E-7ACC-A102-3E8B-173D893CF6B9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44:16.319" v="2982" actId="1076"/>
        <pc:sldMkLst>
          <pc:docMk/>
          <pc:sldMk cId="2766628421" sldId="288"/>
        </pc:sldMkLst>
        <pc:spChg chg="mod">
          <ac:chgData name="宸睿 游" userId="8ec795a0-ca5e-4453-80ab-c0b433a54739" providerId="ADAL" clId="{1167DE26-99A7-40BE-BDE1-5E9D1A8DD048}" dt="2025-01-22T06:35:50.238" v="2965"/>
          <ac:spMkLst>
            <pc:docMk/>
            <pc:sldMk cId="2766628421" sldId="288"/>
            <ac:spMk id="2" creationId="{BE600AEA-CDDE-B62C-30E9-33D1065CE427}"/>
          </ac:spMkLst>
        </pc:spChg>
        <pc:spChg chg="mod">
          <ac:chgData name="宸睿 游" userId="8ec795a0-ca5e-4453-80ab-c0b433a54739" providerId="ADAL" clId="{1167DE26-99A7-40BE-BDE1-5E9D1A8DD048}" dt="2025-01-22T06:39:10.320" v="2976" actId="20577"/>
          <ac:spMkLst>
            <pc:docMk/>
            <pc:sldMk cId="2766628421" sldId="288"/>
            <ac:spMk id="3" creationId="{C5FD5DD3-B09B-F90F-D7B2-B08A89FE5C99}"/>
          </ac:spMkLst>
        </pc:spChg>
        <pc:spChg chg="add del">
          <ac:chgData name="宸睿 游" userId="8ec795a0-ca5e-4453-80ab-c0b433a54739" providerId="ADAL" clId="{1167DE26-99A7-40BE-BDE1-5E9D1A8DD048}" dt="2025-01-22T06:43:58.812" v="2978" actId="22"/>
          <ac:spMkLst>
            <pc:docMk/>
            <pc:sldMk cId="2766628421" sldId="288"/>
            <ac:spMk id="8" creationId="{16B35FF4-0EBC-740B-3870-DF434D986D1B}"/>
          </ac:spMkLst>
        </pc:spChg>
        <pc:picChg chg="add mod">
          <ac:chgData name="宸睿 游" userId="8ec795a0-ca5e-4453-80ab-c0b433a54739" providerId="ADAL" clId="{1167DE26-99A7-40BE-BDE1-5E9D1A8DD048}" dt="2025-01-22T06:44:14.642" v="2981" actId="1076"/>
          <ac:picMkLst>
            <pc:docMk/>
            <pc:sldMk cId="2766628421" sldId="288"/>
            <ac:picMk id="6" creationId="{1C5B43F1-C72C-3076-048D-42DDBE0059F1}"/>
          </ac:picMkLst>
        </pc:picChg>
        <pc:picChg chg="add mod">
          <ac:chgData name="宸睿 游" userId="8ec795a0-ca5e-4453-80ab-c0b433a54739" providerId="ADAL" clId="{1167DE26-99A7-40BE-BDE1-5E9D1A8DD048}" dt="2025-01-22T06:44:16.319" v="2982" actId="1076"/>
          <ac:picMkLst>
            <pc:docMk/>
            <pc:sldMk cId="2766628421" sldId="288"/>
            <ac:picMk id="10" creationId="{9B2AE55D-3662-1CC6-9837-AE8CDCBF64C7}"/>
          </ac:picMkLst>
        </pc:picChg>
      </pc:sldChg>
      <pc:sldChg chg="addSp modSp new mod">
        <pc:chgData name="宸睿 游" userId="8ec795a0-ca5e-4453-80ab-c0b433a54739" providerId="ADAL" clId="{1167DE26-99A7-40BE-BDE1-5E9D1A8DD048}" dt="2025-01-22T06:49:01.490" v="3191" actId="1076"/>
        <pc:sldMkLst>
          <pc:docMk/>
          <pc:sldMk cId="394823978" sldId="289"/>
        </pc:sldMkLst>
        <pc:spChg chg="mod">
          <ac:chgData name="宸睿 游" userId="8ec795a0-ca5e-4453-80ab-c0b433a54739" providerId="ADAL" clId="{1167DE26-99A7-40BE-BDE1-5E9D1A8DD048}" dt="2025-01-22T06:47:45.712" v="3187"/>
          <ac:spMkLst>
            <pc:docMk/>
            <pc:sldMk cId="394823978" sldId="289"/>
            <ac:spMk id="2" creationId="{931F15BA-11A7-03C9-3B7B-8EEA896C4A3E}"/>
          </ac:spMkLst>
        </pc:spChg>
        <pc:picChg chg="add mod">
          <ac:chgData name="宸睿 游" userId="8ec795a0-ca5e-4453-80ab-c0b433a54739" providerId="ADAL" clId="{1167DE26-99A7-40BE-BDE1-5E9D1A8DD048}" dt="2025-01-22T06:49:01.490" v="3191" actId="1076"/>
          <ac:picMkLst>
            <pc:docMk/>
            <pc:sldMk cId="394823978" sldId="289"/>
            <ac:picMk id="6" creationId="{DB20964F-324B-D57A-1EF1-32DA4F096678}"/>
          </ac:picMkLst>
        </pc:picChg>
      </pc:sldChg>
      <pc:sldChg chg="addSp modSp new mod">
        <pc:chgData name="宸睿 游" userId="8ec795a0-ca5e-4453-80ab-c0b433a54739" providerId="ADAL" clId="{1167DE26-99A7-40BE-BDE1-5E9D1A8DD048}" dt="2025-01-22T06:49:21.967" v="3196" actId="1076"/>
        <pc:sldMkLst>
          <pc:docMk/>
          <pc:sldMk cId="421494169" sldId="290"/>
        </pc:sldMkLst>
        <pc:spChg chg="mod">
          <ac:chgData name="宸睿 游" userId="8ec795a0-ca5e-4453-80ab-c0b433a54739" providerId="ADAL" clId="{1167DE26-99A7-40BE-BDE1-5E9D1A8DD048}" dt="2025-01-22T06:49:09.285" v="3193"/>
          <ac:spMkLst>
            <pc:docMk/>
            <pc:sldMk cId="421494169" sldId="290"/>
            <ac:spMk id="2" creationId="{77576594-9A5C-E8CA-6C43-3B2F6B945715}"/>
          </ac:spMkLst>
        </pc:spChg>
        <pc:picChg chg="add mod">
          <ac:chgData name="宸睿 游" userId="8ec795a0-ca5e-4453-80ab-c0b433a54739" providerId="ADAL" clId="{1167DE26-99A7-40BE-BDE1-5E9D1A8DD048}" dt="2025-01-22T06:49:21.967" v="3196" actId="1076"/>
          <ac:picMkLst>
            <pc:docMk/>
            <pc:sldMk cId="421494169" sldId="290"/>
            <ac:picMk id="6" creationId="{7FD5AD8B-9353-2636-C9B2-D93F9E8C0D89}"/>
          </ac:picMkLst>
        </pc:picChg>
      </pc:sldChg>
      <pc:sldChg chg="addSp delSp modSp new mod">
        <pc:chgData name="宸睿 游" userId="8ec795a0-ca5e-4453-80ab-c0b433a54739" providerId="ADAL" clId="{1167DE26-99A7-40BE-BDE1-5E9D1A8DD048}" dt="2025-01-22T06:54:07.671" v="3236" actId="1076"/>
        <pc:sldMkLst>
          <pc:docMk/>
          <pc:sldMk cId="3764181173" sldId="291"/>
        </pc:sldMkLst>
        <pc:spChg chg="mod">
          <ac:chgData name="宸睿 游" userId="8ec795a0-ca5e-4453-80ab-c0b433a54739" providerId="ADAL" clId="{1167DE26-99A7-40BE-BDE1-5E9D1A8DD048}" dt="2025-01-22T06:50:39.882" v="3205"/>
          <ac:spMkLst>
            <pc:docMk/>
            <pc:sldMk cId="3764181173" sldId="291"/>
            <ac:spMk id="2" creationId="{2DE9E412-26D9-145C-C7AC-5A963C7925FC}"/>
          </ac:spMkLst>
        </pc:spChg>
        <pc:spChg chg="del">
          <ac:chgData name="宸睿 游" userId="8ec795a0-ca5e-4453-80ab-c0b433a54739" providerId="ADAL" clId="{1167DE26-99A7-40BE-BDE1-5E9D1A8DD048}" dt="2025-01-22T06:51:05.127" v="3206" actId="22"/>
          <ac:spMkLst>
            <pc:docMk/>
            <pc:sldMk cId="3764181173" sldId="291"/>
            <ac:spMk id="3" creationId="{66613C95-B1F2-9325-9EB6-5AF7C70F117E}"/>
          </ac:spMkLst>
        </pc:spChg>
        <pc:picChg chg="add mod ord">
          <ac:chgData name="宸睿 游" userId="8ec795a0-ca5e-4453-80ab-c0b433a54739" providerId="ADAL" clId="{1167DE26-99A7-40BE-BDE1-5E9D1A8DD048}" dt="2025-01-22T06:54:07.671" v="3236" actId="1076"/>
          <ac:picMkLst>
            <pc:docMk/>
            <pc:sldMk cId="3764181173" sldId="291"/>
            <ac:picMk id="6" creationId="{CDA92ACC-8F7D-5996-F307-148F0B64B261}"/>
          </ac:picMkLst>
        </pc:picChg>
        <pc:picChg chg="add del">
          <ac:chgData name="宸睿 游" userId="8ec795a0-ca5e-4453-80ab-c0b433a54739" providerId="ADAL" clId="{1167DE26-99A7-40BE-BDE1-5E9D1A8DD048}" dt="2025-01-22T06:52:55.299" v="3224" actId="22"/>
          <ac:picMkLst>
            <pc:docMk/>
            <pc:sldMk cId="3764181173" sldId="291"/>
            <ac:picMk id="8" creationId="{C53B3B46-D981-5356-A12F-4D1269705D88}"/>
          </ac:picMkLst>
        </pc:picChg>
      </pc:sldChg>
      <pc:sldChg chg="addSp delSp modSp new mod ord">
        <pc:chgData name="宸睿 游" userId="8ec795a0-ca5e-4453-80ab-c0b433a54739" providerId="ADAL" clId="{1167DE26-99A7-40BE-BDE1-5E9D1A8DD048}" dt="2025-01-22T06:52:24.763" v="3221" actId="1076"/>
        <pc:sldMkLst>
          <pc:docMk/>
          <pc:sldMk cId="3123726232" sldId="292"/>
        </pc:sldMkLst>
        <pc:spChg chg="mod">
          <ac:chgData name="宸睿 游" userId="8ec795a0-ca5e-4453-80ab-c0b433a54739" providerId="ADAL" clId="{1167DE26-99A7-40BE-BDE1-5E9D1A8DD048}" dt="2025-01-22T06:51:46.805" v="3215" actId="20577"/>
          <ac:spMkLst>
            <pc:docMk/>
            <pc:sldMk cId="3123726232" sldId="292"/>
            <ac:spMk id="2" creationId="{FF1B86E6-B43E-5DF0-FF23-8A14E0706F75}"/>
          </ac:spMkLst>
        </pc:spChg>
        <pc:spChg chg="del">
          <ac:chgData name="宸睿 游" userId="8ec795a0-ca5e-4453-80ab-c0b433a54739" providerId="ADAL" clId="{1167DE26-99A7-40BE-BDE1-5E9D1A8DD048}" dt="2025-01-22T06:51:59.180" v="3216" actId="22"/>
          <ac:spMkLst>
            <pc:docMk/>
            <pc:sldMk cId="3123726232" sldId="292"/>
            <ac:spMk id="3" creationId="{5B75C184-331E-00CE-035B-FAF3CA71BCC2}"/>
          </ac:spMkLst>
        </pc:spChg>
        <pc:picChg chg="add mod ord">
          <ac:chgData name="宸睿 游" userId="8ec795a0-ca5e-4453-80ab-c0b433a54739" providerId="ADAL" clId="{1167DE26-99A7-40BE-BDE1-5E9D1A8DD048}" dt="2025-01-22T06:52:24.763" v="3221" actId="1076"/>
          <ac:picMkLst>
            <pc:docMk/>
            <pc:sldMk cId="3123726232" sldId="292"/>
            <ac:picMk id="6" creationId="{FD20EDF3-58E5-B0AB-9B70-6D6360670857}"/>
          </ac:picMkLst>
        </pc:picChg>
      </pc:sldChg>
      <pc:sldChg chg="addSp modSp new mod">
        <pc:chgData name="宸睿 游" userId="8ec795a0-ca5e-4453-80ab-c0b433a54739" providerId="ADAL" clId="{1167DE26-99A7-40BE-BDE1-5E9D1A8DD048}" dt="2025-01-22T06:53:56.614" v="3235" actId="1076"/>
        <pc:sldMkLst>
          <pc:docMk/>
          <pc:sldMk cId="846367272" sldId="293"/>
        </pc:sldMkLst>
        <pc:spChg chg="mod">
          <ac:chgData name="宸睿 游" userId="8ec795a0-ca5e-4453-80ab-c0b433a54739" providerId="ADAL" clId="{1167DE26-99A7-40BE-BDE1-5E9D1A8DD048}" dt="2025-01-22T06:53:09.087" v="3227"/>
          <ac:spMkLst>
            <pc:docMk/>
            <pc:sldMk cId="846367272" sldId="293"/>
            <ac:spMk id="2" creationId="{C5CE66A0-CA63-60C3-B31C-1B81CD97EE84}"/>
          </ac:spMkLst>
        </pc:spChg>
        <pc:picChg chg="add mod">
          <ac:chgData name="宸睿 游" userId="8ec795a0-ca5e-4453-80ab-c0b433a54739" providerId="ADAL" clId="{1167DE26-99A7-40BE-BDE1-5E9D1A8DD048}" dt="2025-01-22T06:53:56.614" v="3235" actId="1076"/>
          <ac:picMkLst>
            <pc:docMk/>
            <pc:sldMk cId="846367272" sldId="293"/>
            <ac:picMk id="6" creationId="{0F0DEF7E-B1D5-B1E0-CB07-9F7FEA19E176}"/>
          </ac:picMkLst>
        </pc:picChg>
      </pc:sldChg>
      <pc:sldChg chg="modSp add mod">
        <pc:chgData name="宸睿 游" userId="8ec795a0-ca5e-4453-80ab-c0b433a54739" providerId="ADAL" clId="{1167DE26-99A7-40BE-BDE1-5E9D1A8DD048}" dt="2025-01-22T06:58:40.431" v="3240" actId="207"/>
        <pc:sldMkLst>
          <pc:docMk/>
          <pc:sldMk cId="3282234116" sldId="294"/>
        </pc:sldMkLst>
        <pc:spChg chg="mod">
          <ac:chgData name="宸睿 游" userId="8ec795a0-ca5e-4453-80ab-c0b433a54739" providerId="ADAL" clId="{1167DE26-99A7-40BE-BDE1-5E9D1A8DD048}" dt="2025-01-22T06:58:37.833" v="3239" actId="207"/>
          <ac:spMkLst>
            <pc:docMk/>
            <pc:sldMk cId="3282234116" sldId="294"/>
            <ac:spMk id="2" creationId="{9E77183B-286F-B2A6-EFA0-EAAEF0D7735C}"/>
          </ac:spMkLst>
        </pc:spChg>
        <pc:spChg chg="mod">
          <ac:chgData name="宸睿 游" userId="8ec795a0-ca5e-4453-80ab-c0b433a54739" providerId="ADAL" clId="{1167DE26-99A7-40BE-BDE1-5E9D1A8DD048}" dt="2025-01-22T06:58:40.431" v="3240" actId="207"/>
          <ac:spMkLst>
            <pc:docMk/>
            <pc:sldMk cId="3282234116" sldId="294"/>
            <ac:spMk id="3" creationId="{19AC9041-B1D3-32E2-EAC8-48C9E31EBED8}"/>
          </ac:spMkLst>
        </pc:spChg>
      </pc:sldChg>
      <pc:sldChg chg="modSp add mod ord">
        <pc:chgData name="宸睿 游" userId="8ec795a0-ca5e-4453-80ab-c0b433a54739" providerId="ADAL" clId="{1167DE26-99A7-40BE-BDE1-5E9D1A8DD048}" dt="2025-01-22T06:59:04.338" v="3248" actId="207"/>
        <pc:sldMkLst>
          <pc:docMk/>
          <pc:sldMk cId="944147906" sldId="295"/>
        </pc:sldMkLst>
        <pc:spChg chg="mod">
          <ac:chgData name="宸睿 游" userId="8ec795a0-ca5e-4453-80ab-c0b433a54739" providerId="ADAL" clId="{1167DE26-99A7-40BE-BDE1-5E9D1A8DD048}" dt="2025-01-22T06:59:04.338" v="3248" actId="207"/>
          <ac:spMkLst>
            <pc:docMk/>
            <pc:sldMk cId="944147906" sldId="295"/>
            <ac:spMk id="3" creationId="{6E38D70B-6319-C1A7-26B4-7076FF246B08}"/>
          </ac:spMkLst>
        </pc:spChg>
      </pc:sldChg>
    </pc:docChg>
  </pc:docChgLst>
  <pc:docChgLst>
    <pc:chgData name="宸睿 游" userId="8ec795a0-ca5e-4453-80ab-c0b433a54739" providerId="ADAL" clId="{98166554-B73A-4C2F-B458-355F2BA1A9D3}"/>
    <pc:docChg chg="undo redo custSel addSld delSld modSld sldOrd">
      <pc:chgData name="宸睿 游" userId="8ec795a0-ca5e-4453-80ab-c0b433a54739" providerId="ADAL" clId="{98166554-B73A-4C2F-B458-355F2BA1A9D3}" dt="2025-01-21T17:03:37.576" v="2406"/>
      <pc:docMkLst>
        <pc:docMk/>
      </pc:docMkLst>
      <pc:sldChg chg="modSp mod">
        <pc:chgData name="宸睿 游" userId="8ec795a0-ca5e-4453-80ab-c0b433a54739" providerId="ADAL" clId="{98166554-B73A-4C2F-B458-355F2BA1A9D3}" dt="2025-01-21T13:46:53.562" v="0" actId="20577"/>
        <pc:sldMkLst>
          <pc:docMk/>
          <pc:sldMk cId="3565063865" sldId="256"/>
        </pc:sldMkLst>
        <pc:spChg chg="mod">
          <ac:chgData name="宸睿 游" userId="8ec795a0-ca5e-4453-80ab-c0b433a54739" providerId="ADAL" clId="{98166554-B73A-4C2F-B458-355F2BA1A9D3}" dt="2025-01-21T13:46:53.562" v="0" actId="20577"/>
          <ac:spMkLst>
            <pc:docMk/>
            <pc:sldMk cId="3565063865" sldId="256"/>
            <ac:spMk id="2" creationId="{70C83856-0FA9-0F60-FCDE-98A061B4B912}"/>
          </ac:spMkLst>
        </pc:spChg>
      </pc:sldChg>
      <pc:sldChg chg="modSp mod">
        <pc:chgData name="宸睿 游" userId="8ec795a0-ca5e-4453-80ab-c0b433a54739" providerId="ADAL" clId="{98166554-B73A-4C2F-B458-355F2BA1A9D3}" dt="2025-01-21T15:10:19.622" v="1278"/>
        <pc:sldMkLst>
          <pc:docMk/>
          <pc:sldMk cId="2702223589" sldId="269"/>
        </pc:sldMkLst>
        <pc:spChg chg="mod">
          <ac:chgData name="宸睿 游" userId="8ec795a0-ca5e-4453-80ab-c0b433a54739" providerId="ADAL" clId="{98166554-B73A-4C2F-B458-355F2BA1A9D3}" dt="2025-01-21T15:10:19.622" v="1278"/>
          <ac:spMkLst>
            <pc:docMk/>
            <pc:sldMk cId="2702223589" sldId="269"/>
            <ac:spMk id="3" creationId="{03BC5DDD-BC0B-E33D-D3D6-D98FFD30BE78}"/>
          </ac:spMkLst>
        </pc:spChg>
      </pc:sldChg>
      <pc:sldChg chg="addSp modSp new mod">
        <pc:chgData name="宸睿 游" userId="8ec795a0-ca5e-4453-80ab-c0b433a54739" providerId="ADAL" clId="{98166554-B73A-4C2F-B458-355F2BA1A9D3}" dt="2025-01-21T17:02:08.679" v="2380" actId="20577"/>
        <pc:sldMkLst>
          <pc:docMk/>
          <pc:sldMk cId="2795471380" sldId="270"/>
        </pc:sldMkLst>
        <pc:spChg chg="mod">
          <ac:chgData name="宸睿 游" userId="8ec795a0-ca5e-4453-80ab-c0b433a54739" providerId="ADAL" clId="{98166554-B73A-4C2F-B458-355F2BA1A9D3}" dt="2025-01-21T14:31:27.887" v="132" actId="27636"/>
          <ac:spMkLst>
            <pc:docMk/>
            <pc:sldMk cId="2795471380" sldId="270"/>
            <ac:spMk id="2" creationId="{ABDE5CF9-DA8B-D895-ABEF-8BE1B5FD1B71}"/>
          </ac:spMkLst>
        </pc:spChg>
        <pc:spChg chg="mod">
          <ac:chgData name="宸睿 游" userId="8ec795a0-ca5e-4453-80ab-c0b433a54739" providerId="ADAL" clId="{98166554-B73A-4C2F-B458-355F2BA1A9D3}" dt="2025-01-21T17:02:08.679" v="2380" actId="20577"/>
          <ac:spMkLst>
            <pc:docMk/>
            <pc:sldMk cId="2795471380" sldId="270"/>
            <ac:spMk id="3" creationId="{B2EF1233-889E-5F96-B0F3-88C74947706D}"/>
          </ac:spMkLst>
        </pc:spChg>
        <pc:spChg chg="add mod">
          <ac:chgData name="宸睿 游" userId="8ec795a0-ca5e-4453-80ab-c0b433a54739" providerId="ADAL" clId="{98166554-B73A-4C2F-B458-355F2BA1A9D3}" dt="2025-01-21T14:38:03.676" v="305" actId="14100"/>
          <ac:spMkLst>
            <pc:docMk/>
            <pc:sldMk cId="2795471380" sldId="270"/>
            <ac:spMk id="5" creationId="{E5B11FDF-A17E-1493-A8E2-D82EDE7F5073}"/>
          </ac:spMkLst>
        </pc:spChg>
      </pc:sldChg>
      <pc:sldChg chg="modSp new mod modAnim modNotesTx">
        <pc:chgData name="宸睿 游" userId="8ec795a0-ca5e-4453-80ab-c0b433a54739" providerId="ADAL" clId="{98166554-B73A-4C2F-B458-355F2BA1A9D3}" dt="2025-01-21T17:02:08.876" v="2381" actId="20577"/>
        <pc:sldMkLst>
          <pc:docMk/>
          <pc:sldMk cId="2276887748" sldId="271"/>
        </pc:sldMkLst>
        <pc:spChg chg="mod">
          <ac:chgData name="宸睿 游" userId="8ec795a0-ca5e-4453-80ab-c0b433a54739" providerId="ADAL" clId="{98166554-B73A-4C2F-B458-355F2BA1A9D3}" dt="2025-01-21T14:37:09.815" v="231"/>
          <ac:spMkLst>
            <pc:docMk/>
            <pc:sldMk cId="2276887748" sldId="271"/>
            <ac:spMk id="2" creationId="{64AACA30-91BB-0EEA-BC28-9088951506DE}"/>
          </ac:spMkLst>
        </pc:spChg>
        <pc:spChg chg="mod">
          <ac:chgData name="宸睿 游" userId="8ec795a0-ca5e-4453-80ab-c0b433a54739" providerId="ADAL" clId="{98166554-B73A-4C2F-B458-355F2BA1A9D3}" dt="2025-01-21T17:01:25.133" v="2365" actId="20577"/>
          <ac:spMkLst>
            <pc:docMk/>
            <pc:sldMk cId="2276887748" sldId="271"/>
            <ac:spMk id="3" creationId="{C90E4C3B-D8CF-50ED-79DD-E6CD03C4EC0B}"/>
          </ac:spMkLst>
        </pc:spChg>
      </pc:sldChg>
      <pc:sldChg chg="addSp delSp modSp new mod modAnim modShow modNotesTx">
        <pc:chgData name="宸睿 游" userId="8ec795a0-ca5e-4453-80ab-c0b433a54739" providerId="ADAL" clId="{98166554-B73A-4C2F-B458-355F2BA1A9D3}" dt="2025-01-21T16:12:44.772" v="1562" actId="729"/>
        <pc:sldMkLst>
          <pc:docMk/>
          <pc:sldMk cId="1030396541" sldId="272"/>
        </pc:sldMkLst>
        <pc:spChg chg="mod">
          <ac:chgData name="宸睿 游" userId="8ec795a0-ca5e-4453-80ab-c0b433a54739" providerId="ADAL" clId="{98166554-B73A-4C2F-B458-355F2BA1A9D3}" dt="2025-01-21T15:10:14.115" v="1273"/>
          <ac:spMkLst>
            <pc:docMk/>
            <pc:sldMk cId="1030396541" sldId="272"/>
            <ac:spMk id="2" creationId="{A35B38E0-06EC-A1F1-2206-B6E97AEC523F}"/>
          </ac:spMkLst>
        </pc:spChg>
        <pc:spChg chg="mod">
          <ac:chgData name="宸睿 游" userId="8ec795a0-ca5e-4453-80ab-c0b433a54739" providerId="ADAL" clId="{98166554-B73A-4C2F-B458-355F2BA1A9D3}" dt="2025-01-21T15:50:03.419" v="1513" actId="20577"/>
          <ac:spMkLst>
            <pc:docMk/>
            <pc:sldMk cId="1030396541" sldId="272"/>
            <ac:spMk id="3" creationId="{025B9EA1-5BC2-E091-B6D2-FF6BBB32ED09}"/>
          </ac:spMkLst>
        </pc:spChg>
        <pc:spChg chg="add del mod">
          <ac:chgData name="宸睿 游" userId="8ec795a0-ca5e-4453-80ab-c0b433a54739" providerId="ADAL" clId="{98166554-B73A-4C2F-B458-355F2BA1A9D3}" dt="2025-01-21T16:07:00.356" v="1520" actId="478"/>
          <ac:spMkLst>
            <pc:docMk/>
            <pc:sldMk cId="1030396541" sldId="272"/>
            <ac:spMk id="13" creationId="{0A5D7FF3-1529-BE30-1A16-58B12E0FEE8A}"/>
          </ac:spMkLst>
        </pc:spChg>
        <pc:spChg chg="add del mod">
          <ac:chgData name="宸睿 游" userId="8ec795a0-ca5e-4453-80ab-c0b433a54739" providerId="ADAL" clId="{98166554-B73A-4C2F-B458-355F2BA1A9D3}" dt="2025-01-21T16:07:00.356" v="1520" actId="478"/>
          <ac:spMkLst>
            <pc:docMk/>
            <pc:sldMk cId="1030396541" sldId="272"/>
            <ac:spMk id="14" creationId="{9195EB45-5407-8089-DDD4-70ABC1FB4855}"/>
          </ac:spMkLst>
        </pc:spChg>
        <pc:spChg chg="add del mod">
          <ac:chgData name="宸睿 游" userId="8ec795a0-ca5e-4453-80ab-c0b433a54739" providerId="ADAL" clId="{98166554-B73A-4C2F-B458-355F2BA1A9D3}" dt="2025-01-21T16:07:00.356" v="1520" actId="478"/>
          <ac:spMkLst>
            <pc:docMk/>
            <pc:sldMk cId="1030396541" sldId="272"/>
            <ac:spMk id="15" creationId="{1CE64B88-5233-208F-7C04-F882509CD8BC}"/>
          </ac:spMkLst>
        </pc:spChg>
        <pc:spChg chg="add del mod">
          <ac:chgData name="宸睿 游" userId="8ec795a0-ca5e-4453-80ab-c0b433a54739" providerId="ADAL" clId="{98166554-B73A-4C2F-B458-355F2BA1A9D3}" dt="2025-01-21T16:07:00.356" v="1520" actId="478"/>
          <ac:spMkLst>
            <pc:docMk/>
            <pc:sldMk cId="1030396541" sldId="272"/>
            <ac:spMk id="16" creationId="{5066E1C1-29F5-53EF-DD5E-22574F87105B}"/>
          </ac:spMkLst>
        </pc:spChg>
        <pc:spChg chg="add del mod">
          <ac:chgData name="宸睿 游" userId="8ec795a0-ca5e-4453-80ab-c0b433a54739" providerId="ADAL" clId="{98166554-B73A-4C2F-B458-355F2BA1A9D3}" dt="2025-01-21T16:07:00.356" v="1520" actId="478"/>
          <ac:spMkLst>
            <pc:docMk/>
            <pc:sldMk cId="1030396541" sldId="272"/>
            <ac:spMk id="17" creationId="{FD13F85D-2EEC-E82B-1E76-BDB0E2745273}"/>
          </ac:spMkLst>
        </pc:spChg>
        <pc:spChg chg="add del mod">
          <ac:chgData name="宸睿 游" userId="8ec795a0-ca5e-4453-80ab-c0b433a54739" providerId="ADAL" clId="{98166554-B73A-4C2F-B458-355F2BA1A9D3}" dt="2025-01-21T16:07:00.356" v="1520" actId="478"/>
          <ac:spMkLst>
            <pc:docMk/>
            <pc:sldMk cId="1030396541" sldId="272"/>
            <ac:spMk id="18" creationId="{A1568558-04A4-F682-E119-468DBE0784DA}"/>
          </ac:spMkLst>
        </pc:spChg>
        <pc:spChg chg="add del mod">
          <ac:chgData name="宸睿 游" userId="8ec795a0-ca5e-4453-80ab-c0b433a54739" providerId="ADAL" clId="{98166554-B73A-4C2F-B458-355F2BA1A9D3}" dt="2025-01-21T16:07:00.356" v="1520" actId="478"/>
          <ac:spMkLst>
            <pc:docMk/>
            <pc:sldMk cId="1030396541" sldId="272"/>
            <ac:spMk id="19" creationId="{3E7BBDAC-7D0F-14FE-311E-389BE9697D83}"/>
          </ac:spMkLst>
        </pc:spChg>
        <pc:picChg chg="add del mod">
          <ac:chgData name="宸睿 游" userId="8ec795a0-ca5e-4453-80ab-c0b433a54739" providerId="ADAL" clId="{98166554-B73A-4C2F-B458-355F2BA1A9D3}" dt="2025-01-21T15:31:54.815" v="1427" actId="478"/>
          <ac:picMkLst>
            <pc:docMk/>
            <pc:sldMk cId="1030396541" sldId="272"/>
            <ac:picMk id="1026" creationId="{B7227B61-DF92-8E2A-8B4B-5FFFCAABF767}"/>
          </ac:picMkLst>
        </pc:picChg>
        <pc:picChg chg="add del mod">
          <ac:chgData name="宸睿 游" userId="8ec795a0-ca5e-4453-80ab-c0b433a54739" providerId="ADAL" clId="{98166554-B73A-4C2F-B458-355F2BA1A9D3}" dt="2025-01-21T16:07:00.356" v="1520" actId="478"/>
          <ac:picMkLst>
            <pc:docMk/>
            <pc:sldMk cId="1030396541" sldId="272"/>
            <ac:picMk id="1028" creationId="{A8B253B2-9EE6-309E-718D-33FAB779E670}"/>
          </ac:picMkLst>
        </pc:picChg>
        <pc:cxnChg chg="add del mod">
          <ac:chgData name="宸睿 游" userId="8ec795a0-ca5e-4453-80ab-c0b433a54739" providerId="ADAL" clId="{98166554-B73A-4C2F-B458-355F2BA1A9D3}" dt="2025-01-21T15:25:43.215" v="1346" actId="478"/>
          <ac:cxnSpMkLst>
            <pc:docMk/>
            <pc:sldMk cId="1030396541" sldId="272"/>
            <ac:cxnSpMk id="6" creationId="{9C14F0A3-18F6-1FA4-1DD9-0115D4F0D1A6}"/>
          </ac:cxnSpMkLst>
        </pc:cxnChg>
        <pc:cxnChg chg="add del mod">
          <ac:chgData name="宸睿 游" userId="8ec795a0-ca5e-4453-80ab-c0b433a54739" providerId="ADAL" clId="{98166554-B73A-4C2F-B458-355F2BA1A9D3}" dt="2025-01-21T15:25:42.074" v="1345" actId="478"/>
          <ac:cxnSpMkLst>
            <pc:docMk/>
            <pc:sldMk cId="1030396541" sldId="272"/>
            <ac:cxnSpMk id="8" creationId="{091A7264-2D0E-BBFB-EDCA-29F4B4E7AD52}"/>
          </ac:cxnSpMkLst>
        </pc:cxnChg>
        <pc:cxnChg chg="add del mod">
          <ac:chgData name="宸睿 游" userId="8ec795a0-ca5e-4453-80ab-c0b433a54739" providerId="ADAL" clId="{98166554-B73A-4C2F-B458-355F2BA1A9D3}" dt="2025-01-21T15:27:42.043" v="1379" actId="478"/>
          <ac:cxnSpMkLst>
            <pc:docMk/>
            <pc:sldMk cId="1030396541" sldId="272"/>
            <ac:cxnSpMk id="9" creationId="{369FD0FD-4569-DE53-CB48-2656905FB667}"/>
          </ac:cxnSpMkLst>
        </pc:cxnChg>
        <pc:cxnChg chg="add del mod">
          <ac:chgData name="宸睿 游" userId="8ec795a0-ca5e-4453-80ab-c0b433a54739" providerId="ADAL" clId="{98166554-B73A-4C2F-B458-355F2BA1A9D3}" dt="2025-01-21T15:27:43.170" v="1380" actId="478"/>
          <ac:cxnSpMkLst>
            <pc:docMk/>
            <pc:sldMk cId="1030396541" sldId="272"/>
            <ac:cxnSpMk id="10" creationId="{60BFE573-2B8A-D9A7-24B4-86D3E6CBD67B}"/>
          </ac:cxnSpMkLst>
        </pc:cxnChg>
        <pc:cxnChg chg="add del mod">
          <ac:chgData name="宸睿 游" userId="8ec795a0-ca5e-4453-80ab-c0b433a54739" providerId="ADAL" clId="{98166554-B73A-4C2F-B458-355F2BA1A9D3}" dt="2025-01-21T15:27:40.929" v="1378" actId="478"/>
          <ac:cxnSpMkLst>
            <pc:docMk/>
            <pc:sldMk cId="1030396541" sldId="272"/>
            <ac:cxnSpMk id="11" creationId="{16786DF6-F72D-6B6D-B232-91771E44A074}"/>
          </ac:cxnSpMkLst>
        </pc:cxnChg>
        <pc:cxnChg chg="add del mod">
          <ac:chgData name="宸睿 游" userId="8ec795a0-ca5e-4453-80ab-c0b433a54739" providerId="ADAL" clId="{98166554-B73A-4C2F-B458-355F2BA1A9D3}" dt="2025-01-21T15:27:44.576" v="1381" actId="478"/>
          <ac:cxnSpMkLst>
            <pc:docMk/>
            <pc:sldMk cId="1030396541" sldId="272"/>
            <ac:cxnSpMk id="12" creationId="{82BD9F0D-C7E2-549D-E283-B441946C3F6F}"/>
          </ac:cxnSpMkLst>
        </pc:cxnChg>
      </pc:sldChg>
      <pc:sldChg chg="delSp modSp add del mod ord modAnim modShow">
        <pc:chgData name="宸睿 游" userId="8ec795a0-ca5e-4453-80ab-c0b433a54739" providerId="ADAL" clId="{98166554-B73A-4C2F-B458-355F2BA1A9D3}" dt="2025-01-21T16:12:42.846" v="1561" actId="729"/>
        <pc:sldMkLst>
          <pc:docMk/>
          <pc:sldMk cId="1697362107" sldId="273"/>
        </pc:sldMkLst>
        <pc:spChg chg="mod">
          <ac:chgData name="宸睿 游" userId="8ec795a0-ca5e-4453-80ab-c0b433a54739" providerId="ADAL" clId="{98166554-B73A-4C2F-B458-355F2BA1A9D3}" dt="2025-01-21T16:12:37.580" v="1560"/>
          <ac:spMkLst>
            <pc:docMk/>
            <pc:sldMk cId="1697362107" sldId="273"/>
            <ac:spMk id="3" creationId="{5CD34792-917C-BE06-5978-3DFE3855BF36}"/>
          </ac:spMkLst>
        </pc:spChg>
        <pc:spChg chg="del">
          <ac:chgData name="宸睿 游" userId="8ec795a0-ca5e-4453-80ab-c0b433a54739" providerId="ADAL" clId="{98166554-B73A-4C2F-B458-355F2BA1A9D3}" dt="2025-01-21T15:34:59.826" v="1497" actId="478"/>
          <ac:spMkLst>
            <pc:docMk/>
            <pc:sldMk cId="1697362107" sldId="273"/>
            <ac:spMk id="13" creationId="{91815A3D-BF56-5753-2A97-1C5B119AD3B1}"/>
          </ac:spMkLst>
        </pc:spChg>
        <pc:spChg chg="del">
          <ac:chgData name="宸睿 游" userId="8ec795a0-ca5e-4453-80ab-c0b433a54739" providerId="ADAL" clId="{98166554-B73A-4C2F-B458-355F2BA1A9D3}" dt="2025-01-21T15:34:59.826" v="1497" actId="478"/>
          <ac:spMkLst>
            <pc:docMk/>
            <pc:sldMk cId="1697362107" sldId="273"/>
            <ac:spMk id="14" creationId="{2EE6E5C2-D473-BC3D-920D-49D777157EBB}"/>
          </ac:spMkLst>
        </pc:spChg>
        <pc:spChg chg="del">
          <ac:chgData name="宸睿 游" userId="8ec795a0-ca5e-4453-80ab-c0b433a54739" providerId="ADAL" clId="{98166554-B73A-4C2F-B458-355F2BA1A9D3}" dt="2025-01-21T15:34:59.826" v="1497" actId="478"/>
          <ac:spMkLst>
            <pc:docMk/>
            <pc:sldMk cId="1697362107" sldId="273"/>
            <ac:spMk id="15" creationId="{C78A904F-ABBF-EE57-57AC-15AF8F6B333E}"/>
          </ac:spMkLst>
        </pc:spChg>
        <pc:spChg chg="del">
          <ac:chgData name="宸睿 游" userId="8ec795a0-ca5e-4453-80ab-c0b433a54739" providerId="ADAL" clId="{98166554-B73A-4C2F-B458-355F2BA1A9D3}" dt="2025-01-21T15:34:59.826" v="1497" actId="478"/>
          <ac:spMkLst>
            <pc:docMk/>
            <pc:sldMk cId="1697362107" sldId="273"/>
            <ac:spMk id="16" creationId="{C5B63AE4-B672-3C72-A504-6617C4BC48D7}"/>
          </ac:spMkLst>
        </pc:spChg>
        <pc:spChg chg="del">
          <ac:chgData name="宸睿 游" userId="8ec795a0-ca5e-4453-80ab-c0b433a54739" providerId="ADAL" clId="{98166554-B73A-4C2F-B458-355F2BA1A9D3}" dt="2025-01-21T15:34:59.826" v="1497" actId="478"/>
          <ac:spMkLst>
            <pc:docMk/>
            <pc:sldMk cId="1697362107" sldId="273"/>
            <ac:spMk id="17" creationId="{F90156AC-5D1A-1848-11F3-AD6093292DD8}"/>
          </ac:spMkLst>
        </pc:spChg>
        <pc:spChg chg="del">
          <ac:chgData name="宸睿 游" userId="8ec795a0-ca5e-4453-80ab-c0b433a54739" providerId="ADAL" clId="{98166554-B73A-4C2F-B458-355F2BA1A9D3}" dt="2025-01-21T15:34:59.826" v="1497" actId="478"/>
          <ac:spMkLst>
            <pc:docMk/>
            <pc:sldMk cId="1697362107" sldId="273"/>
            <ac:spMk id="18" creationId="{F7C0CC56-8AB0-BE4E-6D7C-D73EB33E74B8}"/>
          </ac:spMkLst>
        </pc:spChg>
        <pc:spChg chg="del">
          <ac:chgData name="宸睿 游" userId="8ec795a0-ca5e-4453-80ab-c0b433a54739" providerId="ADAL" clId="{98166554-B73A-4C2F-B458-355F2BA1A9D3}" dt="2025-01-21T15:34:59.826" v="1497" actId="478"/>
          <ac:spMkLst>
            <pc:docMk/>
            <pc:sldMk cId="1697362107" sldId="273"/>
            <ac:spMk id="19" creationId="{973D6EAA-F086-48BC-7A4C-0EB8B7169625}"/>
          </ac:spMkLst>
        </pc:spChg>
        <pc:picChg chg="del">
          <ac:chgData name="宸睿 游" userId="8ec795a0-ca5e-4453-80ab-c0b433a54739" providerId="ADAL" clId="{98166554-B73A-4C2F-B458-355F2BA1A9D3}" dt="2025-01-21T15:34:59.826" v="1497" actId="478"/>
          <ac:picMkLst>
            <pc:docMk/>
            <pc:sldMk cId="1697362107" sldId="273"/>
            <ac:picMk id="1028" creationId="{4302C97C-405A-C7CA-AF8C-394123BFB238}"/>
          </ac:picMkLst>
        </pc:picChg>
      </pc:sldChg>
      <pc:sldChg chg="modSp add mod">
        <pc:chgData name="宸睿 游" userId="8ec795a0-ca5e-4453-80ab-c0b433a54739" providerId="ADAL" clId="{98166554-B73A-4C2F-B458-355F2BA1A9D3}" dt="2025-01-21T16:10:57.418" v="1526" actId="113"/>
        <pc:sldMkLst>
          <pc:docMk/>
          <pc:sldMk cId="385399829" sldId="274"/>
        </pc:sldMkLst>
        <pc:spChg chg="mod">
          <ac:chgData name="宸睿 游" userId="8ec795a0-ca5e-4453-80ab-c0b433a54739" providerId="ADAL" clId="{98166554-B73A-4C2F-B458-355F2BA1A9D3}" dt="2025-01-21T16:10:57.418" v="1526" actId="113"/>
          <ac:spMkLst>
            <pc:docMk/>
            <pc:sldMk cId="385399829" sldId="274"/>
            <ac:spMk id="3" creationId="{487F6CB1-DE10-67EB-CD47-C80F56D5CE5C}"/>
          </ac:spMkLst>
        </pc:spChg>
      </pc:sldChg>
      <pc:sldChg chg="addSp delSp modSp new mod modAnim modNotesTx">
        <pc:chgData name="宸睿 游" userId="8ec795a0-ca5e-4453-80ab-c0b433a54739" providerId="ADAL" clId="{98166554-B73A-4C2F-B458-355F2BA1A9D3}" dt="2025-01-21T16:32:00.378" v="2336"/>
        <pc:sldMkLst>
          <pc:docMk/>
          <pc:sldMk cId="898164737" sldId="275"/>
        </pc:sldMkLst>
        <pc:spChg chg="mod">
          <ac:chgData name="宸睿 游" userId="8ec795a0-ca5e-4453-80ab-c0b433a54739" providerId="ADAL" clId="{98166554-B73A-4C2F-B458-355F2BA1A9D3}" dt="2025-01-21T16:13:06.671" v="1567" actId="27636"/>
          <ac:spMkLst>
            <pc:docMk/>
            <pc:sldMk cId="898164737" sldId="275"/>
            <ac:spMk id="2" creationId="{25104237-200F-4E1E-D4B1-7FB416460EB4}"/>
          </ac:spMkLst>
        </pc:spChg>
        <pc:spChg chg="del mod">
          <ac:chgData name="宸睿 游" userId="8ec795a0-ca5e-4453-80ab-c0b433a54739" providerId="ADAL" clId="{98166554-B73A-4C2F-B458-355F2BA1A9D3}" dt="2025-01-21T16:22:09.083" v="2100" actId="478"/>
          <ac:spMkLst>
            <pc:docMk/>
            <pc:sldMk cId="898164737" sldId="275"/>
            <ac:spMk id="3" creationId="{39507E80-1CC5-A0F6-C58D-5D2BE0A2F34D}"/>
          </ac:spMkLst>
        </pc:spChg>
        <pc:spChg chg="add mod">
          <ac:chgData name="宸睿 游" userId="8ec795a0-ca5e-4453-80ab-c0b433a54739" providerId="ADAL" clId="{98166554-B73A-4C2F-B458-355F2BA1A9D3}" dt="2025-01-21T16:30:13.962" v="2324" actId="1037"/>
          <ac:spMkLst>
            <pc:docMk/>
            <pc:sldMk cId="898164737" sldId="275"/>
            <ac:spMk id="5" creationId="{7D8B0169-FAD7-F06B-84D5-4931B3C35801}"/>
          </ac:spMkLst>
        </pc:spChg>
        <pc:spChg chg="add mod">
          <ac:chgData name="宸睿 游" userId="8ec795a0-ca5e-4453-80ab-c0b433a54739" providerId="ADAL" clId="{98166554-B73A-4C2F-B458-355F2BA1A9D3}" dt="2025-01-21T16:30:13.962" v="2324" actId="1037"/>
          <ac:spMkLst>
            <pc:docMk/>
            <pc:sldMk cId="898164737" sldId="275"/>
            <ac:spMk id="6" creationId="{0E5C30E7-1B85-4218-31A6-03A3A296970E}"/>
          </ac:spMkLst>
        </pc:spChg>
        <pc:spChg chg="add mod">
          <ac:chgData name="宸睿 游" userId="8ec795a0-ca5e-4453-80ab-c0b433a54739" providerId="ADAL" clId="{98166554-B73A-4C2F-B458-355F2BA1A9D3}" dt="2025-01-21T16:30:20.484" v="2325" actId="1076"/>
          <ac:spMkLst>
            <pc:docMk/>
            <pc:sldMk cId="898164737" sldId="275"/>
            <ac:spMk id="16" creationId="{E01927B4-D8EA-BF14-83F7-BDFB8013142F}"/>
          </ac:spMkLst>
        </pc:spChg>
        <pc:spChg chg="add mod">
          <ac:chgData name="宸睿 游" userId="8ec795a0-ca5e-4453-80ab-c0b433a54739" providerId="ADAL" clId="{98166554-B73A-4C2F-B458-355F2BA1A9D3}" dt="2025-01-21T16:30:13.962" v="2324" actId="1037"/>
          <ac:spMkLst>
            <pc:docMk/>
            <pc:sldMk cId="898164737" sldId="275"/>
            <ac:spMk id="19" creationId="{67E43715-C722-5CBA-730D-1EC90EF889E2}"/>
          </ac:spMkLst>
        </pc:spChg>
        <pc:spChg chg="add del mod">
          <ac:chgData name="宸睿 游" userId="8ec795a0-ca5e-4453-80ab-c0b433a54739" providerId="ADAL" clId="{98166554-B73A-4C2F-B458-355F2BA1A9D3}" dt="2025-01-21T16:30:43.025" v="2326" actId="478"/>
          <ac:spMkLst>
            <pc:docMk/>
            <pc:sldMk cId="898164737" sldId="275"/>
            <ac:spMk id="23" creationId="{FCA80615-175C-FE08-42B0-6339F116FC57}"/>
          </ac:spMkLst>
        </pc:spChg>
        <pc:cxnChg chg="add mod">
          <ac:chgData name="宸睿 游" userId="8ec795a0-ca5e-4453-80ab-c0b433a54739" providerId="ADAL" clId="{98166554-B73A-4C2F-B458-355F2BA1A9D3}" dt="2025-01-21T16:30:13.962" v="2324" actId="1037"/>
          <ac:cxnSpMkLst>
            <pc:docMk/>
            <pc:sldMk cId="898164737" sldId="275"/>
            <ac:cxnSpMk id="8" creationId="{7CE3D141-EF42-9F2A-0095-6C752F0EBE0E}"/>
          </ac:cxnSpMkLst>
        </pc:cxnChg>
        <pc:cxnChg chg="add mod">
          <ac:chgData name="宸睿 游" userId="8ec795a0-ca5e-4453-80ab-c0b433a54739" providerId="ADAL" clId="{98166554-B73A-4C2F-B458-355F2BA1A9D3}" dt="2025-01-21T16:30:20.484" v="2325" actId="1076"/>
          <ac:cxnSpMkLst>
            <pc:docMk/>
            <pc:sldMk cId="898164737" sldId="275"/>
            <ac:cxnSpMk id="15" creationId="{7FDB2F40-3717-3841-AFDE-A6F3CCC9FD11}"/>
          </ac:cxnSpMkLst>
        </pc:cxnChg>
        <pc:cxnChg chg="add mod">
          <ac:chgData name="宸睿 游" userId="8ec795a0-ca5e-4453-80ab-c0b433a54739" providerId="ADAL" clId="{98166554-B73A-4C2F-B458-355F2BA1A9D3}" dt="2025-01-21T16:30:20.484" v="2325" actId="1076"/>
          <ac:cxnSpMkLst>
            <pc:docMk/>
            <pc:sldMk cId="898164737" sldId="275"/>
            <ac:cxnSpMk id="21" creationId="{D0859F58-C280-6254-F533-2C0DDDB66758}"/>
          </ac:cxnSpMkLst>
        </pc:cxnChg>
      </pc:sldChg>
      <pc:sldChg chg="addSp delSp modSp new mod modNotesTx">
        <pc:chgData name="宸睿 游" userId="8ec795a0-ca5e-4453-80ab-c0b433a54739" providerId="ADAL" clId="{98166554-B73A-4C2F-B458-355F2BA1A9D3}" dt="2025-01-21T16:20:55.945" v="2078" actId="20577"/>
        <pc:sldMkLst>
          <pc:docMk/>
          <pc:sldMk cId="2170788684" sldId="276"/>
        </pc:sldMkLst>
        <pc:spChg chg="mod">
          <ac:chgData name="宸睿 游" userId="8ec795a0-ca5e-4453-80ab-c0b433a54739" providerId="ADAL" clId="{98166554-B73A-4C2F-B458-355F2BA1A9D3}" dt="2025-01-21T16:15:11.330" v="1605" actId="20577"/>
          <ac:spMkLst>
            <pc:docMk/>
            <pc:sldMk cId="2170788684" sldId="276"/>
            <ac:spMk id="2" creationId="{2D77A84F-86A3-8F4D-6CB4-8EA85FA802DA}"/>
          </ac:spMkLst>
        </pc:spChg>
        <pc:spChg chg="del">
          <ac:chgData name="宸睿 游" userId="8ec795a0-ca5e-4453-80ab-c0b433a54739" providerId="ADAL" clId="{98166554-B73A-4C2F-B458-355F2BA1A9D3}" dt="2025-01-21T16:14:40.378" v="1584" actId="478"/>
          <ac:spMkLst>
            <pc:docMk/>
            <pc:sldMk cId="2170788684" sldId="276"/>
            <ac:spMk id="3" creationId="{65EB6542-40BC-CC3C-6B53-4B70CD17CD55}"/>
          </ac:spMkLst>
        </pc:spChg>
        <pc:spChg chg="mod ord">
          <ac:chgData name="宸睿 游" userId="8ec795a0-ca5e-4453-80ab-c0b433a54739" providerId="ADAL" clId="{98166554-B73A-4C2F-B458-355F2BA1A9D3}" dt="2025-01-21T16:14:50.022" v="1589" actId="26606"/>
          <ac:spMkLst>
            <pc:docMk/>
            <pc:sldMk cId="2170788684" sldId="276"/>
            <ac:spMk id="4" creationId="{AB1F2326-9C43-1252-2BCC-D7DC493E31F8}"/>
          </ac:spMkLst>
        </pc:spChg>
        <pc:picChg chg="add mod">
          <ac:chgData name="宸睿 游" userId="8ec795a0-ca5e-4453-80ab-c0b433a54739" providerId="ADAL" clId="{98166554-B73A-4C2F-B458-355F2BA1A9D3}" dt="2025-01-21T16:15:06.691" v="1604" actId="1076"/>
          <ac:picMkLst>
            <pc:docMk/>
            <pc:sldMk cId="2170788684" sldId="276"/>
            <ac:picMk id="2050" creationId="{FBCCEB19-46D4-F723-ACE0-A3DADB7BD305}"/>
          </ac:picMkLst>
        </pc:picChg>
      </pc:sldChg>
      <pc:sldChg chg="modSp new mod ord">
        <pc:chgData name="宸睿 游" userId="8ec795a0-ca5e-4453-80ab-c0b433a54739" providerId="ADAL" clId="{98166554-B73A-4C2F-B458-355F2BA1A9D3}" dt="2025-01-21T17:02:51.947" v="2395" actId="20577"/>
        <pc:sldMkLst>
          <pc:docMk/>
          <pc:sldMk cId="3747042467" sldId="277"/>
        </pc:sldMkLst>
        <pc:spChg chg="mod">
          <ac:chgData name="宸睿 游" userId="8ec795a0-ca5e-4453-80ab-c0b433a54739" providerId="ADAL" clId="{98166554-B73A-4C2F-B458-355F2BA1A9D3}" dt="2025-01-21T16:32:38.124" v="2341" actId="27636"/>
          <ac:spMkLst>
            <pc:docMk/>
            <pc:sldMk cId="3747042467" sldId="277"/>
            <ac:spMk id="2" creationId="{57FFBBD6-BC39-C5C2-4BE2-1D87194EECCB}"/>
          </ac:spMkLst>
        </pc:spChg>
        <pc:spChg chg="mod">
          <ac:chgData name="宸睿 游" userId="8ec795a0-ca5e-4453-80ab-c0b433a54739" providerId="ADAL" clId="{98166554-B73A-4C2F-B458-355F2BA1A9D3}" dt="2025-01-21T17:02:51.947" v="2395" actId="20577"/>
          <ac:spMkLst>
            <pc:docMk/>
            <pc:sldMk cId="3747042467" sldId="277"/>
            <ac:spMk id="3" creationId="{9F9B0AA6-19D9-306E-7435-4DD2B7CBA9CB}"/>
          </ac:spMkLst>
        </pc:spChg>
      </pc:sldChg>
      <pc:sldChg chg="modSp new mod ord">
        <pc:chgData name="宸睿 游" userId="8ec795a0-ca5e-4453-80ab-c0b433a54739" providerId="ADAL" clId="{98166554-B73A-4C2F-B458-355F2BA1A9D3}" dt="2025-01-21T17:03:37.576" v="2406"/>
        <pc:sldMkLst>
          <pc:docMk/>
          <pc:sldMk cId="3091733513" sldId="278"/>
        </pc:sldMkLst>
        <pc:spChg chg="mod">
          <ac:chgData name="宸睿 游" userId="8ec795a0-ca5e-4453-80ab-c0b433a54739" providerId="ADAL" clId="{98166554-B73A-4C2F-B458-355F2BA1A9D3}" dt="2025-01-21T17:03:33.282" v="2404" actId="27636"/>
          <ac:spMkLst>
            <pc:docMk/>
            <pc:sldMk cId="3091733513" sldId="278"/>
            <ac:spMk id="2" creationId="{3BD3434E-A734-4273-643C-45D2AE6CE7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01B9D-5992-4C51-8CE2-BD5AA029FC40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22-62EC-49EB-A4A3-1502BC30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52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比如說，</a:t>
            </a:r>
            <a:r>
              <a:rPr lang="en-US" altLang="zh-TW"/>
              <a:t>llama-70B</a:t>
            </a:r>
            <a:r>
              <a:rPr lang="zh-TW" altLang="en-US"/>
              <a:t> 就要動到 </a:t>
            </a:r>
            <a:r>
              <a:rPr lang="en-US" altLang="zh-TW"/>
              <a:t>700</a:t>
            </a:r>
            <a:r>
              <a:rPr lang="zh-TW" altLang="en-US"/>
              <a:t>億 個參數，不是每個人都有 </a:t>
            </a:r>
            <a:r>
              <a:rPr lang="en-US" altLang="zh-TW"/>
              <a:t>$</a:t>
            </a:r>
            <a:r>
              <a:rPr lang="zh-TW" altLang="en-US"/>
              <a:t> 可以砸一台頂的 </a:t>
            </a:r>
            <a:r>
              <a:rPr lang="en-US" altLang="zh-TW"/>
              <a:t>GPU</a:t>
            </a:r>
            <a:r>
              <a:rPr lang="zh-TW" altLang="en-US"/>
              <a:t> 來跑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6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3668E-FC9A-6967-E0E4-C6EC663D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0903D4C-9C88-8695-FAA0-EFB4D5C0F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12E75B7-16E7-2EE4-976F-3310415A4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預訓練模型中的權重通常呈現 </a:t>
            </a:r>
            <a:r>
              <a:rPr lang="zh-TW" altLang="en-US" b="1"/>
              <a:t>零中心的常態分布</a:t>
            </a:r>
            <a:endParaRPr lang="en-US" altLang="zh-TW" b="1"/>
          </a:p>
          <a:p>
            <a:r>
              <a:rPr lang="zh-TW" altLang="en-US"/>
              <a:t>標準常態分布 </a:t>
            </a:r>
            <a:r>
              <a:rPr lang="en-US" altLang="zh-TW"/>
              <a:t>N(0,1)N(0,1)N(0,1) </a:t>
            </a:r>
            <a:r>
              <a:rPr lang="zh-TW" altLang="en-US"/>
              <a:t>中，超過 </a:t>
            </a:r>
            <a:r>
              <a:rPr lang="en-US" altLang="zh-TW"/>
              <a:t>99.7% </a:t>
            </a:r>
            <a:r>
              <a:rPr lang="zh-TW" altLang="en-US"/>
              <a:t>的數值位於 </a:t>
            </a:r>
            <a:r>
              <a:rPr lang="en-US" altLang="zh-TW"/>
              <a:t>[−3,3] </a:t>
            </a:r>
            <a:r>
              <a:rPr lang="zh-TW" altLang="en-US"/>
              <a:t>的範圍內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AA2A96-17DF-5F80-5B5F-088479B20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91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保留了較大的範圍，但犧牲了一部分精度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對深度學習任務而言，</a:t>
            </a:r>
            <a:r>
              <a:rPr lang="en-US" altLang="zh-TW"/>
              <a:t>7</a:t>
            </a:r>
            <a:r>
              <a:rPr lang="zh-TW" altLang="en-US"/>
              <a:t>個</a:t>
            </a:r>
            <a:r>
              <a:rPr lang="en-US" altLang="zh-TW"/>
              <a:t>bit</a:t>
            </a:r>
            <a:r>
              <a:rPr lang="zh-TW" altLang="en-US"/>
              <a:t>表達小數點精度已經很足夠了，多出來的精度差異不大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相對比較需要整數 </a:t>
            </a:r>
            <a:r>
              <a:rPr lang="en-US" altLang="zh-TW"/>
              <a:t>(</a:t>
            </a:r>
            <a:r>
              <a:rPr lang="zh-TW" altLang="en-US"/>
              <a:t>或說指數</a:t>
            </a:r>
            <a:r>
              <a:rPr lang="en-US" altLang="zh-TW"/>
              <a:t>)</a:t>
            </a:r>
            <a:r>
              <a:rPr lang="zh-TW" altLang="en-US"/>
              <a:t> 的範圍</a:t>
            </a:r>
            <a:endParaRPr lang="en-US" altLang="zh-TW"/>
          </a:p>
          <a:p>
            <a:br>
              <a:rPr lang="en-US" altLang="zh-TW"/>
            </a:br>
            <a:r>
              <a:rPr lang="en-US" altLang="zh-TW"/>
              <a:t>NF4 </a:t>
            </a:r>
            <a:r>
              <a:rPr lang="zh-TW" altLang="en-US"/>
              <a:t>是 </a:t>
            </a:r>
            <a:r>
              <a:rPr lang="en-US" altLang="zh-TW"/>
              <a:t>4-bit </a:t>
            </a:r>
            <a:r>
              <a:rPr lang="zh-TW" altLang="en-US"/>
              <a:t>的格式，經過量化後，其存儲的值必須通過 </a:t>
            </a:r>
            <a:r>
              <a:rPr lang="zh-TW" altLang="en-US" b="1"/>
              <a:t>縮放因子 </a:t>
            </a:r>
            <a:r>
              <a:rPr lang="en-US" altLang="zh-TW" b="1"/>
              <a:t>(scale)</a:t>
            </a:r>
            <a:r>
              <a:rPr lang="zh-TW" altLang="en-US"/>
              <a:t> 和 </a:t>
            </a:r>
            <a:r>
              <a:rPr lang="zh-TW" altLang="en-US" b="1"/>
              <a:t>偏移值 </a:t>
            </a:r>
            <a:r>
              <a:rPr lang="en-US" altLang="zh-TW" b="1"/>
              <a:t>(offset)</a:t>
            </a:r>
            <a:r>
              <a:rPr lang="zh-TW" altLang="en-US"/>
              <a:t> 還原回浮點數。 </a:t>
            </a:r>
            <a:r>
              <a:rPr lang="en-US" altLang="zh-TW"/>
              <a:t>(</a:t>
            </a:r>
            <a:r>
              <a:rPr lang="zh-TW" altLang="en-US"/>
              <a:t>範圍大可以避免爆掉</a:t>
            </a:r>
            <a:r>
              <a:rPr lang="en-US" altLang="zh-TW"/>
              <a:t>)</a:t>
            </a:r>
            <a:br>
              <a:rPr lang="en-US" altLang="zh-TW"/>
            </a:br>
            <a:endParaRPr lang="en-US" altLang="zh-TW"/>
          </a:p>
          <a:p>
            <a:r>
              <a:rPr lang="en-US" altLang="zh-TW"/>
              <a:t>NVIDIA GPU </a:t>
            </a:r>
            <a:r>
              <a:rPr lang="zh-TW" altLang="en-US"/>
              <a:t>和 </a:t>
            </a:r>
            <a:r>
              <a:rPr lang="en-US" altLang="zh-TW"/>
              <a:t>TPU</a:t>
            </a:r>
            <a:r>
              <a:rPr lang="zh-TW" altLang="en-US"/>
              <a:t> 對 </a:t>
            </a:r>
            <a:r>
              <a:rPr lang="en-US" altLang="zh-TW"/>
              <a:t>BF16 </a:t>
            </a:r>
            <a:r>
              <a:rPr lang="zh-TW" altLang="en-US"/>
              <a:t>有原生支援，選擇其他的可能會有相容性問題。</a:t>
            </a:r>
            <a:endParaRPr lang="en-US" altLang="zh-TW"/>
          </a:p>
          <a:p>
            <a:endParaRPr lang="en-US" altLang="zh-TW"/>
          </a:p>
          <a:p>
            <a:br>
              <a:rPr lang="en-US" altLang="zh-TW"/>
            </a:br>
            <a:br>
              <a:rPr lang="en-US" altLang="zh-TW"/>
            </a:b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0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縮放因子 </a:t>
            </a:r>
            <a:r>
              <a:rPr lang="en-US" altLang="zh-TW" b="1"/>
              <a:t>(scale)</a:t>
            </a:r>
            <a:r>
              <a:rPr lang="zh-TW" altLang="en-US"/>
              <a:t> 和 </a:t>
            </a:r>
            <a:r>
              <a:rPr lang="zh-TW" altLang="en-US" b="1"/>
              <a:t>偏移值 </a:t>
            </a:r>
            <a:r>
              <a:rPr lang="en-US" altLang="zh-TW" b="1"/>
              <a:t>(offset)</a:t>
            </a:r>
            <a:r>
              <a:rPr lang="zh-TW" altLang="en-US"/>
              <a:t>  去哪了</a:t>
            </a:r>
            <a:r>
              <a:rPr lang="en-US" altLang="zh-TW"/>
              <a:t>?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2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0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6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Formatting</a:t>
            </a:r>
            <a:r>
              <a:rPr lang="zh-TW" altLang="en-US" dirty="0"/>
              <a:t> 要提一下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3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98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401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6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微調很少的參數，有效率地達到不錯的效果，而不用整個模型重新訓練。</a:t>
            </a:r>
          </a:p>
          <a:p>
            <a:endParaRPr lang="en-US" altLang="zh-TW"/>
          </a:p>
          <a:p>
            <a:r>
              <a:rPr lang="zh-TW" altLang="en-US"/>
              <a:t>不只有 </a:t>
            </a:r>
            <a:r>
              <a:rPr lang="en-US" altLang="zh-TW"/>
              <a:t>lora</a:t>
            </a:r>
            <a:r>
              <a:rPr lang="zh-TW" altLang="en-US"/>
              <a:t> </a:t>
            </a:r>
            <a:r>
              <a:rPr lang="en-US" altLang="zh-TW" err="1"/>
              <a:t>Qlora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35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9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A7B96-79C7-1D19-1C23-004E9125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4361A4E-CE9C-E419-3158-F86D6C2C1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9172A1-4BD3-A8A7-1E08-675DB3B5C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6D449E-9292-0BBF-D5AA-B38319AE4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4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147B-C70E-48B3-B885-54A68827A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34A7722-62F9-41BA-90C6-BDE4BAE21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EF2BC4-B695-2022-6BAB-10E0FF3D7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Alpha: </a:t>
            </a:r>
            <a:r>
              <a:rPr lang="zh-TW" altLang="en-US"/>
              <a:t>自定義參數，加上去的比例 </a:t>
            </a:r>
            <a:r>
              <a:rPr lang="en-US" altLang="zh-TW"/>
              <a:t>(</a:t>
            </a:r>
            <a:r>
              <a:rPr lang="zh-TW" altLang="en-US"/>
              <a:t>有點像調整 </a:t>
            </a:r>
            <a:r>
              <a:rPr lang="en-US" altLang="zh-TW"/>
              <a:t>learning rate)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A9AB0B-577C-7D44-61EF-ED87935FC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71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2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4-bit</a:t>
            </a:r>
            <a:r>
              <a:rPr lang="zh-TW" altLang="en-US"/>
              <a:t> </a:t>
            </a:r>
            <a:r>
              <a:rPr lang="en-US" altLang="zh-TW"/>
              <a:t>int</a:t>
            </a:r>
            <a:r>
              <a:rPr lang="zh-TW" altLang="en-US"/>
              <a:t> 範圍 </a:t>
            </a:r>
            <a:r>
              <a:rPr lang="en-US" altLang="zh-TW"/>
              <a:t>0~ 15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1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C614A-28B8-D2FD-2948-3D3E2963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2256EF2-BF03-0D45-93C3-E91EC57EF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B43C1B2-37A6-1B2F-2B7C-37DBD8E07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預訓練模型中的權重通常呈現 </a:t>
            </a:r>
            <a:r>
              <a:rPr lang="zh-TW" altLang="en-US" b="1"/>
              <a:t>零中心的常態分布</a:t>
            </a:r>
            <a:endParaRPr lang="en-US" altLang="zh-TW" b="1"/>
          </a:p>
          <a:p>
            <a:r>
              <a:rPr lang="zh-TW" altLang="en-US"/>
              <a:t>標準常態分布 </a:t>
            </a:r>
            <a:r>
              <a:rPr lang="en-US" altLang="zh-TW"/>
              <a:t>N(0,1)N(0,1)N(0,1) </a:t>
            </a:r>
            <a:r>
              <a:rPr lang="zh-TW" altLang="en-US"/>
              <a:t>中，超過 </a:t>
            </a:r>
            <a:r>
              <a:rPr lang="en-US" altLang="zh-TW"/>
              <a:t>99.7% </a:t>
            </a:r>
            <a:r>
              <a:rPr lang="zh-TW" altLang="en-US"/>
              <a:t>的數值位於 </a:t>
            </a:r>
            <a:r>
              <a:rPr lang="en-US" altLang="zh-TW"/>
              <a:t>[−3,3] </a:t>
            </a:r>
            <a:r>
              <a:rPr lang="zh-TW" altLang="en-US"/>
              <a:t>的範圍內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B1B80-7CBE-4C09-6F3A-7936538C2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3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預訓練模型中的權重通常呈現 </a:t>
            </a:r>
            <a:r>
              <a:rPr lang="zh-TW" altLang="en-US" b="1"/>
              <a:t>零中心的常態分布</a:t>
            </a:r>
            <a:endParaRPr lang="en-US" altLang="zh-TW" b="1"/>
          </a:p>
          <a:p>
            <a:r>
              <a:rPr lang="zh-TW" altLang="en-US"/>
              <a:t>標準常態分布 </a:t>
            </a:r>
            <a:r>
              <a:rPr lang="en-US" altLang="zh-TW"/>
              <a:t>N(0,1)N(0,1)N(0,1) </a:t>
            </a:r>
            <a:r>
              <a:rPr lang="zh-TW" altLang="en-US"/>
              <a:t>中，超過 </a:t>
            </a:r>
            <a:r>
              <a:rPr lang="en-US" altLang="zh-TW"/>
              <a:t>99.7% </a:t>
            </a:r>
            <a:r>
              <a:rPr lang="zh-TW" altLang="en-US"/>
              <a:t>的數值位於 </a:t>
            </a:r>
            <a:r>
              <a:rPr lang="en-US" altLang="zh-TW"/>
              <a:t>[−3,3] </a:t>
            </a:r>
            <a:r>
              <a:rPr lang="zh-TW" altLang="en-US"/>
              <a:t>的範圍內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22-62EC-49EB-A4A3-1502BC3043D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70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2278C-0AE3-4A7F-8FEC-A1DB028C2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1122363"/>
            <a:ext cx="1112955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D22A82-5198-4C18-AE08-B3A919D2B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3602037"/>
            <a:ext cx="11129554" cy="21335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E38EAA-7EEA-4DDF-8610-4338F885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3804-2DE1-43B5-9A02-ED8C939193A9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7D278-E9B0-4898-B412-166DBDBA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28CF3-E8FE-4D8F-8C32-79535738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3A76E-9478-45F7-BFB7-4BB99D66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F7C847-0C58-4729-B328-2ED95967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69F62-1153-497E-AA3C-C0F0843D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AB7-F300-472C-B661-57D798B30543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FB884-AC2B-4A62-992D-5033D4A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DE9EE-3B13-411D-8F41-F7A5DD62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6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2471C-4A2D-4B59-8917-9BBBD42A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C5B2C6-1B6F-4329-B441-20A03656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AABA8D-8CD9-4159-A739-18FDFE7F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9B2C-C3B4-4807-92D6-0393E6C87E9E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D66D9-2381-4F9F-B76D-D39E0E5F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13024F-605B-4B92-ACF2-85C420C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BD630-5EE9-4B2E-BB09-A88F25BE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E2787-60C5-4033-AEA9-382C8EA46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CAB41E-1375-449F-A6AA-4A437A42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4E087B-A8DF-42DE-8196-587B3403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1E-FD3B-404A-8C8A-3BB3AFFBE241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6CC104-2D9F-4D7C-BC3F-DE51632F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BDFA41-F2F2-4030-9EE7-0B0E7236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46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5BD3C-89F4-4788-9A09-86C331C6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2D0108-E48C-4161-99C8-8EE8164A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466FA3-51D9-4AE3-83E4-050AF705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53C8A0-1FE4-485F-8671-4799BB3C8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FF3994-2E84-4114-956B-A4B241E54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27F04F-135E-487D-8CBD-5527EA4F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7A88-FB27-4E5E-9608-1D2C041AD123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5062FB-DE80-47C8-BE23-1E9751E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8527CC-F1E6-431F-893C-20D2A224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56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CF0D0-5876-4A39-8EF0-4AC453C8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18627E-2745-4F8A-A5A5-024D9BD2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FE15-D931-4942-8EA8-AEDE35FB5231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F91C34-D6FC-42E2-B8CC-E00172BC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FBA263-A8E2-4315-B3AF-ACC0841A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2B5929-B300-4C80-8BDF-1D94679E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99FC-DC85-4C97-846C-7A5FB9FEE78C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71E92D-5556-418E-8CB9-79EDA4F4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5245FE-220A-43C1-95E1-D151C8B2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90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F9265E-E4A8-4A79-AE21-506DD051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7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D9D6C1-2230-4479-843D-876E296E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4157"/>
            <a:ext cx="10515600" cy="460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C95B49-04FD-4A85-BA84-B8A153485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6424" y="6356350"/>
            <a:ext cx="335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BF25-4E78-4311-BEC3-010D3D38221F}" type="datetime1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714341-FB2B-4EE5-9C79-9E211DCED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970857-7743-4BE2-B706-D9369530A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549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BC06-A3F3-4CEE-A5BA-2894C616E7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1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optimum/en/concept_guides/quantiz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ain/chat_templat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peft/ind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83856-0FA9-0F60-FCDE-98A061B4B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err="1"/>
              <a:t>LoRA</a:t>
            </a:r>
            <a:r>
              <a:rPr lang="zh-TW" altLang="en-US"/>
              <a:t> </a:t>
            </a:r>
            <a:r>
              <a:rPr lang="en-US" altLang="zh-TW"/>
              <a:t>and </a:t>
            </a:r>
            <a:r>
              <a:rPr lang="en-US" altLang="zh-TW" err="1"/>
              <a:t>QLoRA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D1E05-8118-805A-B43A-11F461853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Speaker:</a:t>
            </a:r>
            <a:r>
              <a:rPr lang="zh-TW" altLang="en-US"/>
              <a:t> 游宸睿</a:t>
            </a:r>
          </a:p>
        </p:txBody>
      </p:sp>
    </p:spTree>
    <p:extLst>
      <p:ext uri="{BB962C8B-B14F-4D97-AF65-F5344CB8AC3E}">
        <p14:creationId xmlns:p14="http://schemas.microsoft.com/office/powerpoint/2010/main" val="356506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9BFE3-68FC-D784-A8AC-8EB905AF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B1221-04AB-CD4F-3A64-69939237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Low-Rank Adaptation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FF01CC-3021-746E-8FF4-E3C77F0B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03332863-046B-D907-61EA-FFD377418747}"/>
              </a:ext>
            </a:extLst>
          </p:cNvPr>
          <p:cNvGraphicFramePr>
            <a:graphicFrameLocks/>
          </p:cNvGraphicFramePr>
          <p:nvPr/>
        </p:nvGraphicFramePr>
        <p:xfrm>
          <a:off x="1981374" y="2716930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AC6535B-1B9A-5DE9-F210-6B2F7A6738A6}"/>
              </a:ext>
            </a:extLst>
          </p:cNvPr>
          <p:cNvSpPr txBox="1"/>
          <p:nvPr/>
        </p:nvSpPr>
        <p:spPr>
          <a:xfrm>
            <a:off x="1981374" y="454573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/>
              <a:t>Δ</a:t>
            </a:r>
            <a:r>
              <a:rPr lang="en-US" altLang="zh-TW"/>
              <a:t>W</a:t>
            </a:r>
            <a:endParaRPr lang="zh-TW" altLang="en-US"/>
          </a:p>
        </p:txBody>
      </p:sp>
      <p:sp>
        <p:nvSpPr>
          <p:cNvPr id="7" name="等於 6">
            <a:extLst>
              <a:ext uri="{FF2B5EF4-FFF2-40B4-BE49-F238E27FC236}">
                <a16:creationId xmlns:a16="http://schemas.microsoft.com/office/drawing/2014/main" id="{C22053BC-7582-36A6-C62E-4E855810164B}"/>
              </a:ext>
            </a:extLst>
          </p:cNvPr>
          <p:cNvSpPr/>
          <p:nvPr/>
        </p:nvSpPr>
        <p:spPr>
          <a:xfrm>
            <a:off x="4151672" y="3318387"/>
            <a:ext cx="1681317" cy="848032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7CB061-BC7C-BFAC-1E6F-93B256506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51244"/>
              </p:ext>
            </p:extLst>
          </p:nvPr>
        </p:nvGraphicFramePr>
        <p:xfrm>
          <a:off x="6205387" y="2716930"/>
          <a:ext cx="7344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63504164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47572358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822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807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487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01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25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C16F63-40FB-6710-5C08-2D20BDA8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40231"/>
              </p:ext>
            </p:extLst>
          </p:nvPr>
        </p:nvGraphicFramePr>
        <p:xfrm>
          <a:off x="8130457" y="3282630"/>
          <a:ext cx="1836000" cy="73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6120608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1754868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9538766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6079954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886057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60315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6927"/>
                  </a:ext>
                </a:extLst>
              </a:tr>
            </a:tbl>
          </a:graphicData>
        </a:graphic>
      </p:graphicFrame>
      <p:sp>
        <p:nvSpPr>
          <p:cNvPr id="10" name="乘號 9">
            <a:extLst>
              <a:ext uri="{FF2B5EF4-FFF2-40B4-BE49-F238E27FC236}">
                <a16:creationId xmlns:a16="http://schemas.microsoft.com/office/drawing/2014/main" id="{CDF01845-B4C2-6471-2FF9-E69608472904}"/>
              </a:ext>
            </a:extLst>
          </p:cNvPr>
          <p:cNvSpPr/>
          <p:nvPr/>
        </p:nvSpPr>
        <p:spPr>
          <a:xfrm>
            <a:off x="7161700" y="3318387"/>
            <a:ext cx="641555" cy="663677"/>
          </a:xfrm>
          <a:prstGeom prst="mathMultiply">
            <a:avLst>
              <a:gd name="adj1" fmla="val 2122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58FED5-A2B0-5DCC-F04A-FC799BBFA178}"/>
              </a:ext>
            </a:extLst>
          </p:cNvPr>
          <p:cNvSpPr txBox="1"/>
          <p:nvPr/>
        </p:nvSpPr>
        <p:spPr>
          <a:xfrm>
            <a:off x="6395887" y="4556468"/>
            <a:ext cx="3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86603-7D2E-1CEC-EA5F-63EEBBEFDE27}"/>
              </a:ext>
            </a:extLst>
          </p:cNvPr>
          <p:cNvSpPr txBox="1"/>
          <p:nvPr/>
        </p:nvSpPr>
        <p:spPr>
          <a:xfrm>
            <a:off x="8130457" y="401178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890D3C83-C766-9754-398B-3CB5D0FD86B8}"/>
              </a:ext>
            </a:extLst>
          </p:cNvPr>
          <p:cNvSpPr/>
          <p:nvPr/>
        </p:nvSpPr>
        <p:spPr>
          <a:xfrm rot="5400000">
            <a:off x="6488440" y="2218828"/>
            <a:ext cx="168294" cy="734399"/>
          </a:xfrm>
          <a:prstGeom prst="leftBrace">
            <a:avLst>
              <a:gd name="adj1" fmla="val 344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8A09499-DCE9-1C4C-ECD0-19252F0EF995}"/>
              </a:ext>
            </a:extLst>
          </p:cNvPr>
          <p:cNvSpPr txBox="1"/>
          <p:nvPr/>
        </p:nvSpPr>
        <p:spPr>
          <a:xfrm>
            <a:off x="6196579" y="2155189"/>
            <a:ext cx="7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solidFill>
                  <a:srgbClr val="C00000"/>
                </a:solidFill>
              </a:rPr>
              <a:t>r = 2</a:t>
            </a:r>
            <a:endParaRPr lang="zh-TW" altLang="en-US" b="1">
              <a:solidFill>
                <a:srgbClr val="C0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9D2D5DEC-87D4-FF53-614F-CFF3DD6DFE34}"/>
              </a:ext>
            </a:extLst>
          </p:cNvPr>
          <p:cNvSpPr/>
          <p:nvPr/>
        </p:nvSpPr>
        <p:spPr>
          <a:xfrm rot="10800000">
            <a:off x="9998543" y="3282629"/>
            <a:ext cx="168294" cy="729150"/>
          </a:xfrm>
          <a:prstGeom prst="leftBrace">
            <a:avLst>
              <a:gd name="adj1" fmla="val 344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1FC20CE-9A0E-300A-B4E5-784CE006D0A0}"/>
              </a:ext>
            </a:extLst>
          </p:cNvPr>
          <p:cNvSpPr txBox="1"/>
          <p:nvPr/>
        </p:nvSpPr>
        <p:spPr>
          <a:xfrm>
            <a:off x="10078273" y="3437876"/>
            <a:ext cx="7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solidFill>
                  <a:srgbClr val="C00000"/>
                </a:solidFill>
              </a:rPr>
              <a:t>r = 2</a:t>
            </a:r>
            <a:endParaRPr lang="zh-TW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1626F-D6B3-EB47-BC12-69E5CA6F0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94940-EEE7-8639-59A4-232118FF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Low-Rank Adaptation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BBE8B9B-144D-1859-5E9D-A312A2551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53563"/>
              </p:ext>
            </p:extLst>
          </p:nvPr>
        </p:nvGraphicFramePr>
        <p:xfrm>
          <a:off x="952845" y="2622550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EB21B3-C616-A255-93F1-94E118F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206CF-83C6-B0AC-5665-87CEB03E3832}"/>
              </a:ext>
            </a:extLst>
          </p:cNvPr>
          <p:cNvSpPr txBox="1"/>
          <p:nvPr/>
        </p:nvSpPr>
        <p:spPr>
          <a:xfrm>
            <a:off x="952845" y="445135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W</a:t>
            </a:r>
            <a:r>
              <a:rPr lang="en-US" altLang="zh-TW" baseline="-25000"/>
              <a:t>0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57111B-7B1D-24CD-D816-C21580A550FF}"/>
              </a:ext>
            </a:extLst>
          </p:cNvPr>
          <p:cNvSpPr txBox="1"/>
          <p:nvPr/>
        </p:nvSpPr>
        <p:spPr>
          <a:xfrm>
            <a:off x="952845" y="2253218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Pretrained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E6EFBA67-E8DC-82FB-6992-0A5ECB16F6F3}"/>
              </a:ext>
            </a:extLst>
          </p:cNvPr>
          <p:cNvSpPr/>
          <p:nvPr/>
        </p:nvSpPr>
        <p:spPr>
          <a:xfrm>
            <a:off x="952845" y="2622550"/>
            <a:ext cx="1836000" cy="18288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形 10" descr="鎖定 以實心填滿">
            <a:extLst>
              <a:ext uri="{FF2B5EF4-FFF2-40B4-BE49-F238E27FC236}">
                <a16:creationId xmlns:a16="http://schemas.microsoft.com/office/drawing/2014/main" id="{239BDAB6-5480-528E-3E91-D851929E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645" y="3079750"/>
            <a:ext cx="914400" cy="914400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C049ACC8-9634-67B3-585B-56BF96785B97}"/>
              </a:ext>
            </a:extLst>
          </p:cNvPr>
          <p:cNvSpPr/>
          <p:nvPr/>
        </p:nvSpPr>
        <p:spPr>
          <a:xfrm>
            <a:off x="3211927" y="3293601"/>
            <a:ext cx="501445" cy="486697"/>
          </a:xfrm>
          <a:prstGeom prst="plus">
            <a:avLst>
              <a:gd name="adj" fmla="val 3712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F2D970C-CB59-66C6-CA3C-9B97F78F5161}"/>
              </a:ext>
            </a:extLst>
          </p:cNvPr>
          <p:cNvSpPr/>
          <p:nvPr/>
        </p:nvSpPr>
        <p:spPr>
          <a:xfrm>
            <a:off x="7547832" y="3074629"/>
            <a:ext cx="1761290" cy="93652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ysClr val="windowText" lastClr="000000"/>
                </a:solidFill>
              </a:rPr>
              <a:t>Fine-Tune</a:t>
            </a:r>
            <a:endParaRPr lang="zh-TW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內容版面配置區 4">
            <a:extLst>
              <a:ext uri="{FF2B5EF4-FFF2-40B4-BE49-F238E27FC236}">
                <a16:creationId xmlns:a16="http://schemas.microsoft.com/office/drawing/2014/main" id="{8BFA9017-9E1A-A2DD-E139-E78784EC8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04866"/>
              </p:ext>
            </p:extLst>
          </p:nvPr>
        </p:nvGraphicFramePr>
        <p:xfrm>
          <a:off x="9738604" y="2628490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16D1944E-69B4-6B4E-2129-DD181C13E4D1}"/>
              </a:ext>
            </a:extLst>
          </p:cNvPr>
          <p:cNvSpPr txBox="1"/>
          <p:nvPr/>
        </p:nvSpPr>
        <p:spPr>
          <a:xfrm>
            <a:off x="9738604" y="2259158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FT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DD0A699-4752-2F05-EB35-7248CB7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13045"/>
              </p:ext>
            </p:extLst>
          </p:nvPr>
        </p:nvGraphicFramePr>
        <p:xfrm>
          <a:off x="4515733" y="2611812"/>
          <a:ext cx="3672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47572358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822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807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487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01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258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83E07D6-7822-74F2-EAFB-E512A1906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47677"/>
              </p:ext>
            </p:extLst>
          </p:nvPr>
        </p:nvGraphicFramePr>
        <p:xfrm>
          <a:off x="5056503" y="3342612"/>
          <a:ext cx="1836000" cy="3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6120608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1754868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9538766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6079954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886057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6927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8BA993-CC7B-20A0-A14D-82C57ECA8B39}"/>
              </a:ext>
            </a:extLst>
          </p:cNvPr>
          <p:cNvSpPr txBox="1"/>
          <p:nvPr/>
        </p:nvSpPr>
        <p:spPr>
          <a:xfrm>
            <a:off x="4515733" y="4451350"/>
            <a:ext cx="3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F3934F-D0A7-1DED-6E10-58B727ACF945}"/>
              </a:ext>
            </a:extLst>
          </p:cNvPr>
          <p:cNvSpPr txBox="1"/>
          <p:nvPr/>
        </p:nvSpPr>
        <p:spPr>
          <a:xfrm>
            <a:off x="5056503" y="3709812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22" name="左右中括弧 21">
            <a:extLst>
              <a:ext uri="{FF2B5EF4-FFF2-40B4-BE49-F238E27FC236}">
                <a16:creationId xmlns:a16="http://schemas.microsoft.com/office/drawing/2014/main" id="{F9AE8DAD-B113-3232-0275-20BA06D5A36C}"/>
              </a:ext>
            </a:extLst>
          </p:cNvPr>
          <p:cNvSpPr/>
          <p:nvPr/>
        </p:nvSpPr>
        <p:spPr>
          <a:xfrm>
            <a:off x="4159250" y="2057400"/>
            <a:ext cx="2940050" cy="2978150"/>
          </a:xfrm>
          <a:prstGeom prst="bracketPair">
            <a:avLst>
              <a:gd name="adj" fmla="val 140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1348D75-47D9-DD73-974A-917C7AA951EC}"/>
              </a:ext>
            </a:extLst>
          </p:cNvPr>
          <p:cNvSpPr txBox="1"/>
          <p:nvPr/>
        </p:nvSpPr>
        <p:spPr>
          <a:xfrm>
            <a:off x="4711275" y="503555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/>
              <a:t>Δ</a:t>
            </a:r>
            <a:r>
              <a:rPr lang="en-US" altLang="zh-TW"/>
              <a:t>W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3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7DA27-32B2-5B66-55AC-F648BB64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B78B9-8742-67F5-8AAB-EBEFD754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Low-Rank Adaptation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DC10AC8-786B-BD2A-D3A4-0176380273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9795" y="2622550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E19959-F9FF-BE56-A4FA-A4D6BCE0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EA3009-1B10-43B9-0C56-8926D75B98A1}"/>
              </a:ext>
            </a:extLst>
          </p:cNvPr>
          <p:cNvSpPr txBox="1"/>
          <p:nvPr/>
        </p:nvSpPr>
        <p:spPr>
          <a:xfrm>
            <a:off x="679795" y="445135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W</a:t>
            </a:r>
            <a:r>
              <a:rPr lang="en-US" altLang="zh-TW" baseline="-25000"/>
              <a:t>0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1BE0ECA-3DCB-4AED-3229-70908BB506F3}"/>
              </a:ext>
            </a:extLst>
          </p:cNvPr>
          <p:cNvSpPr txBox="1"/>
          <p:nvPr/>
        </p:nvSpPr>
        <p:spPr>
          <a:xfrm>
            <a:off x="679795" y="2253218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Pretrained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6D081B6A-95E4-894F-EC42-C9A90627172D}"/>
              </a:ext>
            </a:extLst>
          </p:cNvPr>
          <p:cNvSpPr/>
          <p:nvPr/>
        </p:nvSpPr>
        <p:spPr>
          <a:xfrm>
            <a:off x="679795" y="2622550"/>
            <a:ext cx="1836000" cy="18288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形 10" descr="鎖定 以實心填滿">
            <a:extLst>
              <a:ext uri="{FF2B5EF4-FFF2-40B4-BE49-F238E27FC236}">
                <a16:creationId xmlns:a16="http://schemas.microsoft.com/office/drawing/2014/main" id="{9CCE761C-7110-29F2-6488-A045F7E7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0595" y="3079750"/>
            <a:ext cx="914400" cy="914400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7C0A4E38-A6AA-5C12-68CC-4EA5FDE9B637}"/>
              </a:ext>
            </a:extLst>
          </p:cNvPr>
          <p:cNvSpPr/>
          <p:nvPr/>
        </p:nvSpPr>
        <p:spPr>
          <a:xfrm>
            <a:off x="2856327" y="3293601"/>
            <a:ext cx="501445" cy="486697"/>
          </a:xfrm>
          <a:prstGeom prst="plus">
            <a:avLst>
              <a:gd name="adj" fmla="val 3712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0A02E7B-78A0-7951-FC71-794E8A11A3B9}"/>
              </a:ext>
            </a:extLst>
          </p:cNvPr>
          <p:cNvSpPr/>
          <p:nvPr/>
        </p:nvSpPr>
        <p:spPr>
          <a:xfrm>
            <a:off x="7547832" y="3074629"/>
            <a:ext cx="1761290" cy="93652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ysClr val="windowText" lastClr="000000"/>
                </a:solidFill>
              </a:rPr>
              <a:t>Fine-Tune</a:t>
            </a:r>
            <a:endParaRPr lang="zh-TW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內容版面配置區 4">
            <a:extLst>
              <a:ext uri="{FF2B5EF4-FFF2-40B4-BE49-F238E27FC236}">
                <a16:creationId xmlns:a16="http://schemas.microsoft.com/office/drawing/2014/main" id="{0BAC3AC2-6DAC-9855-0E66-CA58BBCB4261}"/>
              </a:ext>
            </a:extLst>
          </p:cNvPr>
          <p:cNvGraphicFramePr>
            <a:graphicFrameLocks/>
          </p:cNvGraphicFramePr>
          <p:nvPr/>
        </p:nvGraphicFramePr>
        <p:xfrm>
          <a:off x="9738604" y="2628490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175ED9-2F6F-ADF2-92A2-9660AEE2533E}"/>
              </a:ext>
            </a:extLst>
          </p:cNvPr>
          <p:cNvSpPr txBox="1"/>
          <p:nvPr/>
        </p:nvSpPr>
        <p:spPr>
          <a:xfrm>
            <a:off x="9738604" y="2259158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FT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2530FD-3B4B-E700-6491-DF1E404768EA}"/>
              </a:ext>
            </a:extLst>
          </p:cNvPr>
          <p:cNvGraphicFramePr>
            <a:graphicFrameLocks noGrp="1"/>
          </p:cNvGraphicFramePr>
          <p:nvPr/>
        </p:nvGraphicFramePr>
        <p:xfrm>
          <a:off x="4725283" y="2611812"/>
          <a:ext cx="3672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47572358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822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807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487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01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2586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6A17C03-BD04-B69E-1DCB-3D18969440B1}"/>
              </a:ext>
            </a:extLst>
          </p:cNvPr>
          <p:cNvGraphicFramePr>
            <a:graphicFrameLocks noGrp="1"/>
          </p:cNvGraphicFramePr>
          <p:nvPr/>
        </p:nvGraphicFramePr>
        <p:xfrm>
          <a:off x="5266053" y="3342612"/>
          <a:ext cx="1836000" cy="3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6120608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1754868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9538766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6079954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886057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6927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B281CF06-516C-E25F-7325-200E00A0AB8D}"/>
              </a:ext>
            </a:extLst>
          </p:cNvPr>
          <p:cNvSpPr txBox="1"/>
          <p:nvPr/>
        </p:nvSpPr>
        <p:spPr>
          <a:xfrm>
            <a:off x="4725283" y="4451350"/>
            <a:ext cx="3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805F4D5-372E-AEA3-16C3-76B6B0447597}"/>
              </a:ext>
            </a:extLst>
          </p:cNvPr>
          <p:cNvSpPr txBox="1"/>
          <p:nvPr/>
        </p:nvSpPr>
        <p:spPr>
          <a:xfrm>
            <a:off x="5266053" y="3709812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22" name="左右中括弧 21">
            <a:extLst>
              <a:ext uri="{FF2B5EF4-FFF2-40B4-BE49-F238E27FC236}">
                <a16:creationId xmlns:a16="http://schemas.microsoft.com/office/drawing/2014/main" id="{0E9D7E4E-37A8-7035-35FF-469736F3A6A7}"/>
              </a:ext>
            </a:extLst>
          </p:cNvPr>
          <p:cNvSpPr/>
          <p:nvPr/>
        </p:nvSpPr>
        <p:spPr>
          <a:xfrm>
            <a:off x="4368800" y="2057400"/>
            <a:ext cx="2940050" cy="2978150"/>
          </a:xfrm>
          <a:prstGeom prst="bracketPair">
            <a:avLst>
              <a:gd name="adj" fmla="val 1407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E1DD28-517A-1456-661D-CF1682179A21}"/>
              </a:ext>
            </a:extLst>
          </p:cNvPr>
          <p:cNvSpPr txBox="1"/>
          <p:nvPr/>
        </p:nvSpPr>
        <p:spPr>
          <a:xfrm>
            <a:off x="4920825" y="503555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/>
              <a:t>Δ</a:t>
            </a:r>
            <a:r>
              <a:rPr lang="en-US" altLang="zh-TW"/>
              <a:t>W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61BAD74-35EA-634E-CB2E-7946CE6EA739}"/>
                  </a:ext>
                </a:extLst>
              </p:cNvPr>
              <p:cNvSpPr txBox="1"/>
              <p:nvPr/>
            </p:nvSpPr>
            <p:spPr>
              <a:xfrm>
                <a:off x="3596754" y="2943776"/>
                <a:ext cx="506549" cy="11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4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num>
                        <m:den>
                          <m:r>
                            <a:rPr lang="en-US" altLang="zh-TW" sz="4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zh-TW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61BAD74-35EA-634E-CB2E-7946CE6EA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754" y="2943776"/>
                <a:ext cx="506549" cy="1164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58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F422C-5AC8-FFB9-D7E5-190B6FD2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7498"/>
          </a:xfrm>
        </p:spPr>
        <p:txBody>
          <a:bodyPr anchor="b">
            <a:normAutofit/>
          </a:bodyPr>
          <a:lstStyle/>
          <a:p>
            <a:r>
              <a:rPr lang="en-US" altLang="zh-TW"/>
              <a:t>Low-Rank Adaptation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6139B66-DD5B-C6EC-87A3-A0F8A605B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446" y="1755132"/>
            <a:ext cx="5447108" cy="4602806"/>
          </a:xfr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6FF233-E3E0-E3E3-74AB-5AD83A2E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5497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D5ABC06-A3F3-4CEE-A5BA-2894C616E7D7}" type="slidenum">
              <a:rPr lang="zh-TW" altLang="en-US" smtClean="0"/>
              <a:pPr>
                <a:spcAft>
                  <a:spcPts val="600"/>
                </a:spcAft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8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F39BD-FAE3-F919-A170-C375AB38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Quantized </a:t>
            </a:r>
            <a:r>
              <a:rPr lang="en-US" altLang="zh-TW" sz="4000" err="1"/>
              <a:t>LoRA</a:t>
            </a:r>
            <a:r>
              <a:rPr lang="en-US" altLang="zh-TW" sz="4000"/>
              <a:t> (</a:t>
            </a:r>
            <a:r>
              <a:rPr lang="en-US" altLang="zh-TW" sz="4000" err="1"/>
              <a:t>QLoRA</a:t>
            </a:r>
            <a:r>
              <a:rPr lang="en-US" altLang="zh-TW" sz="4000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C5DDD-BC0B-E33D-D3D6-D98FFD30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/>
              <a:t>引入三個方法來節省 </a:t>
            </a:r>
            <a:r>
              <a:rPr lang="en-US" altLang="zh-TW"/>
              <a:t>GPU</a:t>
            </a:r>
            <a:r>
              <a:rPr lang="zh-TW" altLang="en-US"/>
              <a:t> </a:t>
            </a:r>
            <a:r>
              <a:rPr lang="en-US" altLang="zh-TW"/>
              <a:t>memory:</a:t>
            </a:r>
          </a:p>
          <a:p>
            <a:endParaRPr lang="en-US" altLang="zh-TW"/>
          </a:p>
          <a:p>
            <a:pPr lvl="1"/>
            <a:r>
              <a:rPr lang="en-US" altLang="zh-TW" sz="2400"/>
              <a:t>4-bit </a:t>
            </a:r>
            <a:r>
              <a:rPr lang="en-US" altLang="zh-TW" sz="2400" err="1"/>
              <a:t>NormalFloat</a:t>
            </a:r>
            <a:r>
              <a:rPr lang="en-US" altLang="zh-TW" sz="2400"/>
              <a:t> (NF4)</a:t>
            </a:r>
            <a:r>
              <a:rPr lang="zh-TW" altLang="en-US" sz="2400"/>
              <a:t> </a:t>
            </a:r>
            <a:r>
              <a:rPr lang="en-US" altLang="zh-TW" sz="2400"/>
              <a:t>Quantization</a:t>
            </a:r>
          </a:p>
          <a:p>
            <a:pPr lvl="1"/>
            <a:endParaRPr lang="en-US" altLang="zh-TW" sz="2400"/>
          </a:p>
          <a:p>
            <a:pPr lvl="1"/>
            <a:r>
              <a:rPr lang="en-US" altLang="zh-TW" sz="2400"/>
              <a:t>Double</a:t>
            </a:r>
            <a:r>
              <a:rPr lang="zh-TW" altLang="en-US" sz="2400"/>
              <a:t> </a:t>
            </a:r>
            <a:r>
              <a:rPr lang="en-US" altLang="zh-TW" sz="2400"/>
              <a:t>Quantization</a:t>
            </a:r>
          </a:p>
          <a:p>
            <a:pPr lvl="1"/>
            <a:endParaRPr lang="en-US" altLang="zh-TW" sz="2400"/>
          </a:p>
          <a:p>
            <a:pPr lvl="1"/>
            <a:r>
              <a:rPr lang="en-US" altLang="zh-TW" sz="2400"/>
              <a:t>Paged Optimizers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EF132B-132B-F114-55F2-62D1C2F2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22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E5CF9-DA8B-D895-ABEF-8BE1B5FD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>
                <a:effectLst/>
                <a:latin typeface="Source Sans Pro" panose="020B0503030403020204" pitchFamily="34" charset="0"/>
              </a:rPr>
              <a:t>Quantization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F1233-889E-5F96-B0F3-88C74947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 b="0" i="0">
                <a:solidFill>
                  <a:srgbClr val="000000"/>
                </a:solidFill>
                <a:effectLst/>
                <a:latin typeface="system-ui"/>
              </a:rPr>
              <a:t>使用</a:t>
            </a:r>
            <a:r>
              <a:rPr lang="zh-TW" altLang="en-US" b="1" i="0">
                <a:solidFill>
                  <a:srgbClr val="C00000"/>
                </a:solidFill>
                <a:effectLst/>
                <a:latin typeface="system-ui"/>
              </a:rPr>
              <a:t>低精度</a:t>
            </a:r>
            <a:r>
              <a:rPr lang="zh-TW" altLang="en-US" i="0">
                <a:solidFill>
                  <a:srgbClr val="000000"/>
                </a:solidFill>
                <a:effectLst/>
                <a:latin typeface="system-ui"/>
              </a:rPr>
              <a:t>的</a:t>
            </a:r>
            <a:r>
              <a:rPr lang="zh-TW" altLang="en-US" b="0" i="0">
                <a:solidFill>
                  <a:srgbClr val="000000"/>
                </a:solidFill>
                <a:effectLst/>
                <a:latin typeface="system-ui"/>
              </a:rPr>
              <a:t>資料類型來</a:t>
            </a:r>
            <a:r>
              <a:rPr lang="zh-TW" altLang="en-US" b="1" i="0">
                <a:solidFill>
                  <a:srgbClr val="C00000"/>
                </a:solidFill>
                <a:effectLst/>
                <a:latin typeface="system-ui"/>
              </a:rPr>
              <a:t>減少和記憶體成本</a:t>
            </a:r>
            <a:r>
              <a:rPr lang="zh-TW" altLang="en-US" b="0" i="0">
                <a:solidFill>
                  <a:srgbClr val="000000"/>
                </a:solidFill>
                <a:effectLst/>
                <a:latin typeface="system-ui"/>
              </a:rPr>
              <a:t>的技術，並且可 </a:t>
            </a:r>
            <a:r>
              <a:rPr lang="en-US" altLang="zh-TW">
                <a:solidFill>
                  <a:srgbClr val="000000"/>
                </a:solidFill>
                <a:latin typeface="system-ui"/>
              </a:rPr>
              <a:t>(</a:t>
            </a:r>
            <a:r>
              <a:rPr lang="zh-TW" altLang="en-US">
                <a:solidFill>
                  <a:srgbClr val="000000"/>
                </a:solidFill>
                <a:latin typeface="system-ui"/>
              </a:rPr>
              <a:t>近似</a:t>
            </a:r>
            <a:r>
              <a:rPr lang="en-US" altLang="zh-TW">
                <a:solidFill>
                  <a:srgbClr val="000000"/>
                </a:solidFill>
                <a:latin typeface="system-ui"/>
              </a:rPr>
              <a:t>) </a:t>
            </a:r>
            <a:r>
              <a:rPr lang="zh-TW" altLang="en-US" b="0" i="0">
                <a:solidFill>
                  <a:srgbClr val="000000"/>
                </a:solidFill>
                <a:effectLst/>
                <a:latin typeface="system-ui"/>
              </a:rPr>
              <a:t>還原</a:t>
            </a:r>
            <a:endParaRPr lang="en-US" altLang="zh-TW" b="0" i="0">
              <a:solidFill>
                <a:srgbClr val="000000"/>
              </a:solidFill>
              <a:effectLst/>
              <a:latin typeface="system-ui"/>
            </a:endParaRPr>
          </a:p>
          <a:p>
            <a:endParaRPr lang="en-US" altLang="zh-TW">
              <a:solidFill>
                <a:srgbClr val="000000"/>
              </a:solidFill>
              <a:latin typeface="system-ui"/>
            </a:endParaRPr>
          </a:p>
          <a:p>
            <a:pPr lvl="1"/>
            <a:r>
              <a:rPr lang="en-US" altLang="zh-TW" sz="2400" i="0">
                <a:effectLst/>
                <a:latin typeface="IBM Plex Mono" panose="020F0502020204030204" pitchFamily="49" charset="0"/>
              </a:rPr>
              <a:t>float32 -&gt; float16</a:t>
            </a:r>
          </a:p>
          <a:p>
            <a:pPr lvl="1"/>
            <a:endParaRPr lang="en-US" altLang="zh-TW" sz="2400" i="0">
              <a:effectLst/>
              <a:latin typeface="IBM Plex Mono" panose="020F0502020204030204" pitchFamily="49" charset="0"/>
            </a:endParaRPr>
          </a:p>
          <a:p>
            <a:pPr lvl="1"/>
            <a:r>
              <a:rPr lang="en-US" altLang="zh-TW" sz="2400" b="0" i="0">
                <a:effectLst/>
                <a:latin typeface="IBM Plex Mono" panose="020B0509050203000203" pitchFamily="49" charset="0"/>
              </a:rPr>
              <a:t>float32 -&gt; int8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04CAD-D65E-6B6D-6DB9-A09F6411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B11FDF-A17E-1493-A8E2-D82EDE7F5073}"/>
              </a:ext>
            </a:extLst>
          </p:cNvPr>
          <p:cNvSpPr txBox="1"/>
          <p:nvPr/>
        </p:nvSpPr>
        <p:spPr>
          <a:xfrm>
            <a:off x="125361" y="6356350"/>
            <a:ext cx="854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https://huggingface.co/docs/optimum/en/concept_guides/quantization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47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ACA30-91BB-0EEA-BC28-90889515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>
                <a:effectLst/>
                <a:latin typeface="Source Sans Pro" panose="020B0503030403020204" pitchFamily="34" charset="0"/>
              </a:rPr>
              <a:t>Quantization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0E4C3B-D8CF-50ED-79DD-E6CD03C4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/>
              <a:t>舉個例子：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/>
              <a:t>假設我有一組 </a:t>
            </a:r>
            <a:r>
              <a:rPr lang="en-US" altLang="zh-TW"/>
              <a:t>float :</a:t>
            </a:r>
            <a:r>
              <a:rPr lang="zh-TW" altLang="en-US"/>
              <a:t> </a:t>
            </a:r>
            <a:r>
              <a:rPr lang="en-US" altLang="zh-TW"/>
              <a:t>[0.1,</a:t>
            </a:r>
            <a:r>
              <a:rPr lang="zh-TW" altLang="en-US"/>
              <a:t> </a:t>
            </a:r>
            <a:r>
              <a:rPr lang="en-US" altLang="zh-TW"/>
              <a:t>0.2,</a:t>
            </a:r>
            <a:r>
              <a:rPr lang="zh-TW" altLang="en-US"/>
              <a:t> </a:t>
            </a:r>
            <a:r>
              <a:rPr lang="en-US" altLang="zh-TW"/>
              <a:t>0.3,</a:t>
            </a:r>
            <a:r>
              <a:rPr lang="zh-TW" altLang="en-US"/>
              <a:t> </a:t>
            </a:r>
            <a:r>
              <a:rPr lang="en-US" altLang="zh-TW"/>
              <a:t>0.4]</a:t>
            </a:r>
            <a:r>
              <a:rPr lang="zh-TW" altLang="en-US"/>
              <a:t> ，我想把它壓進 </a:t>
            </a:r>
            <a:r>
              <a:rPr lang="en-US" altLang="zh-TW"/>
              <a:t>4-bit</a:t>
            </a:r>
            <a:r>
              <a:rPr lang="zh-TW" altLang="en-US"/>
              <a:t> </a:t>
            </a:r>
            <a:r>
              <a:rPr lang="en-US" altLang="zh-TW"/>
              <a:t>int</a:t>
            </a:r>
            <a:r>
              <a:rPr lang="zh-TW" altLang="en-US"/>
              <a:t> 裡面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400"/>
              <a:t> </a:t>
            </a:r>
            <a:r>
              <a:rPr lang="en-US" altLang="zh-TW" sz="2400"/>
              <a:t>min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0.1, MAX</a:t>
            </a:r>
            <a:r>
              <a:rPr lang="zh-TW" altLang="en-US" sz="2400"/>
              <a:t> </a:t>
            </a:r>
            <a:r>
              <a:rPr lang="en-US" altLang="zh-TW" sz="2400"/>
              <a:t>=</a:t>
            </a:r>
            <a:r>
              <a:rPr lang="zh-TW" altLang="en-US" sz="2400"/>
              <a:t> </a:t>
            </a:r>
            <a:r>
              <a:rPr lang="en-US" altLang="zh-TW" sz="2400"/>
              <a:t>0.4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40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400"/>
              <a:t>把所有值 －</a:t>
            </a:r>
            <a:r>
              <a:rPr lang="en-US" altLang="zh-TW" sz="2400"/>
              <a:t>0.1</a:t>
            </a:r>
            <a:r>
              <a:rPr lang="zh-TW" altLang="en-US" sz="2400"/>
              <a:t> 再 </a:t>
            </a:r>
            <a:r>
              <a:rPr lang="en-US" altLang="zh-TW" sz="2400"/>
              <a:t>×50</a:t>
            </a:r>
            <a:r>
              <a:rPr lang="zh-TW" altLang="en-US" sz="2400"/>
              <a:t>，得到 </a:t>
            </a:r>
            <a:r>
              <a:rPr lang="en-US" altLang="zh-TW" sz="2400"/>
              <a:t>[0, 5, 10, 15]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400"/>
          </a:p>
          <a:p>
            <a:pPr marL="914400" lvl="2" indent="0">
              <a:buNone/>
            </a:pPr>
            <a:r>
              <a:rPr lang="zh-TW" altLang="en-US" sz="2400"/>
              <a:t>要還原時，就把值 </a:t>
            </a:r>
            <a:r>
              <a:rPr lang="en-US" altLang="zh-TW" sz="2400"/>
              <a:t>÷50</a:t>
            </a:r>
            <a:r>
              <a:rPr lang="zh-TW" altLang="en-US" sz="2400"/>
              <a:t> 再 ＋</a:t>
            </a:r>
            <a:r>
              <a:rPr lang="en-US" altLang="zh-TW" sz="2400"/>
              <a:t>0.1</a:t>
            </a:r>
            <a:r>
              <a:rPr lang="zh-TW" altLang="en-US" sz="2400"/>
              <a:t> 就可以</a:t>
            </a:r>
            <a:r>
              <a:rPr lang="zh-TW" altLang="en-US" sz="2400" b="1">
                <a:solidFill>
                  <a:srgbClr val="C00000"/>
                </a:solidFill>
              </a:rPr>
              <a:t>近似</a:t>
            </a:r>
            <a:r>
              <a:rPr lang="zh-TW" altLang="en-US" sz="2400"/>
              <a:t>還原為原數值</a:t>
            </a:r>
            <a:endParaRPr lang="en-US" altLang="zh-TW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E9EDA4-C2F9-2DAA-DE6D-3E6367A3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8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350231-4D15-B5F6-2A36-E252789D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DAED5-7C05-56A2-F1DE-DC31432F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4-bit </a:t>
            </a:r>
            <a:r>
              <a:rPr lang="en-US" altLang="zh-TW" sz="4000" err="1"/>
              <a:t>NormalFloat</a:t>
            </a:r>
            <a:r>
              <a:rPr lang="en-US" altLang="zh-TW" sz="4000"/>
              <a:t> (NF4)</a:t>
            </a:r>
            <a:r>
              <a:rPr lang="zh-TW" altLang="en-US" sz="4000"/>
              <a:t> </a:t>
            </a:r>
            <a:r>
              <a:rPr lang="en-US" altLang="zh-TW" sz="4000"/>
              <a:t>Quantization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34792-917C-BE06-5978-3DFE3855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 b="1"/>
              <a:t>就是一個把 </a:t>
            </a:r>
            <a:r>
              <a:rPr lang="en-US" altLang="zh-TW" b="1"/>
              <a:t>bf16</a:t>
            </a:r>
            <a:r>
              <a:rPr lang="zh-TW" altLang="en-US" b="1"/>
              <a:t> 量化成 </a:t>
            </a:r>
            <a:r>
              <a:rPr lang="en-US" altLang="zh-TW" b="1"/>
              <a:t>4-bit</a:t>
            </a:r>
            <a:r>
              <a:rPr lang="zh-TW" altLang="en-US" b="1"/>
              <a:t> 的特殊手法 </a:t>
            </a:r>
            <a:endParaRPr lang="en-US" altLang="zh-TW" b="1"/>
          </a:p>
          <a:p>
            <a:endParaRPr lang="en-US" altLang="zh-TW"/>
          </a:p>
          <a:p>
            <a:r>
              <a:rPr lang="zh-TW" altLang="en-US"/>
              <a:t>非線性量化</a:t>
            </a:r>
            <a:endParaRPr lang="en-US" altLang="zh-TW" b="1"/>
          </a:p>
          <a:p>
            <a:pPr lvl="1"/>
            <a:endParaRPr lang="en-US" altLang="zh-TW"/>
          </a:p>
          <a:p>
            <a:pPr lvl="1"/>
            <a:r>
              <a:rPr lang="zh-TW" altLang="en-US" sz="2400"/>
              <a:t>預訓練模型中的權重通常呈現</a:t>
            </a:r>
            <a:r>
              <a:rPr lang="en-US" altLang="zh-TW" sz="2400" b="1"/>
              <a:t> zero-mean normal distributions</a:t>
            </a:r>
          </a:p>
          <a:p>
            <a:pPr lvl="1"/>
            <a:endParaRPr lang="en-US" altLang="zh-TW" sz="2400" b="1"/>
          </a:p>
          <a:p>
            <a:pPr lvl="2"/>
            <a:r>
              <a:rPr lang="zh-TW" altLang="en-US" sz="2200"/>
              <a:t>靠近 </a:t>
            </a:r>
            <a:r>
              <a:rPr lang="en-US" altLang="zh-TW" sz="2200"/>
              <a:t>0 </a:t>
            </a:r>
            <a:r>
              <a:rPr lang="zh-TW" altLang="en-US" sz="2200"/>
              <a:t>的區域內數值密集，量化誤差大</a:t>
            </a:r>
            <a:endParaRPr lang="en-US" altLang="zh-TW" sz="2200"/>
          </a:p>
          <a:p>
            <a:pPr lvl="2"/>
            <a:endParaRPr lang="en-US" altLang="zh-TW" sz="2200"/>
          </a:p>
          <a:p>
            <a:pPr lvl="2"/>
            <a:r>
              <a:rPr lang="zh-TW" altLang="en-US" sz="2200"/>
              <a:t>遠離 </a:t>
            </a:r>
            <a:r>
              <a:rPr lang="en-US" altLang="zh-TW" sz="2200"/>
              <a:t>0 </a:t>
            </a:r>
            <a:r>
              <a:rPr lang="zh-TW" altLang="en-US" sz="2200"/>
              <a:t>的區域雖然每個區間可能只有少數數值，但數值跨度大，量化誤差也很大</a:t>
            </a:r>
            <a:endParaRPr lang="en-US" altLang="zh-TW" sz="2200"/>
          </a:p>
          <a:p>
            <a:pPr lvl="1"/>
            <a:endParaRPr lang="en-US" altLang="zh-TW" sz="2400" b="1"/>
          </a:p>
          <a:p>
            <a:pPr lvl="1"/>
            <a:endParaRPr lang="en-US" altLang="zh-TW" sz="2400" b="1"/>
          </a:p>
          <a:p>
            <a:pPr lvl="1"/>
            <a:endParaRPr lang="en-US" altLang="zh-TW" b="1"/>
          </a:p>
          <a:p>
            <a:endParaRPr lang="en-US" altLang="zh-TW" b="1"/>
          </a:p>
          <a:p>
            <a:pPr lvl="1"/>
            <a:endParaRPr lang="en-US" altLang="zh-TW" b="1"/>
          </a:p>
          <a:p>
            <a:endParaRPr lang="en-US" altLang="zh-TW" b="1"/>
          </a:p>
          <a:p>
            <a:endParaRPr lang="zh-TW" altLang="en-US" b="1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2D4824-7BAA-937E-3A21-ACE010D9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醫學教育基礎統計名詞介紹">
            <a:extLst>
              <a:ext uri="{FF2B5EF4-FFF2-40B4-BE49-F238E27FC236}">
                <a16:creationId xmlns:a16="http://schemas.microsoft.com/office/drawing/2014/main" id="{A8B253B2-9EE6-309E-718D-33FAB779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74" y="4184323"/>
            <a:ext cx="8002780" cy="334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35B38E0-06EC-A1F1-2206-B6E97AEC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4-bit </a:t>
            </a:r>
            <a:r>
              <a:rPr lang="en-US" altLang="zh-TW" sz="4000" err="1"/>
              <a:t>NormalFloat</a:t>
            </a:r>
            <a:r>
              <a:rPr lang="en-US" altLang="zh-TW" sz="4000"/>
              <a:t> (NF4)</a:t>
            </a:r>
            <a:r>
              <a:rPr lang="zh-TW" altLang="en-US" sz="4000"/>
              <a:t> </a:t>
            </a:r>
            <a:r>
              <a:rPr lang="en-US" altLang="zh-TW" sz="4000"/>
              <a:t>Quantization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B9EA1-5BC2-E091-B6D2-FF6BBB32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 b="1"/>
              <a:t>就是一個把 </a:t>
            </a:r>
            <a:r>
              <a:rPr lang="en-US" altLang="zh-TW" b="1"/>
              <a:t>bf16</a:t>
            </a:r>
            <a:r>
              <a:rPr lang="zh-TW" altLang="en-US" b="1"/>
              <a:t> 量化成 </a:t>
            </a:r>
            <a:r>
              <a:rPr lang="en-US" altLang="zh-TW" b="1"/>
              <a:t>4-bit</a:t>
            </a:r>
            <a:r>
              <a:rPr lang="zh-TW" altLang="en-US" b="1"/>
              <a:t> 的特殊手法 </a:t>
            </a:r>
            <a:endParaRPr lang="en-US" altLang="zh-TW" b="1"/>
          </a:p>
          <a:p>
            <a:endParaRPr lang="en-US" altLang="zh-TW"/>
          </a:p>
          <a:p>
            <a:r>
              <a:rPr lang="zh-TW" altLang="en-US"/>
              <a:t>非線性量化</a:t>
            </a:r>
            <a:endParaRPr lang="en-US" altLang="zh-TW" b="1"/>
          </a:p>
          <a:p>
            <a:pPr lvl="1"/>
            <a:endParaRPr lang="en-US" altLang="zh-TW"/>
          </a:p>
          <a:p>
            <a:pPr lvl="1"/>
            <a:r>
              <a:rPr lang="zh-TW" altLang="en-US" sz="2400"/>
              <a:t>預訓練模型中的權重通常呈現</a:t>
            </a:r>
            <a:r>
              <a:rPr lang="en-US" altLang="zh-TW" sz="2400" b="1"/>
              <a:t> zero-mean normal distributions</a:t>
            </a:r>
          </a:p>
          <a:p>
            <a:pPr lvl="1"/>
            <a:endParaRPr lang="en-US" altLang="zh-TW" sz="2400" b="1"/>
          </a:p>
          <a:p>
            <a:pPr lvl="1"/>
            <a:endParaRPr lang="en-US" altLang="zh-TW" sz="2400" b="1"/>
          </a:p>
          <a:p>
            <a:pPr lvl="1"/>
            <a:endParaRPr lang="en-US" altLang="zh-TW" b="1"/>
          </a:p>
          <a:p>
            <a:endParaRPr lang="en-US" altLang="zh-TW" b="1"/>
          </a:p>
          <a:p>
            <a:pPr lvl="1"/>
            <a:endParaRPr lang="en-US" altLang="zh-TW" b="1"/>
          </a:p>
          <a:p>
            <a:endParaRPr lang="en-US" altLang="zh-TW" b="1"/>
          </a:p>
          <a:p>
            <a:endParaRPr lang="zh-TW" altLang="en-US" b="1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CC0AC0-5E1F-3E98-2C61-5DE353CE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5D7FF3-1529-BE30-1A16-58B12E0FEE8A}"/>
              </a:ext>
            </a:extLst>
          </p:cNvPr>
          <p:cNvSpPr/>
          <p:nvPr/>
        </p:nvSpPr>
        <p:spPr>
          <a:xfrm>
            <a:off x="5239756" y="4222423"/>
            <a:ext cx="413114" cy="264414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95EB45-5407-8089-DDD4-70ABC1FB4855}"/>
              </a:ext>
            </a:extLst>
          </p:cNvPr>
          <p:cNvSpPr/>
          <p:nvPr/>
        </p:nvSpPr>
        <p:spPr>
          <a:xfrm>
            <a:off x="5652870" y="4213858"/>
            <a:ext cx="647737" cy="264414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E64B88-5233-208F-7C04-F882509CD8BC}"/>
              </a:ext>
            </a:extLst>
          </p:cNvPr>
          <p:cNvSpPr/>
          <p:nvPr/>
        </p:nvSpPr>
        <p:spPr>
          <a:xfrm>
            <a:off x="4538407" y="4211937"/>
            <a:ext cx="701349" cy="26441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66E1C1-29F5-53EF-DD5E-22574F87105B}"/>
              </a:ext>
            </a:extLst>
          </p:cNvPr>
          <p:cNvSpPr/>
          <p:nvPr/>
        </p:nvSpPr>
        <p:spPr>
          <a:xfrm>
            <a:off x="6300607" y="4213857"/>
            <a:ext cx="1098290" cy="26441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13F85D-2EEC-E82B-1E76-BDB0E2745273}"/>
              </a:ext>
            </a:extLst>
          </p:cNvPr>
          <p:cNvSpPr/>
          <p:nvPr/>
        </p:nvSpPr>
        <p:spPr>
          <a:xfrm>
            <a:off x="3441635" y="4211933"/>
            <a:ext cx="1098290" cy="26441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568558-04A4-F682-E119-468DBE0784DA}"/>
              </a:ext>
            </a:extLst>
          </p:cNvPr>
          <p:cNvSpPr/>
          <p:nvPr/>
        </p:nvSpPr>
        <p:spPr>
          <a:xfrm>
            <a:off x="1403874" y="4210973"/>
            <a:ext cx="2037761" cy="264414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7BBDAC-7D0F-14FE-311E-389BE9697D83}"/>
              </a:ext>
            </a:extLst>
          </p:cNvPr>
          <p:cNvSpPr/>
          <p:nvPr/>
        </p:nvSpPr>
        <p:spPr>
          <a:xfrm>
            <a:off x="7368893" y="4213858"/>
            <a:ext cx="2037761" cy="264414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9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312F-3BA5-7783-37B1-6DC8EE903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DCB92-C0E4-408B-87B0-ECF40E5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4-bit </a:t>
            </a:r>
            <a:r>
              <a:rPr lang="en-US" altLang="zh-TW" sz="4000" err="1"/>
              <a:t>NormalFloat</a:t>
            </a:r>
            <a:r>
              <a:rPr lang="en-US" altLang="zh-TW" sz="4000"/>
              <a:t> (NF4)</a:t>
            </a:r>
            <a:r>
              <a:rPr lang="zh-TW" altLang="en-US" sz="4000"/>
              <a:t> </a:t>
            </a:r>
            <a:r>
              <a:rPr lang="en-US" altLang="zh-TW" sz="4000"/>
              <a:t>Quantization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F6CB1-DE10-67EB-CD47-C80F56D5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 b="1"/>
              <a:t>就是一個把 </a:t>
            </a:r>
            <a:r>
              <a:rPr lang="en-US" altLang="zh-TW" b="1"/>
              <a:t>bf16</a:t>
            </a:r>
            <a:r>
              <a:rPr lang="zh-TW" altLang="en-US" b="1"/>
              <a:t> 量化成 </a:t>
            </a:r>
            <a:r>
              <a:rPr lang="en-US" altLang="zh-TW" b="1"/>
              <a:t>4-bit</a:t>
            </a:r>
            <a:r>
              <a:rPr lang="zh-TW" altLang="en-US" b="1"/>
              <a:t> 的特殊手法 </a:t>
            </a:r>
            <a:endParaRPr lang="en-US" altLang="zh-TW" b="1"/>
          </a:p>
          <a:p>
            <a:endParaRPr lang="en-US" altLang="zh-TW"/>
          </a:p>
          <a:p>
            <a:r>
              <a:rPr lang="zh-TW" altLang="en-US"/>
              <a:t>非線性量化</a:t>
            </a:r>
            <a:endParaRPr lang="en-US" altLang="zh-TW" b="1"/>
          </a:p>
          <a:p>
            <a:pPr lvl="1"/>
            <a:endParaRPr lang="en-US" altLang="zh-TW"/>
          </a:p>
          <a:p>
            <a:pPr lvl="1"/>
            <a:r>
              <a:rPr lang="zh-TW" altLang="en-US" sz="2400"/>
              <a:t>根據 </a:t>
            </a:r>
            <a:r>
              <a:rPr lang="en-US" altLang="zh-TW" sz="2400" b="1"/>
              <a:t>zero-mean normal distributions </a:t>
            </a:r>
            <a:r>
              <a:rPr lang="zh-TW" altLang="en-US" sz="2400"/>
              <a:t>的特性調整量化區間的寬度</a:t>
            </a:r>
            <a:endParaRPr lang="en-US" altLang="zh-TW" sz="2400"/>
          </a:p>
          <a:p>
            <a:pPr lvl="1"/>
            <a:endParaRPr lang="en-US" altLang="zh-TW" sz="2400"/>
          </a:p>
          <a:p>
            <a:pPr lvl="1"/>
            <a:r>
              <a:rPr lang="zh-TW" altLang="en-US" sz="2400" b="1"/>
              <a:t>最大化整體資訊保留，並最小化量化誤差 </a:t>
            </a:r>
            <a:endParaRPr lang="en-US" altLang="zh-TW" sz="2400" b="1"/>
          </a:p>
          <a:p>
            <a:pPr lvl="1"/>
            <a:endParaRPr lang="en-US" altLang="zh-TW" sz="2400"/>
          </a:p>
          <a:p>
            <a:pPr lvl="1"/>
            <a:endParaRPr lang="en-US" altLang="zh-TW" b="1"/>
          </a:p>
          <a:p>
            <a:endParaRPr lang="en-US" altLang="zh-TW" b="1"/>
          </a:p>
          <a:p>
            <a:pPr lvl="1"/>
            <a:endParaRPr lang="en-US" altLang="zh-TW" b="1"/>
          </a:p>
          <a:p>
            <a:endParaRPr lang="en-US" altLang="zh-TW" b="1"/>
          </a:p>
          <a:p>
            <a:endParaRPr lang="zh-TW" altLang="en-US" b="1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DE31BB-6446-36BE-55AC-D3B83F5E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4B342-C773-5FD6-C02D-986797AF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2C008-9FF3-3A36-2188-D88C358B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  <a:p>
            <a:r>
              <a:rPr lang="en-US" altLang="zh-TW" sz="2800"/>
              <a:t>Introduction</a:t>
            </a:r>
          </a:p>
          <a:p>
            <a:pPr lvl="1"/>
            <a:r>
              <a:rPr lang="en-US" altLang="zh-TW" sz="2400"/>
              <a:t>Background</a:t>
            </a:r>
          </a:p>
          <a:p>
            <a:pPr lvl="1"/>
            <a:r>
              <a:rPr lang="en-US" altLang="zh-TW" sz="2400"/>
              <a:t>Parameter-Efficient Fine-Tuning</a:t>
            </a:r>
            <a:r>
              <a:rPr lang="zh-TW" altLang="en-US" sz="2400"/>
              <a:t> </a:t>
            </a:r>
            <a:r>
              <a:rPr lang="en-US" altLang="zh-TW" sz="2400"/>
              <a:t>(PEFT)</a:t>
            </a:r>
          </a:p>
          <a:p>
            <a:pPr lvl="1"/>
            <a:r>
              <a:rPr lang="en-US" altLang="zh-TW" sz="2400"/>
              <a:t>Low-Rank Adaptation (</a:t>
            </a:r>
            <a:r>
              <a:rPr lang="en-US" altLang="zh-TW" sz="2400" err="1"/>
              <a:t>LoRA</a:t>
            </a:r>
            <a:r>
              <a:rPr lang="en-US" altLang="zh-TW" sz="2400"/>
              <a:t>)</a:t>
            </a:r>
          </a:p>
          <a:p>
            <a:pPr lvl="1"/>
            <a:r>
              <a:rPr lang="en-US" altLang="zh-TW" sz="2400"/>
              <a:t>Quantized </a:t>
            </a:r>
            <a:r>
              <a:rPr lang="en-US" altLang="zh-TW" sz="2400" err="1"/>
              <a:t>LoRA</a:t>
            </a:r>
            <a:r>
              <a:rPr lang="en-US" altLang="zh-TW" sz="2400"/>
              <a:t> (</a:t>
            </a:r>
            <a:r>
              <a:rPr lang="en-US" altLang="zh-TW" sz="2400" err="1"/>
              <a:t>QLoRA</a:t>
            </a:r>
            <a:r>
              <a:rPr lang="en-US" altLang="zh-TW" sz="2400"/>
              <a:t>)</a:t>
            </a:r>
          </a:p>
          <a:p>
            <a:endParaRPr lang="en-US" altLang="zh-TW" sz="2800"/>
          </a:p>
          <a:p>
            <a:r>
              <a:rPr lang="en-US" altLang="zh-TW" sz="2800"/>
              <a:t>Demo</a:t>
            </a:r>
            <a:endParaRPr lang="zh-TW" altLang="en-US" sz="28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482434-23BE-8058-9DD9-F3713363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60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7A84F-86A3-8F4D-6CB4-8EA85FA8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7498"/>
          </a:xfrm>
        </p:spPr>
        <p:txBody>
          <a:bodyPr anchor="b">
            <a:normAutofit/>
          </a:bodyPr>
          <a:lstStyle/>
          <a:p>
            <a:r>
              <a:rPr lang="en-US" altLang="zh-TW" b="1"/>
              <a:t>BF16</a:t>
            </a:r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CCEB19-46D4-F723-ACE0-A3DADB7B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5"/>
          <a:stretch/>
        </p:blipFill>
        <p:spPr bwMode="auto">
          <a:xfrm>
            <a:off x="838200" y="1753544"/>
            <a:ext cx="10515600" cy="460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1F2326-9C43-1252-2BCC-D7DC49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5497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D5ABC06-A3F3-4CEE-A5BA-2894C616E7D7}" type="slidenum">
              <a:rPr lang="zh-TW" altLang="en-US" smtClean="0"/>
              <a:pPr>
                <a:spcAft>
                  <a:spcPts val="600"/>
                </a:spcAft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78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04237-200F-4E1E-D4B1-7FB4164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Double</a:t>
            </a:r>
            <a:r>
              <a:rPr lang="zh-TW" altLang="en-US" sz="4000"/>
              <a:t> </a:t>
            </a:r>
            <a:r>
              <a:rPr lang="en-US" altLang="zh-TW" sz="4000"/>
              <a:t>Quantization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D26887-EBC5-964E-C7D4-E596A9BB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D8B0169-FAD7-F06B-84D5-4931B3C35801}"/>
              </a:ext>
            </a:extLst>
          </p:cNvPr>
          <p:cNvSpPr/>
          <p:nvPr/>
        </p:nvSpPr>
        <p:spPr>
          <a:xfrm>
            <a:off x="2262186" y="2257426"/>
            <a:ext cx="1428751" cy="4572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BF4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(16-bit)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E5C30E7-1B85-4218-31A6-03A3A296970E}"/>
              </a:ext>
            </a:extLst>
          </p:cNvPr>
          <p:cNvSpPr/>
          <p:nvPr/>
        </p:nvSpPr>
        <p:spPr>
          <a:xfrm>
            <a:off x="2262185" y="4914901"/>
            <a:ext cx="1428751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NF4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(4-bit)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CE3D141-EF42-9F2A-0095-6C752F0EBE0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76561" y="2714626"/>
            <a:ext cx="1" cy="2200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FDB2F40-3717-3841-AFDE-A6F3CCC9FD11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 rot="16200000" flipH="1">
            <a:off x="3321842" y="2369346"/>
            <a:ext cx="1038224" cy="17287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01927B4-D8EA-BF14-83F7-BDFB8013142F}"/>
              </a:ext>
            </a:extLst>
          </p:cNvPr>
          <p:cNvSpPr/>
          <p:nvPr/>
        </p:nvSpPr>
        <p:spPr>
          <a:xfrm>
            <a:off x="4705346" y="3367088"/>
            <a:ext cx="1895481" cy="7715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solidFill>
                  <a:schemeClr val="tx1"/>
                </a:solidFill>
              </a:rPr>
              <a:t>量化常數</a:t>
            </a:r>
            <a:endParaRPr lang="en-US" altLang="zh-TW" b="1">
              <a:solidFill>
                <a:schemeClr val="tx1"/>
              </a:solidFill>
            </a:endParaRPr>
          </a:p>
          <a:p>
            <a:pPr algn="ctr"/>
            <a:r>
              <a:rPr lang="en-US" altLang="zh-TW">
                <a:solidFill>
                  <a:schemeClr val="tx1"/>
                </a:solidFill>
              </a:rPr>
              <a:t>c_FP32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(32-bit)</a:t>
            </a: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7E43715-C722-5CBA-730D-1EC90EF889E2}"/>
              </a:ext>
            </a:extLst>
          </p:cNvPr>
          <p:cNvSpPr/>
          <p:nvPr/>
        </p:nvSpPr>
        <p:spPr>
          <a:xfrm>
            <a:off x="8758235" y="3524250"/>
            <a:ext cx="1428751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c_FP8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(8-bit)</a:t>
            </a:r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0859F58-C280-6254-F533-2C0DDDB66758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6600827" y="3752850"/>
            <a:ext cx="21574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FBBD6-BC39-C5C2-4BE2-1D87194E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Paged Optimizers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9B0AA6-19D9-306E-7435-4DD2B7CB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NVIDIA </a:t>
            </a:r>
            <a:r>
              <a:rPr lang="zh-TW" altLang="en-US"/>
              <a:t>統一記憶體 </a:t>
            </a:r>
            <a:r>
              <a:rPr lang="en-US" altLang="zh-TW"/>
              <a:t>(Unified Memory) </a:t>
            </a:r>
            <a:r>
              <a:rPr lang="zh-TW" altLang="en-US"/>
              <a:t>是一種讓 </a:t>
            </a:r>
            <a:r>
              <a:rPr lang="en-US" altLang="zh-TW"/>
              <a:t>CPU </a:t>
            </a:r>
            <a:r>
              <a:rPr lang="zh-TW" altLang="en-US"/>
              <a:t>和 </a:t>
            </a:r>
            <a:r>
              <a:rPr lang="en-US" altLang="zh-TW"/>
              <a:t>GPU </a:t>
            </a:r>
            <a:r>
              <a:rPr lang="zh-TW" altLang="en-US"/>
              <a:t>之間可以自動進行資料頁面傳輸的技術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它允許程式碼在 </a:t>
            </a:r>
            <a:r>
              <a:rPr lang="en-US" altLang="zh-TW"/>
              <a:t>GPU </a:t>
            </a:r>
            <a:r>
              <a:rPr lang="zh-TW" altLang="en-US"/>
              <a:t>記憶體不足時，自動將資料頁面換出到 </a:t>
            </a:r>
            <a:r>
              <a:rPr lang="en-US" altLang="zh-TW"/>
              <a:t>CPU </a:t>
            </a:r>
            <a:r>
              <a:rPr lang="zh-TW" altLang="en-US"/>
              <a:t>的記憶體（</a:t>
            </a:r>
            <a:r>
              <a:rPr lang="en-US" altLang="zh-TW"/>
              <a:t>RAM</a:t>
            </a:r>
            <a:r>
              <a:rPr lang="zh-TW" altLang="en-US"/>
              <a:t>），並在需要時再將資料換回 </a:t>
            </a:r>
            <a:r>
              <a:rPr lang="en-US" altLang="zh-TW"/>
              <a:t>GPU </a:t>
            </a:r>
            <a:r>
              <a:rPr lang="zh-TW" altLang="en-US"/>
              <a:t>記憶體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這種機制類似於 </a:t>
            </a:r>
            <a:r>
              <a:rPr lang="en-US" altLang="zh-TW"/>
              <a:t>CPU RAM </a:t>
            </a:r>
            <a:r>
              <a:rPr lang="zh-TW" altLang="en-US"/>
              <a:t>和硬碟之間的分頁記憶體管理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6DC3F4-64A5-25CC-E286-C335A39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4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4BA5-E2DE-32E6-A2A4-B1A6FE609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F6C61-EE8A-E271-B38C-936493A0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8D70B-6319-C1A7-26B4-7076FF24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pPr lvl="1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Parameter-Efficient Fine-Tuning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(PEFT)</a:t>
            </a:r>
          </a:p>
          <a:p>
            <a:pPr lvl="1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Low-Rank Adaptation (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LoRA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Quantized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LoRA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QLoRA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endParaRPr lang="en-US" altLang="zh-TW" sz="2800" dirty="0"/>
          </a:p>
          <a:p>
            <a:r>
              <a:rPr lang="en-US" altLang="zh-TW" sz="2800" b="1" dirty="0"/>
              <a:t>Demo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B660E3-1FA4-D3AD-5911-7D26A00F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47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3434E-A734-4273-643C-45D2AE6C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Demo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DE3BF-3FA6-BEC4-563B-D62AD39E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 Model: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Llama-3.2-3B-Instruct</a:t>
            </a:r>
            <a:endParaRPr lang="en-US" altLang="zh-TW" dirty="0"/>
          </a:p>
          <a:p>
            <a:r>
              <a:rPr lang="en-US" altLang="zh-TW" dirty="0"/>
              <a:t>DATASET: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Cornell-University/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arxiv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1%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26431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個樣本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A9C8E4-0BC4-6A88-C9A1-D580572E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FD9EFD-1F0B-7D76-64C3-3C62AE99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50" y="2710865"/>
            <a:ext cx="8371299" cy="35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3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3691D-907C-340F-37F8-40C4F8B0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9E11C-68A2-104E-9D6C-FA79A2CE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Demo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80AC5-EC89-83A3-712B-CC0A8ACAB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 Model: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Llama-3.2-3B-Instruct</a:t>
            </a:r>
            <a:endParaRPr lang="en-US" altLang="zh-TW" dirty="0"/>
          </a:p>
          <a:p>
            <a:r>
              <a:rPr lang="en-US" altLang="zh-TW" dirty="0"/>
              <a:t>DATASET: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Cornell-University/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arxiv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1%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TW" dirty="0">
                <a:solidFill>
                  <a:srgbClr val="CE9178"/>
                </a:solidFill>
                <a:latin typeface="Consolas" panose="020B0609020204030204" pitchFamily="49" charset="0"/>
              </a:rPr>
              <a:t>26431</a:t>
            </a:r>
            <a:r>
              <a:rPr lang="zh-TW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個樣本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A4BA46-5AA4-A2FD-BCA0-EB7A68E2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9FF991-9738-B5F8-D3E5-0E9BDB9C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03" y="3429000"/>
            <a:ext cx="1016459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6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21ADB-C216-08FE-CD1F-80DEB500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pad token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93AB041-E68E-B064-8884-1AA11ADEA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3355"/>
            <a:ext cx="6830378" cy="246731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8B5404-1120-78DD-317F-1B21F9B7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739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D1AE1-77E1-6E8C-17E3-ECCBB0D2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Prompt</a:t>
            </a:r>
            <a:r>
              <a:rPr lang="zh-TW" altLang="en-US" dirty="0"/>
              <a:t> </a:t>
            </a:r>
            <a:r>
              <a:rPr lang="en-US" altLang="zh-TW" dirty="0"/>
              <a:t>Formatting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CF4DC1-C874-B848-0A11-66515268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BFE89A0-E8B4-7C1F-8768-FD609E173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input </a:t>
            </a:r>
            <a:r>
              <a:rPr lang="zh-TW" altLang="en-US" dirty="0"/>
              <a:t>設為資料集的 </a:t>
            </a:r>
            <a:r>
              <a:rPr lang="en-US" altLang="zh-TW" dirty="0"/>
              <a:t>abstract</a:t>
            </a:r>
          </a:p>
          <a:p>
            <a:r>
              <a:rPr lang="en-US" altLang="zh-TW" dirty="0"/>
              <a:t>Output</a:t>
            </a:r>
            <a:r>
              <a:rPr lang="zh-TW" altLang="en-US" dirty="0"/>
              <a:t> 設為資料集的 </a:t>
            </a:r>
            <a:r>
              <a:rPr lang="en-US" altLang="zh-TW" dirty="0"/>
              <a:t>title</a:t>
            </a:r>
          </a:p>
          <a:p>
            <a:endParaRPr lang="en-US" altLang="zh-TW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FC5B1861-C0A8-B0E3-571A-A1E31710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7909"/>
            <a:ext cx="849748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4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E8733-25F4-D621-F1F4-9DE61683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 dirty="0">
                <a:effectLst/>
                <a:latin typeface="Source Sans Pro" panose="020B0503030403020204" pitchFamily="34" charset="0"/>
              </a:rPr>
              <a:t>Chat Templates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8CF24DC-B055-C254-D416-9566D71F2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187" y="2373911"/>
            <a:ext cx="8726118" cy="296268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B496A-6193-A25F-1251-152FD9C0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2C93BC-2F81-D475-DB5B-C1E10321A122}"/>
              </a:ext>
            </a:extLst>
          </p:cNvPr>
          <p:cNvSpPr txBox="1"/>
          <p:nvPr/>
        </p:nvSpPr>
        <p:spPr>
          <a:xfrm>
            <a:off x="125361" y="6356350"/>
            <a:ext cx="854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https://huggingface.co/docs/transformers/main/chat_templating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17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1B0C1-70B5-8E73-E39A-2527BABA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LoRA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BE18545-C009-EC46-C063-2C9E0FF0F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397"/>
            <a:ext cx="10515600" cy="8050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2F65BC-289A-F501-833D-F91B09A8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DF5EA6F-5DE6-DD5C-32B0-4B029581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1231"/>
            <a:ext cx="12192000" cy="11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574F-2CC5-D2DE-A003-AEFB076C0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7183B-286F-B2A6-EFA0-EAAEF0D7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Outline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AC9041-B1D3-32E2-EAC8-48C9E31E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en-US" altLang="zh-TW" sz="2800" b="1" dirty="0"/>
              <a:t>Introduction</a:t>
            </a:r>
          </a:p>
          <a:p>
            <a:pPr lvl="1"/>
            <a:r>
              <a:rPr lang="en-US" altLang="zh-TW" sz="2400" b="1" dirty="0"/>
              <a:t>Background</a:t>
            </a:r>
          </a:p>
          <a:p>
            <a:pPr lvl="1"/>
            <a:r>
              <a:rPr lang="en-US" altLang="zh-TW" sz="2400" b="1" dirty="0"/>
              <a:t>Parameter-Efficient Fine-Tuning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(PEFT)</a:t>
            </a:r>
          </a:p>
          <a:p>
            <a:pPr lvl="1"/>
            <a:r>
              <a:rPr lang="en-US" altLang="zh-TW" sz="2400" b="1" dirty="0"/>
              <a:t>Low-Rank Adaptation (</a:t>
            </a:r>
            <a:r>
              <a:rPr lang="en-US" altLang="zh-TW" sz="2400" b="1" dirty="0" err="1"/>
              <a:t>LoRA</a:t>
            </a:r>
            <a:r>
              <a:rPr lang="en-US" altLang="zh-TW" sz="2400" b="1" dirty="0"/>
              <a:t>)</a:t>
            </a:r>
          </a:p>
          <a:p>
            <a:pPr lvl="1"/>
            <a:r>
              <a:rPr lang="en-US" altLang="zh-TW" sz="2400" b="1" dirty="0"/>
              <a:t>Quantized </a:t>
            </a:r>
            <a:r>
              <a:rPr lang="en-US" altLang="zh-TW" sz="2400" b="1" dirty="0" err="1"/>
              <a:t>LoRA</a:t>
            </a:r>
            <a:r>
              <a:rPr lang="en-US" altLang="zh-TW" sz="2400" b="1" dirty="0"/>
              <a:t> (</a:t>
            </a:r>
            <a:r>
              <a:rPr lang="en-US" altLang="zh-TW" sz="2400" b="1" dirty="0" err="1"/>
              <a:t>QLoRA</a:t>
            </a:r>
            <a:r>
              <a:rPr lang="en-US" altLang="zh-TW" sz="2400" b="1" dirty="0"/>
              <a:t>)</a:t>
            </a:r>
          </a:p>
          <a:p>
            <a:endParaRPr lang="en-US" altLang="zh-TW" sz="2800" dirty="0"/>
          </a:p>
          <a:p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Demo</a:t>
            </a:r>
            <a:endParaRPr lang="zh-TW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2742F4-5FB5-FCEB-BADB-A5D74488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234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EA11D-F53F-DD77-4017-15959F47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LoRA</a:t>
            </a:r>
            <a:r>
              <a:rPr lang="zh-TW" altLang="en-US" dirty="0"/>
              <a:t> </a:t>
            </a:r>
            <a:r>
              <a:rPr lang="en-US" altLang="zh-TW" dirty="0"/>
              <a:t>config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85C97FB-D355-1E9A-4193-B1D90EA00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89" y="2022604"/>
            <a:ext cx="8040222" cy="336279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1ADE90-9041-88E3-A8CE-1E76DD84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EC411-2B3A-C057-389E-6A759207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LoRA</a:t>
            </a:r>
            <a:r>
              <a:rPr lang="zh-TW" altLang="en-US" dirty="0"/>
              <a:t> </a:t>
            </a:r>
            <a:r>
              <a:rPr lang="en-US" altLang="zh-TW" dirty="0"/>
              <a:t>training </a:t>
            </a:r>
            <a:r>
              <a:rPr lang="en-US" altLang="zh-TW" dirty="0" err="1"/>
              <a:t>args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86E419-3A1C-CF4F-9DC4-93FF40596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840"/>
            <a:ext cx="5410955" cy="301032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E0A41-D8A0-D34E-11DC-ECF77990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4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05DA1-FA32-6F5A-FE8A-3BDD5C19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LoRA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902D046-F067-8DA3-5DEF-44D2C5CB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23577"/>
            <a:ext cx="8192643" cy="410584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34C9B4-B001-245E-7E7C-FEE2FE87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44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A0FB8-8FC7-BA7E-7DEC-04ECC42A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7498"/>
          </a:xfrm>
        </p:spPr>
        <p:txBody>
          <a:bodyPr anchor="b">
            <a:normAutofit/>
          </a:bodyPr>
          <a:lstStyle/>
          <a:p>
            <a:r>
              <a:rPr lang="en-US" altLang="zh-TW" dirty="0" err="1"/>
              <a:t>QLoRA</a:t>
            </a:r>
            <a:r>
              <a:rPr lang="zh-TW" altLang="en-US" dirty="0"/>
              <a:t>  </a:t>
            </a:r>
            <a:r>
              <a:rPr lang="en-US" altLang="zh-TW" dirty="0"/>
              <a:t>Quantization</a:t>
            </a:r>
            <a:r>
              <a:rPr lang="zh-TW" altLang="en-US" dirty="0"/>
              <a:t> </a:t>
            </a:r>
            <a:r>
              <a:rPr lang="en-US" altLang="zh-TW" dirty="0"/>
              <a:t>config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99B56E-7ACC-A102-3E8B-173D893C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74777"/>
            <a:ext cx="8623161" cy="5411034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4956D2-8456-F34E-2C2A-D73F00DB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35497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D5ABC06-A3F3-4CEE-A5BA-2894C616E7D7}" type="slidenum">
              <a:rPr lang="zh-TW" altLang="en-US" smtClean="0"/>
              <a:pPr>
                <a:spcAft>
                  <a:spcPts val="600"/>
                </a:spcAft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325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00AEA-CDDE-B62C-30E9-33D1065C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QLoRA</a:t>
            </a:r>
            <a:r>
              <a:rPr lang="en-US" altLang="zh-TW" dirty="0"/>
              <a:t> config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FD5DD3-B09B-F90F-D7B2-B08A89FE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105CE5-8465-05CF-6BEF-9B3BB446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5B43F1-C72C-3076-048D-42DDBE00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7780"/>
            <a:ext cx="6735115" cy="25721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2AE55D-3662-1CC6-9837-AE8CDCBF6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09276"/>
            <a:ext cx="1109817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F15BA-11A7-03C9-3B7B-8EEA896C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QLoRA</a:t>
            </a:r>
            <a:r>
              <a:rPr lang="en-US" altLang="zh-TW" dirty="0"/>
              <a:t> training </a:t>
            </a:r>
            <a:r>
              <a:rPr lang="en-US" altLang="zh-TW" dirty="0" err="1"/>
              <a:t>args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65B3C-374E-82EB-9791-9C9D2366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9BCBC4-C792-C566-E619-C454E02F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20964F-324B-D57A-1EF1-32DA4F09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791"/>
            <a:ext cx="530616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76594-9A5C-E8CA-6C43-3B2F6B94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QLoRA</a:t>
            </a:r>
            <a:r>
              <a:rPr lang="en-US" altLang="zh-TW" dirty="0"/>
              <a:t> training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7C43F-95A5-28C7-392E-D85CD05C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8A5DE7-56B0-AFE1-327B-C82AE89F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D5AD8B-9353-2636-C9B2-D93F9E8C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157"/>
            <a:ext cx="8287907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86E6-B43E-5DF0-FF23-8A14E070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Infra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D20EDF3-58E5-B0AB-9B70-6D6360670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121" y="0"/>
            <a:ext cx="9044097" cy="68580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9E1765-789C-9AA2-8D1E-63DA35B2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26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9E412-26D9-145C-C7AC-5A963C79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Infra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A92ACC-8F7D-5996-F307-148F0B64B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642"/>
            <a:ext cx="6173061" cy="22291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01AE16-3029-9D62-69DB-0910F5AD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181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E66A0-CA63-60C3-B31C-1B81CD97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Infra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511A6-7482-2C81-1430-47780353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78D80F-DE59-6A3D-71AA-FB0269F1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0DEF7E-B1D5-B1E0-CB07-9F7FEA19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62" y="740062"/>
            <a:ext cx="9984514" cy="561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6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08B69-5389-74B7-9320-E3D2B414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Background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6E7827-E200-BB08-9490-7222241B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en-US" altLang="zh-TW"/>
              <a:t>Fine-Tune:</a:t>
            </a:r>
            <a:r>
              <a:rPr lang="zh-TW" altLang="en-US"/>
              <a:t> 把 </a:t>
            </a:r>
            <a:r>
              <a:rPr lang="en-US" altLang="zh-TW"/>
              <a:t>Pre-train</a:t>
            </a:r>
            <a:r>
              <a:rPr lang="zh-TW" altLang="en-US"/>
              <a:t> 好的模型，針對特定任務調整模型參數</a:t>
            </a:r>
            <a:endParaRPr lang="en-US" altLang="zh-TW"/>
          </a:p>
          <a:p>
            <a:endParaRPr lang="en-US" altLang="zh-TW"/>
          </a:p>
          <a:p>
            <a:pPr lvl="1"/>
            <a:r>
              <a:rPr lang="en-US" altLang="zh-TW"/>
              <a:t>Before: </a:t>
            </a:r>
            <a:r>
              <a:rPr lang="zh-TW" altLang="en-US"/>
              <a:t>調整模型內所有參數，資源需求很大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E1BA50-83F4-DD90-7546-6136301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FDCA78-10A3-25EE-A07F-B367755B87CD}"/>
              </a:ext>
            </a:extLst>
          </p:cNvPr>
          <p:cNvSpPr txBox="1"/>
          <p:nvPr/>
        </p:nvSpPr>
        <p:spPr>
          <a:xfrm>
            <a:off x="1290483" y="4394924"/>
            <a:ext cx="6356555" cy="966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rgbClr val="C00000"/>
                </a:solidFill>
              </a:rPr>
              <a:t>我們真的有必要調整所有參數嗎</a:t>
            </a:r>
            <a:r>
              <a:rPr lang="en-US" altLang="zh-TW" sz="2000" b="1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rgbClr val="C00000"/>
                </a:solidFill>
              </a:rPr>
              <a:t>有沒有什麼方式可以調整較少的參數來節省資源呢</a:t>
            </a:r>
            <a:r>
              <a:rPr lang="en-US" altLang="zh-TW" sz="2000" b="1">
                <a:solidFill>
                  <a:srgbClr val="C00000"/>
                </a:solidFill>
              </a:rPr>
              <a:t>?</a:t>
            </a:r>
            <a:endParaRPr lang="zh-TW" alt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DBD3-5BC6-F201-A798-B28D241F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Parameter-Efficient Fine-Tuning</a:t>
            </a:r>
            <a:r>
              <a:rPr lang="zh-TW" altLang="en-US" sz="4000"/>
              <a:t> </a:t>
            </a:r>
            <a:r>
              <a:rPr lang="en-US" altLang="zh-TW" sz="4000"/>
              <a:t>(PEFT)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1344A-05C8-36C4-C439-7939D08A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Only fine-tune </a:t>
            </a:r>
            <a:r>
              <a:rPr lang="en-US" altLang="zh-TW" b="1">
                <a:solidFill>
                  <a:srgbClr val="C00000"/>
                </a:solidFill>
              </a:rPr>
              <a:t>a small number</a:t>
            </a:r>
            <a:r>
              <a:rPr lang="en-US" altLang="zh-TW"/>
              <a:t> of (extra) model parameters - significantly </a:t>
            </a:r>
            <a:r>
              <a:rPr lang="en-US" altLang="zh-TW" b="1"/>
              <a:t>decreasing computational and storage costs </a:t>
            </a:r>
            <a:r>
              <a:rPr lang="en-US" altLang="zh-TW"/>
              <a:t>- while </a:t>
            </a:r>
            <a:r>
              <a:rPr lang="en-US" altLang="zh-TW" b="1"/>
              <a:t>yielding performance comparable to a fully fine-tuned model</a:t>
            </a:r>
            <a:r>
              <a:rPr lang="en-US" altLang="zh-TW"/>
              <a:t>.</a:t>
            </a:r>
          </a:p>
          <a:p>
            <a:pPr marL="0" indent="0">
              <a:buNone/>
            </a:pPr>
            <a:endParaRPr lang="en-US" altLang="zh-TW"/>
          </a:p>
          <a:p>
            <a:pPr lvl="1"/>
            <a:r>
              <a:rPr lang="en-US" altLang="zh-TW" sz="2400" err="1"/>
              <a:t>LoRA</a:t>
            </a:r>
            <a:endParaRPr lang="en-US" altLang="zh-TW" sz="2400"/>
          </a:p>
          <a:p>
            <a:pPr lvl="1"/>
            <a:r>
              <a:rPr lang="en-US" altLang="zh-TW" sz="2400" err="1"/>
              <a:t>QLoRA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B194D7-B9EB-2DF1-3471-4B87B074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05E873-1081-4B14-F91B-32AF5CD1162A}"/>
              </a:ext>
            </a:extLst>
          </p:cNvPr>
          <p:cNvSpPr txBox="1"/>
          <p:nvPr/>
        </p:nvSpPr>
        <p:spPr>
          <a:xfrm>
            <a:off x="125361" y="6356350"/>
            <a:ext cx="51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hlinkClick r:id="rId3"/>
              </a:rPr>
              <a:t>https://huggingface.co/docs/peft/index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118ED-4C94-9124-6256-C4557D0B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C00000"/>
                </a:solidFill>
              </a:rPr>
              <a:t>Lo</a:t>
            </a:r>
            <a:r>
              <a:rPr lang="en-US" altLang="zh-TW"/>
              <a:t>w-</a:t>
            </a:r>
            <a:r>
              <a:rPr lang="en-US" altLang="zh-TW">
                <a:solidFill>
                  <a:srgbClr val="C00000"/>
                </a:solidFill>
              </a:rPr>
              <a:t>R</a:t>
            </a:r>
            <a:r>
              <a:rPr lang="en-US" altLang="zh-TW"/>
              <a:t>ank </a:t>
            </a:r>
            <a:r>
              <a:rPr lang="en-US" altLang="zh-TW">
                <a:solidFill>
                  <a:srgbClr val="C00000"/>
                </a:solidFill>
              </a:rPr>
              <a:t>A</a:t>
            </a:r>
            <a:r>
              <a:rPr lang="en-US" altLang="zh-TW"/>
              <a:t>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97777-1280-B1B1-9652-075F9349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en-US" altLang="zh-TW" sz="2400"/>
              <a:t>Before:</a:t>
            </a:r>
            <a:endParaRPr lang="zh-TW" altLang="en-US" sz="2400"/>
          </a:p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DB6416-D2FE-4AF4-DFCA-B78D2E70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DBE78D7E-856D-6D35-DD27-AC02FB73EC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103442"/>
              </p:ext>
            </p:extLst>
          </p:nvPr>
        </p:nvGraphicFramePr>
        <p:xfrm>
          <a:off x="1943037" y="3131576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E751C87-544A-92CF-3761-258ECBDEE25C}"/>
              </a:ext>
            </a:extLst>
          </p:cNvPr>
          <p:cNvSpPr txBox="1"/>
          <p:nvPr/>
        </p:nvSpPr>
        <p:spPr>
          <a:xfrm>
            <a:off x="1943037" y="4960376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W</a:t>
            </a:r>
            <a:r>
              <a:rPr lang="en-US" altLang="zh-TW" baseline="-25000"/>
              <a:t>0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F60724-EE5A-9549-6860-50BE1C365F16}"/>
              </a:ext>
            </a:extLst>
          </p:cNvPr>
          <p:cNvSpPr txBox="1"/>
          <p:nvPr/>
        </p:nvSpPr>
        <p:spPr>
          <a:xfrm>
            <a:off x="1943037" y="2762244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Pretrained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7F7A5582-7564-4543-A6A7-2D44B7CE7ACC}"/>
              </a:ext>
            </a:extLst>
          </p:cNvPr>
          <p:cNvSpPr/>
          <p:nvPr/>
        </p:nvSpPr>
        <p:spPr>
          <a:xfrm>
            <a:off x="4197761" y="3577714"/>
            <a:ext cx="3561735" cy="9365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ysClr val="windowText" lastClr="000000"/>
                </a:solidFill>
              </a:rPr>
              <a:t>Fine-Tune</a:t>
            </a:r>
            <a:endParaRPr lang="zh-TW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2BC98210-164E-24E5-5195-3EE9D5DF0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829897"/>
              </p:ext>
            </p:extLst>
          </p:nvPr>
        </p:nvGraphicFramePr>
        <p:xfrm>
          <a:off x="8181141" y="3131575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75A1C2C9-003F-38F0-E192-E0AC1FAC3CDC}"/>
              </a:ext>
            </a:extLst>
          </p:cNvPr>
          <p:cNvSpPr txBox="1"/>
          <p:nvPr/>
        </p:nvSpPr>
        <p:spPr>
          <a:xfrm>
            <a:off x="8181141" y="2762243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FT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86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98FAA-6CAA-4D58-7852-930783680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8E39E-71C8-EC6B-3352-83E37AC7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Low-Rank Adaptation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232A7AA-A715-B81E-9EE4-ED233236F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030959"/>
              </p:ext>
            </p:extLst>
          </p:nvPr>
        </p:nvGraphicFramePr>
        <p:xfrm>
          <a:off x="1444970" y="3038475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96309B-2B42-F6C6-3617-3A20151F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18066D-A91B-2BF3-804F-55A3BBC8FACA}"/>
              </a:ext>
            </a:extLst>
          </p:cNvPr>
          <p:cNvSpPr txBox="1"/>
          <p:nvPr/>
        </p:nvSpPr>
        <p:spPr>
          <a:xfrm>
            <a:off x="1444970" y="4867275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W</a:t>
            </a:r>
            <a:r>
              <a:rPr lang="en-US" altLang="zh-TW" baseline="-25000"/>
              <a:t>0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23DAD1-7A87-AC0A-CFF7-2B27D0B85F4D}"/>
              </a:ext>
            </a:extLst>
          </p:cNvPr>
          <p:cNvSpPr txBox="1"/>
          <p:nvPr/>
        </p:nvSpPr>
        <p:spPr>
          <a:xfrm>
            <a:off x="1444970" y="2669143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Pretrained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  <p:graphicFrame>
        <p:nvGraphicFramePr>
          <p:cNvPr id="3" name="內容版面配置區 4">
            <a:extLst>
              <a:ext uri="{FF2B5EF4-FFF2-40B4-BE49-F238E27FC236}">
                <a16:creationId xmlns:a16="http://schemas.microsoft.com/office/drawing/2014/main" id="{20F1F458-CB74-C994-DC4C-7CD60929B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328050"/>
              </p:ext>
            </p:extLst>
          </p:nvPr>
        </p:nvGraphicFramePr>
        <p:xfrm>
          <a:off x="4250475" y="3038475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D46FA67-448D-48EC-0B8B-5B2DBF0018B4}"/>
              </a:ext>
            </a:extLst>
          </p:cNvPr>
          <p:cNvSpPr txBox="1"/>
          <p:nvPr/>
        </p:nvSpPr>
        <p:spPr>
          <a:xfrm>
            <a:off x="4250475" y="4867275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/>
              <a:t>Δ</a:t>
            </a:r>
            <a:r>
              <a:rPr lang="en-US" altLang="zh-TW"/>
              <a:t>W</a:t>
            </a:r>
            <a:endParaRPr lang="zh-TW" altLang="en-US"/>
          </a:p>
        </p:txBody>
      </p:sp>
      <p:sp>
        <p:nvSpPr>
          <p:cNvPr id="9" name="流程圖: 程序 8">
            <a:extLst>
              <a:ext uri="{FF2B5EF4-FFF2-40B4-BE49-F238E27FC236}">
                <a16:creationId xmlns:a16="http://schemas.microsoft.com/office/drawing/2014/main" id="{BF3FBF9A-669B-DF45-3A3D-9BF25C2CECAC}"/>
              </a:ext>
            </a:extLst>
          </p:cNvPr>
          <p:cNvSpPr/>
          <p:nvPr/>
        </p:nvSpPr>
        <p:spPr>
          <a:xfrm>
            <a:off x="1444970" y="3038475"/>
            <a:ext cx="1836000" cy="1828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形 10" descr="鎖定 以實心填滿">
            <a:extLst>
              <a:ext uri="{FF2B5EF4-FFF2-40B4-BE49-F238E27FC236}">
                <a16:creationId xmlns:a16="http://schemas.microsoft.com/office/drawing/2014/main" id="{CCA2FC2C-430D-BA3C-1A60-3CFF0127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770" y="3495675"/>
            <a:ext cx="914400" cy="914400"/>
          </a:xfrm>
          <a:prstGeom prst="rect">
            <a:avLst/>
          </a:prstGeom>
        </p:spPr>
      </p:pic>
      <p:sp>
        <p:nvSpPr>
          <p:cNvPr id="12" name="十字形 11">
            <a:extLst>
              <a:ext uri="{FF2B5EF4-FFF2-40B4-BE49-F238E27FC236}">
                <a16:creationId xmlns:a16="http://schemas.microsoft.com/office/drawing/2014/main" id="{9AA5702D-F3CD-701F-A0FF-A417A3BF1B71}"/>
              </a:ext>
            </a:extLst>
          </p:cNvPr>
          <p:cNvSpPr/>
          <p:nvPr/>
        </p:nvSpPr>
        <p:spPr>
          <a:xfrm>
            <a:off x="3538952" y="3709526"/>
            <a:ext cx="501445" cy="486697"/>
          </a:xfrm>
          <a:prstGeom prst="plus">
            <a:avLst>
              <a:gd name="adj" fmla="val 3712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F2880F2-98E2-A873-0525-8356E3C8D614}"/>
              </a:ext>
            </a:extLst>
          </p:cNvPr>
          <p:cNvSpPr/>
          <p:nvPr/>
        </p:nvSpPr>
        <p:spPr>
          <a:xfrm>
            <a:off x="6515957" y="3573104"/>
            <a:ext cx="1761290" cy="93652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ysClr val="windowText" lastClr="000000"/>
                </a:solidFill>
              </a:rPr>
              <a:t>Fine-Tune</a:t>
            </a:r>
            <a:endParaRPr lang="zh-TW" altLang="en-US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內容版面配置區 4">
            <a:extLst>
              <a:ext uri="{FF2B5EF4-FFF2-40B4-BE49-F238E27FC236}">
                <a16:creationId xmlns:a16="http://schemas.microsoft.com/office/drawing/2014/main" id="{8F734DC7-49BC-F3C8-890C-5CACF2134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149673"/>
              </p:ext>
            </p:extLst>
          </p:nvPr>
        </p:nvGraphicFramePr>
        <p:xfrm>
          <a:off x="8706729" y="3126965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4F3DA0-14DB-7C18-8210-5EFC4A910138}"/>
              </a:ext>
            </a:extLst>
          </p:cNvPr>
          <p:cNvSpPr txBox="1"/>
          <p:nvPr/>
        </p:nvSpPr>
        <p:spPr>
          <a:xfrm>
            <a:off x="8706729" y="2757633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FT</a:t>
            </a:r>
            <a:r>
              <a:rPr lang="zh-TW" altLang="en-US"/>
              <a:t> </a:t>
            </a:r>
            <a:r>
              <a:rPr lang="en-US" altLang="zh-TW"/>
              <a:t>Model</a:t>
            </a:r>
            <a:endParaRPr lang="zh-TW" altLang="en-US"/>
          </a:p>
        </p:txBody>
      </p:sp>
      <p:sp>
        <p:nvSpPr>
          <p:cNvPr id="16" name="流程圖: 程序 15">
            <a:extLst>
              <a:ext uri="{FF2B5EF4-FFF2-40B4-BE49-F238E27FC236}">
                <a16:creationId xmlns:a16="http://schemas.microsoft.com/office/drawing/2014/main" id="{2C8D2721-2F99-EB73-8E1E-B88BF2363368}"/>
              </a:ext>
            </a:extLst>
          </p:cNvPr>
          <p:cNvSpPr/>
          <p:nvPr/>
        </p:nvSpPr>
        <p:spPr>
          <a:xfrm>
            <a:off x="6164826" y="1511710"/>
            <a:ext cx="5014451" cy="4070555"/>
          </a:xfrm>
          <a:prstGeom prst="flowChartProcess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A6881B-91C4-B1A9-D629-30637C4D6652}"/>
              </a:ext>
            </a:extLst>
          </p:cNvPr>
          <p:cNvSpPr/>
          <p:nvPr/>
        </p:nvSpPr>
        <p:spPr>
          <a:xfrm>
            <a:off x="4109223" y="2757633"/>
            <a:ext cx="2164065" cy="247897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4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60D7A-C02B-D7C9-5ABD-C4C730DE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Low-Rank Adaptation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761DE-3E6C-5558-3C12-09291D5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C562176-B17B-8FD7-5727-00B81F7F9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873662"/>
              </p:ext>
            </p:extLst>
          </p:nvPr>
        </p:nvGraphicFramePr>
        <p:xfrm>
          <a:off x="1981374" y="2716930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D4AE5A1-19C4-D7DD-5437-E0354E633896}"/>
              </a:ext>
            </a:extLst>
          </p:cNvPr>
          <p:cNvSpPr txBox="1"/>
          <p:nvPr/>
        </p:nvSpPr>
        <p:spPr>
          <a:xfrm>
            <a:off x="1981374" y="454573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/>
              <a:t>Δ</a:t>
            </a:r>
            <a:r>
              <a:rPr lang="en-US" altLang="zh-TW"/>
              <a:t>W</a:t>
            </a:r>
            <a:endParaRPr lang="zh-TW" altLang="en-US"/>
          </a:p>
        </p:txBody>
      </p:sp>
      <p:sp>
        <p:nvSpPr>
          <p:cNvPr id="7" name="等於 6">
            <a:extLst>
              <a:ext uri="{FF2B5EF4-FFF2-40B4-BE49-F238E27FC236}">
                <a16:creationId xmlns:a16="http://schemas.microsoft.com/office/drawing/2014/main" id="{2791C641-8D52-5933-C590-5F5A5ABF04D6}"/>
              </a:ext>
            </a:extLst>
          </p:cNvPr>
          <p:cNvSpPr/>
          <p:nvPr/>
        </p:nvSpPr>
        <p:spPr>
          <a:xfrm>
            <a:off x="4151672" y="3318387"/>
            <a:ext cx="1681317" cy="848032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E926D7D-BD73-9CB2-F96F-C966119A0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20905"/>
              </p:ext>
            </p:extLst>
          </p:nvPr>
        </p:nvGraphicFramePr>
        <p:xfrm>
          <a:off x="6395887" y="2716930"/>
          <a:ext cx="3672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47572358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822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807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487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01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25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B7CE44-462A-4CFB-3192-35C125BE1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59725"/>
              </p:ext>
            </p:extLst>
          </p:nvPr>
        </p:nvGraphicFramePr>
        <p:xfrm>
          <a:off x="8130457" y="3447730"/>
          <a:ext cx="1836000" cy="3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6120608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1754868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9538766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6079954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886057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6927"/>
                  </a:ext>
                </a:extLst>
              </a:tr>
            </a:tbl>
          </a:graphicData>
        </a:graphic>
      </p:graphicFrame>
      <p:sp>
        <p:nvSpPr>
          <p:cNvPr id="10" name="乘號 9">
            <a:extLst>
              <a:ext uri="{FF2B5EF4-FFF2-40B4-BE49-F238E27FC236}">
                <a16:creationId xmlns:a16="http://schemas.microsoft.com/office/drawing/2014/main" id="{6BB9A694-E6E0-39F0-0BBE-D862BDB48FB5}"/>
              </a:ext>
            </a:extLst>
          </p:cNvPr>
          <p:cNvSpPr/>
          <p:nvPr/>
        </p:nvSpPr>
        <p:spPr>
          <a:xfrm>
            <a:off x="7161700" y="3318387"/>
            <a:ext cx="641555" cy="663677"/>
          </a:xfrm>
          <a:prstGeom prst="mathMultiply">
            <a:avLst>
              <a:gd name="adj1" fmla="val 2122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B241FF-5738-3617-5998-4EC9FBEFFA97}"/>
              </a:ext>
            </a:extLst>
          </p:cNvPr>
          <p:cNvSpPr txBox="1"/>
          <p:nvPr/>
        </p:nvSpPr>
        <p:spPr>
          <a:xfrm>
            <a:off x="6395887" y="4556468"/>
            <a:ext cx="3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78FB66-1DDB-1DA7-E969-91FF1686064F}"/>
              </a:ext>
            </a:extLst>
          </p:cNvPr>
          <p:cNvSpPr txBox="1"/>
          <p:nvPr/>
        </p:nvSpPr>
        <p:spPr>
          <a:xfrm>
            <a:off x="8130457" y="381493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8F7C07-9BE1-2986-FAF7-38B241E6DC1A}"/>
              </a:ext>
            </a:extLst>
          </p:cNvPr>
          <p:cNvSpPr txBox="1"/>
          <p:nvPr/>
        </p:nvSpPr>
        <p:spPr>
          <a:xfrm>
            <a:off x="1981374" y="5147186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solidFill>
                  <a:srgbClr val="C00000"/>
                </a:solidFill>
              </a:rPr>
              <a:t>25</a:t>
            </a:r>
            <a:r>
              <a:rPr lang="zh-TW" altLang="en-US" b="1">
                <a:solidFill>
                  <a:srgbClr val="C00000"/>
                </a:solidFill>
              </a:rPr>
              <a:t>個參數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E513F5B-AE25-4240-DE80-2492B67261BA}"/>
              </a:ext>
            </a:extLst>
          </p:cNvPr>
          <p:cNvSpPr txBox="1"/>
          <p:nvPr/>
        </p:nvSpPr>
        <p:spPr>
          <a:xfrm>
            <a:off x="6395887" y="5147186"/>
            <a:ext cx="357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solidFill>
                  <a:srgbClr val="C00000"/>
                </a:solidFill>
              </a:rPr>
              <a:t>10</a:t>
            </a:r>
            <a:r>
              <a:rPr lang="zh-TW" altLang="en-US" b="1">
                <a:solidFill>
                  <a:srgbClr val="C00000"/>
                </a:solidFill>
              </a:rPr>
              <a:t>個參數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22B025-ECE9-8F46-DDA2-F925DBB2D047}"/>
              </a:ext>
            </a:extLst>
          </p:cNvPr>
          <p:cNvSpPr txBox="1"/>
          <p:nvPr/>
        </p:nvSpPr>
        <p:spPr>
          <a:xfrm>
            <a:off x="5796593" y="2351746"/>
            <a:ext cx="15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初始化為 </a:t>
            </a:r>
            <a:r>
              <a:rPr lang="en-US" altLang="zh-TW"/>
              <a:t>0</a:t>
            </a:r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2DC81E-F2E2-C71A-2D07-C39E22F16D75}"/>
              </a:ext>
            </a:extLst>
          </p:cNvPr>
          <p:cNvSpPr txBox="1"/>
          <p:nvPr/>
        </p:nvSpPr>
        <p:spPr>
          <a:xfrm>
            <a:off x="8265563" y="3079224"/>
            <a:ext cx="156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隨機初始化</a:t>
            </a:r>
          </a:p>
        </p:txBody>
      </p:sp>
    </p:spTree>
    <p:extLst>
      <p:ext uri="{BB962C8B-B14F-4D97-AF65-F5344CB8AC3E}">
        <p14:creationId xmlns:p14="http://schemas.microsoft.com/office/powerpoint/2010/main" val="395515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B507C-BB88-FF03-CFB7-1C1A038A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712B5-B6E0-D291-8E54-79FB0DAC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Low-Rank Adaptation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en-US" altLang="zh-TW" err="1"/>
              <a:t>LoRA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AE3AC4-EAFA-02CB-2FBE-0033A810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BC06-A3F3-4CEE-A5BA-2894C616E7D7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94A64F0A-B216-452D-D28A-C18B2788C92A}"/>
              </a:ext>
            </a:extLst>
          </p:cNvPr>
          <p:cNvGraphicFramePr>
            <a:graphicFrameLocks/>
          </p:cNvGraphicFramePr>
          <p:nvPr/>
        </p:nvGraphicFramePr>
        <p:xfrm>
          <a:off x="1981374" y="2716930"/>
          <a:ext cx="1836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0793615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4287045773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897015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17186085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8407091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24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785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375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233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16564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5181338-AB18-B8EE-11A1-DB6B1EA57D63}"/>
              </a:ext>
            </a:extLst>
          </p:cNvPr>
          <p:cNvSpPr txBox="1"/>
          <p:nvPr/>
        </p:nvSpPr>
        <p:spPr>
          <a:xfrm>
            <a:off x="1981374" y="454573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/>
              <a:t>Δ</a:t>
            </a:r>
            <a:r>
              <a:rPr lang="en-US" altLang="zh-TW"/>
              <a:t>W</a:t>
            </a:r>
            <a:endParaRPr lang="zh-TW" altLang="en-US"/>
          </a:p>
        </p:txBody>
      </p:sp>
      <p:sp>
        <p:nvSpPr>
          <p:cNvPr id="7" name="等於 6">
            <a:extLst>
              <a:ext uri="{FF2B5EF4-FFF2-40B4-BE49-F238E27FC236}">
                <a16:creationId xmlns:a16="http://schemas.microsoft.com/office/drawing/2014/main" id="{F907881D-1FC0-0196-3473-50959130B88F}"/>
              </a:ext>
            </a:extLst>
          </p:cNvPr>
          <p:cNvSpPr/>
          <p:nvPr/>
        </p:nvSpPr>
        <p:spPr>
          <a:xfrm>
            <a:off x="4151672" y="3318387"/>
            <a:ext cx="1681317" cy="848032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6321302-0A31-A075-6A00-1A9BBDA8D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23037"/>
              </p:ext>
            </p:extLst>
          </p:nvPr>
        </p:nvGraphicFramePr>
        <p:xfrm>
          <a:off x="6395887" y="2716930"/>
          <a:ext cx="3672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247572358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8228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807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4487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8010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525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2FB43CE-0A5E-4CE1-155A-A015C14A8ACF}"/>
              </a:ext>
            </a:extLst>
          </p:cNvPr>
          <p:cNvGraphicFramePr>
            <a:graphicFrameLocks noGrp="1"/>
          </p:cNvGraphicFramePr>
          <p:nvPr/>
        </p:nvGraphicFramePr>
        <p:xfrm>
          <a:off x="8130457" y="3447730"/>
          <a:ext cx="1836000" cy="3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200">
                  <a:extLst>
                    <a:ext uri="{9D8B030D-6E8A-4147-A177-3AD203B41FA5}">
                      <a16:colId xmlns:a16="http://schemas.microsoft.com/office/drawing/2014/main" val="3061206084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341754868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95387662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160799546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3886057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86927"/>
                  </a:ext>
                </a:extLst>
              </a:tr>
            </a:tbl>
          </a:graphicData>
        </a:graphic>
      </p:graphicFrame>
      <p:sp>
        <p:nvSpPr>
          <p:cNvPr id="10" name="乘號 9">
            <a:extLst>
              <a:ext uri="{FF2B5EF4-FFF2-40B4-BE49-F238E27FC236}">
                <a16:creationId xmlns:a16="http://schemas.microsoft.com/office/drawing/2014/main" id="{362F8F56-581A-1A8E-03E3-C7CEA733E649}"/>
              </a:ext>
            </a:extLst>
          </p:cNvPr>
          <p:cNvSpPr/>
          <p:nvPr/>
        </p:nvSpPr>
        <p:spPr>
          <a:xfrm>
            <a:off x="7161700" y="3318387"/>
            <a:ext cx="641555" cy="663677"/>
          </a:xfrm>
          <a:prstGeom prst="mathMultiply">
            <a:avLst>
              <a:gd name="adj1" fmla="val 2122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7F7D58-B338-5E53-FB27-40782B328164}"/>
              </a:ext>
            </a:extLst>
          </p:cNvPr>
          <p:cNvSpPr txBox="1"/>
          <p:nvPr/>
        </p:nvSpPr>
        <p:spPr>
          <a:xfrm>
            <a:off x="6395887" y="4556468"/>
            <a:ext cx="3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B</a:t>
            </a:r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BAD632-18FA-EE58-7503-B31A20D37A65}"/>
              </a:ext>
            </a:extLst>
          </p:cNvPr>
          <p:cNvSpPr txBox="1"/>
          <p:nvPr/>
        </p:nvSpPr>
        <p:spPr>
          <a:xfrm>
            <a:off x="8130457" y="3814930"/>
            <a:ext cx="18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/>
              <a:t>A</a:t>
            </a:r>
            <a:endParaRPr lang="zh-TW" altLang="en-US"/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7B817310-E719-7A9C-8B1A-D3F8B701599C}"/>
              </a:ext>
            </a:extLst>
          </p:cNvPr>
          <p:cNvSpPr/>
          <p:nvPr/>
        </p:nvSpPr>
        <p:spPr>
          <a:xfrm rot="5400000">
            <a:off x="6495339" y="2402428"/>
            <a:ext cx="168294" cy="367200"/>
          </a:xfrm>
          <a:prstGeom prst="leftBrace">
            <a:avLst>
              <a:gd name="adj1" fmla="val 344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5CC3F4-766B-A055-EABF-449500CEA6C0}"/>
              </a:ext>
            </a:extLst>
          </p:cNvPr>
          <p:cNvSpPr txBox="1"/>
          <p:nvPr/>
        </p:nvSpPr>
        <p:spPr>
          <a:xfrm>
            <a:off x="6196579" y="2155189"/>
            <a:ext cx="7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solidFill>
                  <a:srgbClr val="C00000"/>
                </a:solidFill>
              </a:rPr>
              <a:t>r = 1</a:t>
            </a:r>
            <a:endParaRPr lang="zh-TW" altLang="en-US" b="1">
              <a:solidFill>
                <a:srgbClr val="C00000"/>
              </a:solidFill>
            </a:endParaRP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4E2E5859-CA29-4924-5017-8D4B5EAE44AF}"/>
              </a:ext>
            </a:extLst>
          </p:cNvPr>
          <p:cNvSpPr/>
          <p:nvPr/>
        </p:nvSpPr>
        <p:spPr>
          <a:xfrm rot="10800000">
            <a:off x="9998543" y="3437877"/>
            <a:ext cx="168294" cy="367200"/>
          </a:xfrm>
          <a:prstGeom prst="leftBrace">
            <a:avLst>
              <a:gd name="adj1" fmla="val 344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CC11CA-36B8-7AC8-41B7-E55BAAB90B15}"/>
              </a:ext>
            </a:extLst>
          </p:cNvPr>
          <p:cNvSpPr txBox="1"/>
          <p:nvPr/>
        </p:nvSpPr>
        <p:spPr>
          <a:xfrm>
            <a:off x="10166837" y="3431526"/>
            <a:ext cx="7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>
                <a:solidFill>
                  <a:srgbClr val="C00000"/>
                </a:solidFill>
              </a:rPr>
              <a:t>r = 1</a:t>
            </a:r>
            <a:endParaRPr lang="zh-TW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3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ptx" id="{59D74D33-A100-4C12-8D15-428912C0AE65}" vid="{C6762F4D-C794-4A2F-AE39-621C009F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空白模板</Template>
  <TotalTime>1</TotalTime>
  <Words>1137</Words>
  <Application>Microsoft Office PowerPoint</Application>
  <PresentationFormat>寬螢幕</PresentationFormat>
  <Paragraphs>292</Paragraphs>
  <Slides>39</Slides>
  <Notes>18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system-ui</vt:lpstr>
      <vt:lpstr>Aptos</vt:lpstr>
      <vt:lpstr>Arial</vt:lpstr>
      <vt:lpstr>Calibri</vt:lpstr>
      <vt:lpstr>Cambria Math</vt:lpstr>
      <vt:lpstr>Consolas</vt:lpstr>
      <vt:lpstr>IBM Plex Mono</vt:lpstr>
      <vt:lpstr>Source Sans Pro</vt:lpstr>
      <vt:lpstr>Wingdings</vt:lpstr>
      <vt:lpstr>Office 佈景主題</vt:lpstr>
      <vt:lpstr>LoRA and QLoRA</vt:lpstr>
      <vt:lpstr>Outline</vt:lpstr>
      <vt:lpstr>Outline</vt:lpstr>
      <vt:lpstr>Background</vt:lpstr>
      <vt:lpstr>Parameter-Efficient Fine-Tuning (PEFT)</vt:lpstr>
      <vt:lpstr>Low-Rank Adaptation (LoRA)</vt:lpstr>
      <vt:lpstr>Low-Rank Adaptation (LoRA)</vt:lpstr>
      <vt:lpstr>Low-Rank Adaptation (LoRA)</vt:lpstr>
      <vt:lpstr>Low-Rank Adaptation (LoRA)</vt:lpstr>
      <vt:lpstr>Low-Rank Adaptation (LoRA)</vt:lpstr>
      <vt:lpstr>Low-Rank Adaptation (LoRA)</vt:lpstr>
      <vt:lpstr>Low-Rank Adaptation (LoRA)</vt:lpstr>
      <vt:lpstr>Low-Rank Adaptation (LoRA)</vt:lpstr>
      <vt:lpstr>Quantized LoRA (QLoRA)</vt:lpstr>
      <vt:lpstr>Quantization</vt:lpstr>
      <vt:lpstr>Quantization</vt:lpstr>
      <vt:lpstr>4-bit NormalFloat (NF4) Quantization</vt:lpstr>
      <vt:lpstr>4-bit NormalFloat (NF4) Quantization</vt:lpstr>
      <vt:lpstr>4-bit NormalFloat (NF4) Quantization</vt:lpstr>
      <vt:lpstr>BF16</vt:lpstr>
      <vt:lpstr>Double Quantization</vt:lpstr>
      <vt:lpstr>Paged Optimizers</vt:lpstr>
      <vt:lpstr>Outline</vt:lpstr>
      <vt:lpstr>Demo</vt:lpstr>
      <vt:lpstr>Demo</vt:lpstr>
      <vt:lpstr>Set pad token</vt:lpstr>
      <vt:lpstr>Prompt Formatting</vt:lpstr>
      <vt:lpstr>Chat Templates</vt:lpstr>
      <vt:lpstr>LoRA</vt:lpstr>
      <vt:lpstr>LoRA config</vt:lpstr>
      <vt:lpstr>LoRA training args</vt:lpstr>
      <vt:lpstr>LoRA training</vt:lpstr>
      <vt:lpstr>QLoRA  Quantization config</vt:lpstr>
      <vt:lpstr>QLoRA config</vt:lpstr>
      <vt:lpstr>QLoRA training args</vt:lpstr>
      <vt:lpstr>QLoRA training</vt:lpstr>
      <vt:lpstr>Infra</vt:lpstr>
      <vt:lpstr>Infra</vt:lpstr>
      <vt:lpstr>Infra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宸睿 游</dc:creator>
  <cp:lastModifiedBy>宸睿 游</cp:lastModifiedBy>
  <cp:revision>1</cp:revision>
  <dcterms:created xsi:type="dcterms:W3CDTF">2025-01-20T07:46:41Z</dcterms:created>
  <dcterms:modified xsi:type="dcterms:W3CDTF">2025-01-22T06:59:06Z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2024-10-16T13:46:54Z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1fc86d5b-33d8-4e55-b5b0-971d660a2520</vt:lpwstr>
  </property>
  <property fmtid="{D5CDD505-2E9C-101B-9397-08002B2CF9AE}" pid="7" name="MSIP_Label_defa4170-0d19-0005-0004-bc88714345d2_ActionId">
    <vt:lpwstr>fa20d52c-2a62-4f60-8416-8497dd603f28</vt:lpwstr>
  </property>
  <property fmtid="{D5CDD505-2E9C-101B-9397-08002B2CF9AE}" pid="8" name="MSIP_Label_defa4170-0d19-0005-0004-bc88714345d2_ContentBits">
    <vt:lpwstr>0</vt:lpwstr>
  </property>
</Properties>
</file>