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21"/>
  </p:notesMasterIdLst>
  <p:sldIdLst>
    <p:sldId id="256" r:id="rId5"/>
    <p:sldId id="257" r:id="rId6"/>
    <p:sldId id="258" r:id="rId7"/>
    <p:sldId id="281" r:id="rId8"/>
    <p:sldId id="260" r:id="rId9"/>
    <p:sldId id="270" r:id="rId10"/>
    <p:sldId id="273" r:id="rId11"/>
    <p:sldId id="274" r:id="rId12"/>
    <p:sldId id="266" r:id="rId13"/>
    <p:sldId id="277" r:id="rId14"/>
    <p:sldId id="278" r:id="rId15"/>
    <p:sldId id="280" r:id="rId16"/>
    <p:sldId id="283" r:id="rId17"/>
    <p:sldId id="275" r:id="rId18"/>
    <p:sldId id="263" r:id="rId19"/>
    <p:sldId id="26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18AF3-9F0C-4FDD-AEC8-394314CF172C}" v="2052" dt="2020-06-14T19:26:39.258"/>
    <p1510:client id="{088D4BE9-E741-C208-5075-A4D9515760F4}" v="89" dt="2020-06-14T17:03:46.511"/>
    <p1510:client id="{24F9890F-E753-44B6-BD83-BA0BC4E01F6B}" v="75" dt="2020-06-14T17:39:28.376"/>
    <p1510:client id="{AB44A04A-0632-95E6-74EA-307185F09D29}" v="919" dt="2020-06-14T13:26:09.779"/>
    <p1510:client id="{B47DB984-8748-D446-B971-D7277AC28FDD}" v="615" dt="2020-06-14T15:57:33.410"/>
    <p1510:client id="{EB1AC581-2C7E-4B8F-B999-727796CF977B}" v="470" dt="2020-06-14T13:15:16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Freitas (1141729)" userId="78ca1435-4d1d-4310-8ff7-16c4ad558e88" providerId="ADAL" clId="{05D18AF3-9F0C-4FDD-AEC8-394314CF172C}"/>
    <pc:docChg chg="undo custSel mod addSld modSld">
      <pc:chgData name="António Freitas (1141729)" userId="78ca1435-4d1d-4310-8ff7-16c4ad558e88" providerId="ADAL" clId="{05D18AF3-9F0C-4FDD-AEC8-394314CF172C}" dt="2020-06-14T19:26:39.258" v="3629" actId="6549"/>
      <pc:docMkLst>
        <pc:docMk/>
      </pc:docMkLst>
      <pc:sldChg chg="modSp mod">
        <pc:chgData name="António Freitas (1141729)" userId="78ca1435-4d1d-4310-8ff7-16c4ad558e88" providerId="ADAL" clId="{05D18AF3-9F0C-4FDD-AEC8-394314CF172C}" dt="2020-06-14T19:26:39.258" v="3629" actId="6549"/>
        <pc:sldMkLst>
          <pc:docMk/>
          <pc:sldMk cId="2819970063" sldId="262"/>
        </pc:sldMkLst>
        <pc:spChg chg="mod">
          <ac:chgData name="António Freitas (1141729)" userId="78ca1435-4d1d-4310-8ff7-16c4ad558e88" providerId="ADAL" clId="{05D18AF3-9F0C-4FDD-AEC8-394314CF172C}" dt="2020-06-14T19:26:39.258" v="3629" actId="6549"/>
          <ac:spMkLst>
            <pc:docMk/>
            <pc:sldMk cId="2819970063" sldId="262"/>
            <ac:spMk id="3" creationId="{D2D7CFD7-CB96-F44E-88FB-D02F04DE6D65}"/>
          </ac:spMkLst>
        </pc:spChg>
      </pc:sldChg>
      <pc:sldChg chg="modSp mod">
        <pc:chgData name="António Freitas (1141729)" userId="78ca1435-4d1d-4310-8ff7-16c4ad558e88" providerId="ADAL" clId="{05D18AF3-9F0C-4FDD-AEC8-394314CF172C}" dt="2020-06-14T19:06:16.837" v="1002" actId="6549"/>
        <pc:sldMkLst>
          <pc:docMk/>
          <pc:sldMk cId="2336199235" sldId="266"/>
        </pc:sldMkLst>
        <pc:spChg chg="mod">
          <ac:chgData name="António Freitas (1141729)" userId="78ca1435-4d1d-4310-8ff7-16c4ad558e88" providerId="ADAL" clId="{05D18AF3-9F0C-4FDD-AEC8-394314CF172C}" dt="2020-06-14T19:06:16.837" v="1002" actId="6549"/>
          <ac:spMkLst>
            <pc:docMk/>
            <pc:sldMk cId="2336199235" sldId="266"/>
            <ac:spMk id="3" creationId="{51CF9707-DB0D-3148-9E51-8A8CC699D941}"/>
          </ac:spMkLst>
        </pc:spChg>
      </pc:sldChg>
      <pc:sldChg chg="addSp delSp modSp mod setBg">
        <pc:chgData name="António Freitas (1141729)" userId="78ca1435-4d1d-4310-8ff7-16c4ad558e88" providerId="ADAL" clId="{05D18AF3-9F0C-4FDD-AEC8-394314CF172C}" dt="2020-06-14T17:40:09.044" v="149" actId="1076"/>
        <pc:sldMkLst>
          <pc:docMk/>
          <pc:sldMk cId="3603673814" sldId="272"/>
        </pc:sldMkLst>
        <pc:spChg chg="mod">
          <ac:chgData name="António Freitas (1141729)" userId="78ca1435-4d1d-4310-8ff7-16c4ad558e88" providerId="ADAL" clId="{05D18AF3-9F0C-4FDD-AEC8-394314CF172C}" dt="2020-06-14T17:38:25.708" v="93" actId="27636"/>
          <ac:spMkLst>
            <pc:docMk/>
            <pc:sldMk cId="3603673814" sldId="272"/>
            <ac:spMk id="2" creationId="{EEF5D58E-0095-5942-B2F8-8A29989A8837}"/>
          </ac:spMkLst>
        </pc:spChg>
        <pc:spChg chg="del">
          <ac:chgData name="António Freitas (1141729)" userId="78ca1435-4d1d-4310-8ff7-16c4ad558e88" providerId="ADAL" clId="{05D18AF3-9F0C-4FDD-AEC8-394314CF172C}" dt="2020-06-14T17:37:14.669" v="17" actId="931"/>
          <ac:spMkLst>
            <pc:docMk/>
            <pc:sldMk cId="3603673814" sldId="272"/>
            <ac:spMk id="3" creationId="{E1B77993-206B-5A45-802C-90A724E417D1}"/>
          </ac:spMkLst>
        </pc:spChg>
        <pc:spChg chg="add del">
          <ac:chgData name="António Freitas (1141729)" userId="78ca1435-4d1d-4310-8ff7-16c4ad558e88" providerId="ADAL" clId="{05D18AF3-9F0C-4FDD-AEC8-394314CF172C}" dt="2020-06-14T17:37:43.558" v="21" actId="26606"/>
          <ac:spMkLst>
            <pc:docMk/>
            <pc:sldMk cId="3603673814" sldId="272"/>
            <ac:spMk id="10" creationId="{DD651B61-325E-4E73-8445-38B0DE8AAAB6}"/>
          </ac:spMkLst>
        </pc:spChg>
        <pc:spChg chg="add del">
          <ac:chgData name="António Freitas (1141729)" userId="78ca1435-4d1d-4310-8ff7-16c4ad558e88" providerId="ADAL" clId="{05D18AF3-9F0C-4FDD-AEC8-394314CF172C}" dt="2020-06-14T17:37:43.558" v="21" actId="26606"/>
          <ac:spMkLst>
            <pc:docMk/>
            <pc:sldMk cId="3603673814" sldId="272"/>
            <ac:spMk id="12" creationId="{B42E5253-D3AC-4AC2-B766-8B34F13C2F5E}"/>
          </ac:spMkLst>
        </pc:spChg>
        <pc:spChg chg="add del">
          <ac:chgData name="António Freitas (1141729)" userId="78ca1435-4d1d-4310-8ff7-16c4ad558e88" providerId="ADAL" clId="{05D18AF3-9F0C-4FDD-AEC8-394314CF172C}" dt="2020-06-14T17:37:43.558" v="21" actId="26606"/>
          <ac:spMkLst>
            <pc:docMk/>
            <pc:sldMk cId="3603673814" sldId="272"/>
            <ac:spMk id="14" creationId="{10AE8D57-436A-4073-9A75-15BB5949F8B4}"/>
          </ac:spMkLst>
        </pc:spChg>
        <pc:spChg chg="add del">
          <ac:chgData name="António Freitas (1141729)" userId="78ca1435-4d1d-4310-8ff7-16c4ad558e88" providerId="ADAL" clId="{05D18AF3-9F0C-4FDD-AEC8-394314CF172C}" dt="2020-06-14T17:37:43.558" v="21" actId="26606"/>
          <ac:spMkLst>
            <pc:docMk/>
            <pc:sldMk cId="3603673814" sldId="272"/>
            <ac:spMk id="16" creationId="{E2852671-8EB6-4EAF-8AF8-65CF3FD66456}"/>
          </ac:spMkLst>
        </pc:spChg>
        <pc:spChg chg="add del">
          <ac:chgData name="António Freitas (1141729)" userId="78ca1435-4d1d-4310-8ff7-16c4ad558e88" providerId="ADAL" clId="{05D18AF3-9F0C-4FDD-AEC8-394314CF172C}" dt="2020-06-14T17:37:43.558" v="21" actId="26606"/>
          <ac:spMkLst>
            <pc:docMk/>
            <pc:sldMk cId="3603673814" sldId="272"/>
            <ac:spMk id="18" creationId="{26B4480E-B7FF-4481-890E-043A69AE6FE2}"/>
          </ac:spMkLst>
        </pc:spChg>
        <pc:grpChg chg="add del">
          <ac:chgData name="António Freitas (1141729)" userId="78ca1435-4d1d-4310-8ff7-16c4ad558e88" providerId="ADAL" clId="{05D18AF3-9F0C-4FDD-AEC8-394314CF172C}" dt="2020-06-14T17:37:43.558" v="21" actId="26606"/>
          <ac:grpSpMkLst>
            <pc:docMk/>
            <pc:sldMk cId="3603673814" sldId="272"/>
            <ac:grpSpMk id="20" creationId="{79394E1F-0B5F-497D-B2A6-8383A2A54834}"/>
          </ac:grpSpMkLst>
        </pc:grpChg>
        <pc:picChg chg="add mod">
          <ac:chgData name="António Freitas (1141729)" userId="78ca1435-4d1d-4310-8ff7-16c4ad558e88" providerId="ADAL" clId="{05D18AF3-9F0C-4FDD-AEC8-394314CF172C}" dt="2020-06-14T17:40:09.044" v="149" actId="1076"/>
          <ac:picMkLst>
            <pc:docMk/>
            <pc:sldMk cId="3603673814" sldId="272"/>
            <ac:picMk id="5" creationId="{406186BB-D6E9-49D9-8B10-BC6EBC1ADF70}"/>
          </ac:picMkLst>
        </pc:picChg>
      </pc:sldChg>
      <pc:sldChg chg="modSp mod">
        <pc:chgData name="António Freitas (1141729)" userId="78ca1435-4d1d-4310-8ff7-16c4ad558e88" providerId="ADAL" clId="{05D18AF3-9F0C-4FDD-AEC8-394314CF172C}" dt="2020-06-14T17:36:02.942" v="15" actId="20577"/>
        <pc:sldMkLst>
          <pc:docMk/>
          <pc:sldMk cId="3447096165" sldId="273"/>
        </pc:sldMkLst>
        <pc:graphicFrameChg chg="modGraphic">
          <ac:chgData name="António Freitas (1141729)" userId="78ca1435-4d1d-4310-8ff7-16c4ad558e88" providerId="ADAL" clId="{05D18AF3-9F0C-4FDD-AEC8-394314CF172C}" dt="2020-06-14T17:36:02.942" v="15" actId="20577"/>
          <ac:graphicFrameMkLst>
            <pc:docMk/>
            <pc:sldMk cId="3447096165" sldId="273"/>
            <ac:graphicFrameMk id="4" creationId="{70E5999A-95F0-DE46-89C7-CDD73BEBB189}"/>
          </ac:graphicFrameMkLst>
        </pc:graphicFrameChg>
      </pc:sldChg>
      <pc:sldChg chg="addSp delSp modSp add mod">
        <pc:chgData name="António Freitas (1141729)" userId="78ca1435-4d1d-4310-8ff7-16c4ad558e88" providerId="ADAL" clId="{05D18AF3-9F0C-4FDD-AEC8-394314CF172C}" dt="2020-06-14T17:39:57.233" v="147" actId="1076"/>
        <pc:sldMkLst>
          <pc:docMk/>
          <pc:sldMk cId="368105749" sldId="275"/>
        </pc:sldMkLst>
        <pc:spChg chg="mod">
          <ac:chgData name="António Freitas (1141729)" userId="78ca1435-4d1d-4310-8ff7-16c4ad558e88" providerId="ADAL" clId="{05D18AF3-9F0C-4FDD-AEC8-394314CF172C}" dt="2020-06-14T17:39:43.487" v="143" actId="14100"/>
          <ac:spMkLst>
            <pc:docMk/>
            <pc:sldMk cId="368105749" sldId="275"/>
            <ac:spMk id="2" creationId="{EEF5D58E-0095-5942-B2F8-8A29989A8837}"/>
          </ac:spMkLst>
        </pc:spChg>
        <pc:spChg chg="add del">
          <ac:chgData name="António Freitas (1141729)" userId="78ca1435-4d1d-4310-8ff7-16c4ad558e88" providerId="ADAL" clId="{05D18AF3-9F0C-4FDD-AEC8-394314CF172C}" dt="2020-06-14T17:39:10.616" v="109" actId="931"/>
          <ac:spMkLst>
            <pc:docMk/>
            <pc:sldMk cId="368105749" sldId="275"/>
            <ac:spMk id="3" creationId="{E1B77993-206B-5A45-802C-90A724E417D1}"/>
          </ac:spMkLst>
        </pc:spChg>
        <pc:picChg chg="add del mod">
          <ac:chgData name="António Freitas (1141729)" userId="78ca1435-4d1d-4310-8ff7-16c4ad558e88" providerId="ADAL" clId="{05D18AF3-9F0C-4FDD-AEC8-394314CF172C}" dt="2020-06-14T17:38:45.748" v="99" actId="931"/>
          <ac:picMkLst>
            <pc:docMk/>
            <pc:sldMk cId="368105749" sldId="275"/>
            <ac:picMk id="5" creationId="{A3A99810-910F-40FB-BEFE-F28BE492A7A3}"/>
          </ac:picMkLst>
        </pc:picChg>
        <pc:picChg chg="add del mod">
          <ac:chgData name="António Freitas (1141729)" userId="78ca1435-4d1d-4310-8ff7-16c4ad558e88" providerId="ADAL" clId="{05D18AF3-9F0C-4FDD-AEC8-394314CF172C}" dt="2020-06-14T17:38:52.764" v="104" actId="931"/>
          <ac:picMkLst>
            <pc:docMk/>
            <pc:sldMk cId="368105749" sldId="275"/>
            <ac:picMk id="7" creationId="{1C7E1E8B-D026-4E0C-A4DB-030988BF01E6}"/>
          </ac:picMkLst>
        </pc:picChg>
        <pc:picChg chg="add del mod">
          <ac:chgData name="António Freitas (1141729)" userId="78ca1435-4d1d-4310-8ff7-16c4ad558e88" providerId="ADAL" clId="{05D18AF3-9F0C-4FDD-AEC8-394314CF172C}" dt="2020-06-14T17:38:58.012" v="106" actId="931"/>
          <ac:picMkLst>
            <pc:docMk/>
            <pc:sldMk cId="368105749" sldId="275"/>
            <ac:picMk id="9" creationId="{0960260B-8C66-4387-AC99-AC1807F570D6}"/>
          </ac:picMkLst>
        </pc:picChg>
        <pc:picChg chg="add del mod">
          <ac:chgData name="António Freitas (1141729)" userId="78ca1435-4d1d-4310-8ff7-16c4ad558e88" providerId="ADAL" clId="{05D18AF3-9F0C-4FDD-AEC8-394314CF172C}" dt="2020-06-14T17:39:05.360" v="108" actId="931"/>
          <ac:picMkLst>
            <pc:docMk/>
            <pc:sldMk cId="368105749" sldId="275"/>
            <ac:picMk id="11" creationId="{355B7134-A7C2-4D4F-8F0F-866C3EBA4452}"/>
          </ac:picMkLst>
        </pc:picChg>
        <pc:picChg chg="add mod">
          <ac:chgData name="António Freitas (1141729)" userId="78ca1435-4d1d-4310-8ff7-16c4ad558e88" providerId="ADAL" clId="{05D18AF3-9F0C-4FDD-AEC8-394314CF172C}" dt="2020-06-14T17:39:57.233" v="147" actId="1076"/>
          <ac:picMkLst>
            <pc:docMk/>
            <pc:sldMk cId="368105749" sldId="275"/>
            <ac:picMk id="13" creationId="{1AAC1759-1318-4FD9-8618-DFC67447B6F1}"/>
          </ac:picMkLst>
        </pc:picChg>
      </pc:sldChg>
      <pc:sldChg chg="addSp delSp modSp add mod">
        <pc:chgData name="António Freitas (1141729)" userId="78ca1435-4d1d-4310-8ff7-16c4ad558e88" providerId="ADAL" clId="{05D18AF3-9F0C-4FDD-AEC8-394314CF172C}" dt="2020-06-14T17:58:58.658" v="300" actId="1076"/>
        <pc:sldMkLst>
          <pc:docMk/>
          <pc:sldMk cId="1698990698" sldId="276"/>
        </pc:sldMkLst>
        <pc:spChg chg="mod">
          <ac:chgData name="António Freitas (1141729)" userId="78ca1435-4d1d-4310-8ff7-16c4ad558e88" providerId="ADAL" clId="{05D18AF3-9F0C-4FDD-AEC8-394314CF172C}" dt="2020-06-14T17:40:47.082" v="185" actId="20577"/>
          <ac:spMkLst>
            <pc:docMk/>
            <pc:sldMk cId="1698990698" sldId="276"/>
            <ac:spMk id="2" creationId="{EEF5D58E-0095-5942-B2F8-8A29989A8837}"/>
          </ac:spMkLst>
        </pc:spChg>
        <pc:spChg chg="del">
          <ac:chgData name="António Freitas (1141729)" userId="78ca1435-4d1d-4310-8ff7-16c4ad558e88" providerId="ADAL" clId="{05D18AF3-9F0C-4FDD-AEC8-394314CF172C}" dt="2020-06-14T17:40:25.296" v="150" actId="931"/>
          <ac:spMkLst>
            <pc:docMk/>
            <pc:sldMk cId="1698990698" sldId="276"/>
            <ac:spMk id="3" creationId="{E1B77993-206B-5A45-802C-90A724E417D1}"/>
          </ac:spMkLst>
        </pc:spChg>
        <pc:spChg chg="add del mod">
          <ac:chgData name="António Freitas (1141729)" userId="78ca1435-4d1d-4310-8ff7-16c4ad558e88" providerId="ADAL" clId="{05D18AF3-9F0C-4FDD-AEC8-394314CF172C}" dt="2020-06-14T17:58:51.458" v="296" actId="931"/>
          <ac:spMkLst>
            <pc:docMk/>
            <pc:sldMk cId="1698990698" sldId="276"/>
            <ac:spMk id="7" creationId="{3534756F-0F23-43ED-A466-E090E30D4A41}"/>
          </ac:spMkLst>
        </pc:spChg>
        <pc:picChg chg="add del mod">
          <ac:chgData name="António Freitas (1141729)" userId="78ca1435-4d1d-4310-8ff7-16c4ad558e88" providerId="ADAL" clId="{05D18AF3-9F0C-4FDD-AEC8-394314CF172C}" dt="2020-06-14T17:58:40.396" v="295" actId="478"/>
          <ac:picMkLst>
            <pc:docMk/>
            <pc:sldMk cId="1698990698" sldId="276"/>
            <ac:picMk id="5" creationId="{F2F98F71-C3C1-4A46-B1FC-BCD6FAD82790}"/>
          </ac:picMkLst>
        </pc:picChg>
        <pc:picChg chg="add mod">
          <ac:chgData name="António Freitas (1141729)" userId="78ca1435-4d1d-4310-8ff7-16c4ad558e88" providerId="ADAL" clId="{05D18AF3-9F0C-4FDD-AEC8-394314CF172C}" dt="2020-06-14T17:58:58.658" v="300" actId="1076"/>
          <ac:picMkLst>
            <pc:docMk/>
            <pc:sldMk cId="1698990698" sldId="276"/>
            <ac:picMk id="9" creationId="{34ACBEFA-8B07-4FF5-9DD6-A0755E9857CB}"/>
          </ac:picMkLst>
        </pc:picChg>
      </pc:sldChg>
      <pc:sldChg chg="addSp delSp modSp new mod setBg">
        <pc:chgData name="António Freitas (1141729)" userId="78ca1435-4d1d-4310-8ff7-16c4ad558e88" providerId="ADAL" clId="{05D18AF3-9F0C-4FDD-AEC8-394314CF172C}" dt="2020-06-14T17:51:45.027" v="294" actId="404"/>
        <pc:sldMkLst>
          <pc:docMk/>
          <pc:sldMk cId="540670000" sldId="277"/>
        </pc:sldMkLst>
        <pc:spChg chg="mod ord">
          <ac:chgData name="António Freitas (1141729)" userId="78ca1435-4d1d-4310-8ff7-16c4ad558e88" providerId="ADAL" clId="{05D18AF3-9F0C-4FDD-AEC8-394314CF172C}" dt="2020-06-14T17:51:45.027" v="294" actId="404"/>
          <ac:spMkLst>
            <pc:docMk/>
            <pc:sldMk cId="540670000" sldId="277"/>
            <ac:spMk id="2" creationId="{1FDF4132-CC28-43EE-9045-0C9B5C62D82D}"/>
          </ac:spMkLst>
        </pc:spChg>
        <pc:spChg chg="del">
          <ac:chgData name="António Freitas (1141729)" userId="78ca1435-4d1d-4310-8ff7-16c4ad558e88" providerId="ADAL" clId="{05D18AF3-9F0C-4FDD-AEC8-394314CF172C}" dt="2020-06-14T17:49:18.595" v="260" actId="931"/>
          <ac:spMkLst>
            <pc:docMk/>
            <pc:sldMk cId="540670000" sldId="277"/>
            <ac:spMk id="3" creationId="{4F12CA9A-AFE3-4E45-8788-42D8D342C831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10" creationId="{E6C8E6EB-4C59-429B-97E4-72A058CFC4FB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12" creationId="{B5B90362-AFCC-46A9-B41C-A257A8C5B314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14" creationId="{F71EF7F1-38BA-471D-8CD4-2A9AE8E35527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16" creationId="{C0524398-BFB4-4C4A-8317-83B8729F9B26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18" creationId="{26B4480E-B7FF-4481-890E-043A69AE6FE2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20" creationId="{64C13BAB-7C00-4D21-A857-E3D41C0A2A66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22" creationId="{22C818ED-8AE7-4F62-A257-F746006636AF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24" creationId="{1F1FF39A-AC3C-4066-9D4C-519AA22812EA}"/>
          </ac:spMkLst>
        </pc:spChg>
        <pc:spChg chg="add">
          <ac:chgData name="António Freitas (1141729)" userId="78ca1435-4d1d-4310-8ff7-16c4ad558e88" providerId="ADAL" clId="{05D18AF3-9F0C-4FDD-AEC8-394314CF172C}" dt="2020-06-14T17:50:55.345" v="285" actId="26606"/>
          <ac:spMkLst>
            <pc:docMk/>
            <pc:sldMk cId="540670000" sldId="277"/>
            <ac:spMk id="26" creationId="{FDB4AB29-9860-462E-B579-181B5532A46B}"/>
          </ac:spMkLst>
        </pc:spChg>
        <pc:picChg chg="add mod">
          <ac:chgData name="António Freitas (1141729)" userId="78ca1435-4d1d-4310-8ff7-16c4ad558e88" providerId="ADAL" clId="{05D18AF3-9F0C-4FDD-AEC8-394314CF172C}" dt="2020-06-14T17:50:55.345" v="285" actId="26606"/>
          <ac:picMkLst>
            <pc:docMk/>
            <pc:sldMk cId="540670000" sldId="277"/>
            <ac:picMk id="5" creationId="{D984A24C-F9CB-4665-8E17-C7D78A40FD96}"/>
          </ac:picMkLst>
        </pc:picChg>
      </pc:sldChg>
      <pc:sldChg chg="addSp delSp modSp new mod">
        <pc:chgData name="António Freitas (1141729)" userId="78ca1435-4d1d-4310-8ff7-16c4ad558e88" providerId="ADAL" clId="{05D18AF3-9F0C-4FDD-AEC8-394314CF172C}" dt="2020-06-14T18:08:33.047" v="382" actId="20577"/>
        <pc:sldMkLst>
          <pc:docMk/>
          <pc:sldMk cId="3981231234" sldId="278"/>
        </pc:sldMkLst>
        <pc:spChg chg="mod">
          <ac:chgData name="António Freitas (1141729)" userId="78ca1435-4d1d-4310-8ff7-16c4ad558e88" providerId="ADAL" clId="{05D18AF3-9F0C-4FDD-AEC8-394314CF172C}" dt="2020-06-14T18:08:33.047" v="382" actId="20577"/>
          <ac:spMkLst>
            <pc:docMk/>
            <pc:sldMk cId="3981231234" sldId="278"/>
            <ac:spMk id="2" creationId="{CEE0031A-18D7-4E2F-B3BD-A25DE5C67614}"/>
          </ac:spMkLst>
        </pc:spChg>
        <pc:spChg chg="del">
          <ac:chgData name="António Freitas (1141729)" userId="78ca1435-4d1d-4310-8ff7-16c4ad558e88" providerId="ADAL" clId="{05D18AF3-9F0C-4FDD-AEC8-394314CF172C}" dt="2020-06-14T18:08:11.756" v="304"/>
          <ac:spMkLst>
            <pc:docMk/>
            <pc:sldMk cId="3981231234" sldId="278"/>
            <ac:spMk id="3" creationId="{0ED2F183-D73B-4AFD-85C5-5297CD9536ED}"/>
          </ac:spMkLst>
        </pc:spChg>
        <pc:picChg chg="add mod">
          <ac:chgData name="António Freitas (1141729)" userId="78ca1435-4d1d-4310-8ff7-16c4ad558e88" providerId="ADAL" clId="{05D18AF3-9F0C-4FDD-AEC8-394314CF172C}" dt="2020-06-14T18:08:11.756" v="304"/>
          <ac:picMkLst>
            <pc:docMk/>
            <pc:sldMk cId="3981231234" sldId="278"/>
            <ac:picMk id="4" creationId="{F5AFB7EF-838B-4F6B-AD92-17D9B6CD12C9}"/>
          </ac:picMkLst>
        </pc:picChg>
      </pc:sldChg>
      <pc:sldChg chg="modSp add mod">
        <pc:chgData name="António Freitas (1141729)" userId="78ca1435-4d1d-4310-8ff7-16c4ad558e88" providerId="ADAL" clId="{05D18AF3-9F0C-4FDD-AEC8-394314CF172C}" dt="2020-06-14T19:09:03.402" v="1114" actId="115"/>
        <pc:sldMkLst>
          <pc:docMk/>
          <pc:sldMk cId="214805190" sldId="279"/>
        </pc:sldMkLst>
        <pc:spChg chg="mod">
          <ac:chgData name="António Freitas (1141729)" userId="78ca1435-4d1d-4310-8ff7-16c4ad558e88" providerId="ADAL" clId="{05D18AF3-9F0C-4FDD-AEC8-394314CF172C}" dt="2020-06-14T19:03:19.088" v="790" actId="20577"/>
          <ac:spMkLst>
            <pc:docMk/>
            <pc:sldMk cId="214805190" sldId="279"/>
            <ac:spMk id="2" creationId="{4BF41F87-E739-0C4D-8B65-E33B8AA802D2}"/>
          </ac:spMkLst>
        </pc:spChg>
        <pc:spChg chg="mod">
          <ac:chgData name="António Freitas (1141729)" userId="78ca1435-4d1d-4310-8ff7-16c4ad558e88" providerId="ADAL" clId="{05D18AF3-9F0C-4FDD-AEC8-394314CF172C}" dt="2020-06-14T19:09:03.402" v="1114" actId="115"/>
          <ac:spMkLst>
            <pc:docMk/>
            <pc:sldMk cId="214805190" sldId="279"/>
            <ac:spMk id="3" creationId="{51CF9707-DB0D-3148-9E51-8A8CC699D941}"/>
          </ac:spMkLst>
        </pc:spChg>
      </pc:sldChg>
      <pc:sldChg chg="modSp new mod">
        <pc:chgData name="António Freitas (1141729)" userId="78ca1435-4d1d-4310-8ff7-16c4ad558e88" providerId="ADAL" clId="{05D18AF3-9F0C-4FDD-AEC8-394314CF172C}" dt="2020-06-14T19:19:22.502" v="2714" actId="115"/>
        <pc:sldMkLst>
          <pc:docMk/>
          <pc:sldMk cId="1418571807" sldId="280"/>
        </pc:sldMkLst>
        <pc:spChg chg="mod">
          <ac:chgData name="António Freitas (1141729)" userId="78ca1435-4d1d-4310-8ff7-16c4ad558e88" providerId="ADAL" clId="{05D18AF3-9F0C-4FDD-AEC8-394314CF172C}" dt="2020-06-14T19:09:53.553" v="1126" actId="20577"/>
          <ac:spMkLst>
            <pc:docMk/>
            <pc:sldMk cId="1418571807" sldId="280"/>
            <ac:spMk id="2" creationId="{B9E09B02-2F66-43C5-B87A-C7C92A05AB10}"/>
          </ac:spMkLst>
        </pc:spChg>
        <pc:spChg chg="mod">
          <ac:chgData name="António Freitas (1141729)" userId="78ca1435-4d1d-4310-8ff7-16c4ad558e88" providerId="ADAL" clId="{05D18AF3-9F0C-4FDD-AEC8-394314CF172C}" dt="2020-06-14T19:19:22.502" v="2714" actId="115"/>
          <ac:spMkLst>
            <pc:docMk/>
            <pc:sldMk cId="1418571807" sldId="280"/>
            <ac:spMk id="3" creationId="{EF6BBC72-CC18-44B3-8571-64938914C89F}"/>
          </ac:spMkLst>
        </pc:spChg>
      </pc:sldChg>
    </pc:docChg>
  </pc:docChgLst>
  <pc:docChgLst>
    <pc:chgData name="Breno Pacheco (1180005)" userId="S::1180005@isep.ipp.pt::6c7bbc86-23dc-42bd-8e7c-1ee7a7725ed0" providerId="AD" clId="Web-{AB44A04A-0632-95E6-74EA-307185F09D29}"/>
    <pc:docChg chg="modSld">
      <pc:chgData name="Breno Pacheco (1180005)" userId="S::1180005@isep.ipp.pt::6c7bbc86-23dc-42bd-8e7c-1ee7a7725ed0" providerId="AD" clId="Web-{AB44A04A-0632-95E6-74EA-307185F09D29}" dt="2020-06-14T13:26:09.467" v="914" actId="20577"/>
      <pc:docMkLst>
        <pc:docMk/>
      </pc:docMkLst>
      <pc:sldChg chg="modSp">
        <pc:chgData name="Breno Pacheco (1180005)" userId="S::1180005@isep.ipp.pt::6c7bbc86-23dc-42bd-8e7c-1ee7a7725ed0" providerId="AD" clId="Web-{AB44A04A-0632-95E6-74EA-307185F09D29}" dt="2020-06-14T13:26:08.436" v="912" actId="20577"/>
        <pc:sldMkLst>
          <pc:docMk/>
          <pc:sldMk cId="872031131" sldId="270"/>
        </pc:sldMkLst>
        <pc:spChg chg="mod">
          <ac:chgData name="Breno Pacheco (1180005)" userId="S::1180005@isep.ipp.pt::6c7bbc86-23dc-42bd-8e7c-1ee7a7725ed0" providerId="AD" clId="Web-{AB44A04A-0632-95E6-74EA-307185F09D29}" dt="2020-06-14T13:26:08.436" v="912" actId="20577"/>
          <ac:spMkLst>
            <pc:docMk/>
            <pc:sldMk cId="872031131" sldId="270"/>
            <ac:spMk id="3" creationId="{A386D473-907F-F945-990A-C7CA844DE64A}"/>
          </ac:spMkLst>
        </pc:spChg>
      </pc:sldChg>
    </pc:docChg>
  </pc:docChgLst>
  <pc:docChgLst>
    <pc:chgData name="Breno Pacheco (1180005)" userId="S::1180005@isep.ipp.pt::6c7bbc86-23dc-42bd-8e7c-1ee7a7725ed0" providerId="AD" clId="Web-{EB1AC581-2C7E-4B8F-B999-727796CF977B}"/>
    <pc:docChg chg="addSld modSld">
      <pc:chgData name="Breno Pacheco (1180005)" userId="S::1180005@isep.ipp.pt::6c7bbc86-23dc-42bd-8e7c-1ee7a7725ed0" providerId="AD" clId="Web-{EB1AC581-2C7E-4B8F-B999-727796CF977B}" dt="2020-06-14T13:15:16.722" v="469" actId="1076"/>
      <pc:docMkLst>
        <pc:docMk/>
      </pc:docMkLst>
      <pc:sldChg chg="modSp">
        <pc:chgData name="Breno Pacheco (1180005)" userId="S::1180005@isep.ipp.pt::6c7bbc86-23dc-42bd-8e7c-1ee7a7725ed0" providerId="AD" clId="Web-{EB1AC581-2C7E-4B8F-B999-727796CF977B}" dt="2020-06-14T13:08:03.448" v="33" actId="20577"/>
        <pc:sldMkLst>
          <pc:docMk/>
          <pc:sldMk cId="1604654912" sldId="257"/>
        </pc:sldMkLst>
        <pc:graphicFrameChg chg="modGraphic">
          <ac:chgData name="Breno Pacheco (1180005)" userId="S::1180005@isep.ipp.pt::6c7bbc86-23dc-42bd-8e7c-1ee7a7725ed0" providerId="AD" clId="Web-{EB1AC581-2C7E-4B8F-B999-727796CF977B}" dt="2020-06-14T13:08:03.448" v="33" actId="20577"/>
          <ac:graphicFrameMkLst>
            <pc:docMk/>
            <pc:sldMk cId="1604654912" sldId="257"/>
            <ac:graphicFrameMk id="46" creationId="{C4AD63D7-732C-416A-A102-A10F3F71801E}"/>
          </ac:graphicFrameMkLst>
        </pc:graphicFrameChg>
      </pc:sldChg>
      <pc:sldChg chg="addSp delSp modSp add mod replId setBg setClrOvrMap">
        <pc:chgData name="Breno Pacheco (1180005)" userId="S::1180005@isep.ipp.pt::6c7bbc86-23dc-42bd-8e7c-1ee7a7725ed0" providerId="AD" clId="Web-{EB1AC581-2C7E-4B8F-B999-727796CF977B}" dt="2020-06-14T13:15:16.722" v="469" actId="1076"/>
        <pc:sldMkLst>
          <pc:docMk/>
          <pc:sldMk cId="872031131" sldId="270"/>
        </pc:sldMkLst>
        <pc:spChg chg="mod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2" creationId="{37E4ECA7-B504-CC48-8331-D99457A8B4C8}"/>
          </ac:spMkLst>
        </pc:spChg>
        <pc:spChg chg="mod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3" creationId="{A386D473-907F-F945-990A-C7CA844DE64A}"/>
          </ac:spMkLst>
        </pc:spChg>
        <pc:spChg chg="del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37" creationId="{7B055CAA-2668-4929-8202-DBD35A78E8EB}"/>
          </ac:spMkLst>
        </pc:spChg>
        <pc:spChg chg="del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42" creationId="{38F88ED4-721F-4A25-9A68-66C57B1F8D03}"/>
          </ac:spMkLst>
        </pc:spChg>
        <pc:spChg chg="del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44" creationId="{3A5A85F2-11BA-4322-9355-08C0DEC78035}"/>
          </ac:spMkLst>
        </pc:spChg>
        <pc:spChg chg="del">
          <ac:chgData name="Breno Pacheco (1180005)" userId="S::1180005@isep.ipp.pt::6c7bbc86-23dc-42bd-8e7c-1ee7a7725ed0" providerId="AD" clId="Web-{EB1AC581-2C7E-4B8F-B999-727796CF977B}" dt="2020-06-14T13:14:21.189" v="463"/>
          <ac:spMkLst>
            <pc:docMk/>
            <pc:sldMk cId="872031131" sldId="270"/>
            <ac:spMk id="46" creationId="{1A88A0CA-0BDB-4A19-A648-638BE196B2BC}"/>
          </ac:spMkLst>
        </pc:spChg>
        <pc:spChg chg="add del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51" creationId="{88C97474-5879-4DB5-B4F3-F0357104BC8E}"/>
          </ac:spMkLst>
        </pc:spChg>
        <pc:spChg chg="add del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53" creationId="{7D2AF00E-D433-4047-863F-BCB69CEC3C35}"/>
          </ac:spMkLst>
        </pc:spChg>
        <pc:spChg chg="add del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55" creationId="{0997DBEA-6DFC-457A-9850-E535053549D6}"/>
          </ac:spMkLst>
        </pc:spChg>
        <pc:spChg chg="add del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57" creationId="{79446CF5-953A-4916-BFF4-F5558E5C2359}"/>
          </ac:spMkLst>
        </pc:spChg>
        <pc:spChg chg="add del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59" creationId="{477B945C-B433-4DFF-9A67-A5C9257E471C}"/>
          </ac:spMkLst>
        </pc:spChg>
        <pc:spChg chg="add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64" creationId="{88C97474-5879-4DB5-B4F3-F0357104BC8E}"/>
          </ac:spMkLst>
        </pc:spChg>
        <pc:spChg chg="add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66" creationId="{7D2AF00E-D433-4047-863F-BCB69CEC3C35}"/>
          </ac:spMkLst>
        </pc:spChg>
        <pc:spChg chg="add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68" creationId="{0997DBEA-6DFC-457A-9850-E535053549D6}"/>
          </ac:spMkLst>
        </pc:spChg>
        <pc:spChg chg="add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70" creationId="{79446CF5-953A-4916-BFF4-F5558E5C2359}"/>
          </ac:spMkLst>
        </pc:spChg>
        <pc:spChg chg="add">
          <ac:chgData name="Breno Pacheco (1180005)" userId="S::1180005@isep.ipp.pt::6c7bbc86-23dc-42bd-8e7c-1ee7a7725ed0" providerId="AD" clId="Web-{EB1AC581-2C7E-4B8F-B999-727796CF977B}" dt="2020-06-14T13:14:59.331" v="467"/>
          <ac:spMkLst>
            <pc:docMk/>
            <pc:sldMk cId="872031131" sldId="270"/>
            <ac:spMk id="72" creationId="{477B945C-B433-4DFF-9A67-A5C9257E471C}"/>
          </ac:spMkLst>
        </pc:spChg>
        <pc:picChg chg="add del mod">
          <ac:chgData name="Breno Pacheco (1180005)" userId="S::1180005@isep.ipp.pt::6c7bbc86-23dc-42bd-8e7c-1ee7a7725ed0" providerId="AD" clId="Web-{EB1AC581-2C7E-4B8F-B999-727796CF977B}" dt="2020-06-14T13:14:53.862" v="464"/>
          <ac:picMkLst>
            <pc:docMk/>
            <pc:sldMk cId="872031131" sldId="270"/>
            <ac:picMk id="4" creationId="{3FDAC26F-9B36-4FD8-95D4-48D68711A0FE}"/>
          </ac:picMkLst>
        </pc:picChg>
        <pc:picChg chg="add mod">
          <ac:chgData name="Breno Pacheco (1180005)" userId="S::1180005@isep.ipp.pt::6c7bbc86-23dc-42bd-8e7c-1ee7a7725ed0" providerId="AD" clId="Web-{EB1AC581-2C7E-4B8F-B999-727796CF977B}" dt="2020-06-14T13:15:16.722" v="469" actId="1076"/>
          <ac:picMkLst>
            <pc:docMk/>
            <pc:sldMk cId="872031131" sldId="270"/>
            <ac:picMk id="5" creationId="{3C118283-41CE-4C6A-B1B8-CB32FF7228BC}"/>
          </ac:picMkLst>
        </pc:picChg>
        <pc:picChg chg="del">
          <ac:chgData name="Breno Pacheco (1180005)" userId="S::1180005@isep.ipp.pt::6c7bbc86-23dc-42bd-8e7c-1ee7a7725ed0" providerId="AD" clId="Web-{EB1AC581-2C7E-4B8F-B999-727796CF977B}" dt="2020-06-14T13:13:22.735" v="460"/>
          <ac:picMkLst>
            <pc:docMk/>
            <pc:sldMk cId="872031131" sldId="270"/>
            <ac:picMk id="22" creationId="{1B6A4B29-46F3-F241-BC2E-3B0265C655D1}"/>
          </ac:picMkLst>
        </pc:picChg>
      </pc:sldChg>
    </pc:docChg>
  </pc:docChgLst>
  <pc:docChgLst>
    <pc:chgData name="Thais Primo (1171228)" userId="S::1171228@isep.ipp.pt::092fa6d6-73f8-418a-a17a-4ef6d2413ca6" providerId="AD" clId="Web-{D0C1E198-83C6-4A1C-BC06-5A711A02D977}"/>
    <pc:docChg chg="addSld modSld">
      <pc:chgData name="Thais Primo (1171228)" userId="S::1171228@isep.ipp.pt::092fa6d6-73f8-418a-a17a-4ef6d2413ca6" providerId="AD" clId="Web-{D0C1E198-83C6-4A1C-BC06-5A711A02D977}" dt="2020-06-12T23:35:54.001" v="1100" actId="20577"/>
      <pc:docMkLst>
        <pc:docMk/>
      </pc:docMkLst>
      <pc:sldChg chg="modSp">
        <pc:chgData name="Thais Primo (1171228)" userId="S::1171228@isep.ipp.pt::092fa6d6-73f8-418a-a17a-4ef6d2413ca6" providerId="AD" clId="Web-{D0C1E198-83C6-4A1C-BC06-5A711A02D977}" dt="2020-06-12T22:57:02.546" v="1096" actId="20577"/>
        <pc:sldMkLst>
          <pc:docMk/>
          <pc:sldMk cId="3274068646" sldId="263"/>
        </pc:sldMkLst>
        <pc:spChg chg="mod">
          <ac:chgData name="Thais Primo (1171228)" userId="S::1171228@isep.ipp.pt::092fa6d6-73f8-418a-a17a-4ef6d2413ca6" providerId="AD" clId="Web-{D0C1E198-83C6-4A1C-BC06-5A711A02D977}" dt="2020-06-12T22:57:02.546" v="1096" actId="20577"/>
          <ac:spMkLst>
            <pc:docMk/>
            <pc:sldMk cId="3274068646" sldId="263"/>
            <ac:spMk id="3" creationId="{B842B567-E9B1-614D-A39B-0658948E2329}"/>
          </ac:spMkLst>
        </pc:spChg>
      </pc:sldChg>
      <pc:sldChg chg="modSp add replId">
        <pc:chgData name="Thais Primo (1171228)" userId="S::1171228@isep.ipp.pt::092fa6d6-73f8-418a-a17a-4ef6d2413ca6" providerId="AD" clId="Web-{D0C1E198-83C6-4A1C-BC06-5A711A02D977}" dt="2020-06-12T23:35:52.547" v="1098" actId="20577"/>
        <pc:sldMkLst>
          <pc:docMk/>
          <pc:sldMk cId="2351474672" sldId="269"/>
        </pc:sldMkLst>
        <pc:spChg chg="mod">
          <ac:chgData name="Thais Primo (1171228)" userId="S::1171228@isep.ipp.pt::092fa6d6-73f8-418a-a17a-4ef6d2413ca6" providerId="AD" clId="Web-{D0C1E198-83C6-4A1C-BC06-5A711A02D977}" dt="2020-06-12T23:35:52.547" v="1098" actId="20577"/>
          <ac:spMkLst>
            <pc:docMk/>
            <pc:sldMk cId="2351474672" sldId="269"/>
            <ac:spMk id="3" creationId="{B842B567-E9B1-614D-A39B-0658948E2329}"/>
          </ac:spMkLst>
        </pc:spChg>
      </pc:sldChg>
    </pc:docChg>
  </pc:docChgLst>
  <pc:docChgLst>
    <pc:chgData name="Thais Primo (1171228)" userId="S::1171228@isep.ipp.pt::092fa6d6-73f8-418a-a17a-4ef6d2413ca6" providerId="AD" clId="Web-{ECBE42A7-4482-4CE7-A6B4-D9C4E72DFAF8}"/>
    <pc:docChg chg="modSld">
      <pc:chgData name="Thais Primo (1171228)" userId="S::1171228@isep.ipp.pt::092fa6d6-73f8-418a-a17a-4ef6d2413ca6" providerId="AD" clId="Web-{ECBE42A7-4482-4CE7-A6B4-D9C4E72DFAF8}" dt="2020-06-13T12:02:23.939" v="25" actId="20577"/>
      <pc:docMkLst>
        <pc:docMk/>
      </pc:docMkLst>
      <pc:sldChg chg="modSp">
        <pc:chgData name="Thais Primo (1171228)" userId="S::1171228@isep.ipp.pt::092fa6d6-73f8-418a-a17a-4ef6d2413ca6" providerId="AD" clId="Web-{ECBE42A7-4482-4CE7-A6B4-D9C4E72DFAF8}" dt="2020-06-13T12:02:20.658" v="23" actId="20577"/>
        <pc:sldMkLst>
          <pc:docMk/>
          <pc:sldMk cId="2351474672" sldId="269"/>
        </pc:sldMkLst>
        <pc:spChg chg="mod">
          <ac:chgData name="Thais Primo (1171228)" userId="S::1171228@isep.ipp.pt::092fa6d6-73f8-418a-a17a-4ef6d2413ca6" providerId="AD" clId="Web-{ECBE42A7-4482-4CE7-A6B4-D9C4E72DFAF8}" dt="2020-06-13T12:02:20.658" v="23" actId="20577"/>
          <ac:spMkLst>
            <pc:docMk/>
            <pc:sldMk cId="2351474672" sldId="269"/>
            <ac:spMk id="3" creationId="{B842B567-E9B1-614D-A39B-0658948E2329}"/>
          </ac:spMkLst>
        </pc:spChg>
      </pc:sldChg>
    </pc:docChg>
  </pc:docChgLst>
  <pc:docChgLst>
    <pc:chgData name="Thais Primo (1171228)" userId="S::1171228@isep.ipp.pt::092fa6d6-73f8-418a-a17a-4ef6d2413ca6" providerId="AD" clId="Web-{1312A756-616B-4E46-8A60-D29B4C964682}"/>
    <pc:docChg chg="modSld">
      <pc:chgData name="Thais Primo (1171228)" userId="S::1171228@isep.ipp.pt::092fa6d6-73f8-418a-a17a-4ef6d2413ca6" providerId="AD" clId="Web-{1312A756-616B-4E46-8A60-D29B4C964682}" dt="2020-05-10T15:36:38.297" v="139" actId="1076"/>
      <pc:docMkLst>
        <pc:docMk/>
      </pc:docMkLst>
      <pc:sldChg chg="addSp delSp modSp">
        <pc:chgData name="Thais Primo (1171228)" userId="S::1171228@isep.ipp.pt::092fa6d6-73f8-418a-a17a-4ef6d2413ca6" providerId="AD" clId="Web-{1312A756-616B-4E46-8A60-D29B4C964682}" dt="2020-05-10T15:36:38.297" v="139" actId="1076"/>
        <pc:sldMkLst>
          <pc:docMk/>
          <pc:sldMk cId="3488968146" sldId="265"/>
        </pc:sldMkLst>
        <pc:spChg chg="add del mod">
          <ac:chgData name="Thais Primo (1171228)" userId="S::1171228@isep.ipp.pt::092fa6d6-73f8-418a-a17a-4ef6d2413ca6" providerId="AD" clId="Web-{1312A756-616B-4E46-8A60-D29B4C964682}" dt="2020-05-10T15:30:13.066" v="3"/>
          <ac:spMkLst>
            <pc:docMk/>
            <pc:sldMk cId="3488968146" sldId="265"/>
            <ac:spMk id="3" creationId="{2E6642D2-7047-4A04-A839-8F9B56F6A4E7}"/>
          </ac:spMkLst>
        </pc:spChg>
        <pc:spChg chg="add mod">
          <ac:chgData name="Thais Primo (1171228)" userId="S::1171228@isep.ipp.pt::092fa6d6-73f8-418a-a17a-4ef6d2413ca6" providerId="AD" clId="Web-{1312A756-616B-4E46-8A60-D29B4C964682}" dt="2020-05-10T15:33:07.627" v="133" actId="14100"/>
          <ac:spMkLst>
            <pc:docMk/>
            <pc:sldMk cId="3488968146" sldId="265"/>
            <ac:spMk id="4" creationId="{BB38C800-F2C5-4E7F-A154-EA1CF9F4F293}"/>
          </ac:spMkLst>
        </pc:spChg>
        <pc:spChg chg="del">
          <ac:chgData name="Thais Primo (1171228)" userId="S::1171228@isep.ipp.pt::092fa6d6-73f8-418a-a17a-4ef6d2413ca6" providerId="AD" clId="Web-{1312A756-616B-4E46-8A60-D29B4C964682}" dt="2020-05-10T15:30:07.488" v="0"/>
          <ac:spMkLst>
            <pc:docMk/>
            <pc:sldMk cId="3488968146" sldId="265"/>
            <ac:spMk id="9" creationId="{8D08CED0-B988-DD45-83AC-5DAD64952CBB}"/>
          </ac:spMkLst>
        </pc:spChg>
        <pc:picChg chg="add mod">
          <ac:chgData name="Thais Primo (1171228)" userId="S::1171228@isep.ipp.pt::092fa6d6-73f8-418a-a17a-4ef6d2413ca6" providerId="AD" clId="Web-{1312A756-616B-4E46-8A60-D29B4C964682}" dt="2020-05-10T15:36:38.297" v="139" actId="1076"/>
          <ac:picMkLst>
            <pc:docMk/>
            <pc:sldMk cId="3488968146" sldId="265"/>
            <ac:picMk id="5" creationId="{53462B12-6BBB-429E-A34A-6FE41775E8B8}"/>
          </ac:picMkLst>
        </pc:picChg>
        <pc:picChg chg="add mod">
          <ac:chgData name="Thais Primo (1171228)" userId="S::1171228@isep.ipp.pt::092fa6d6-73f8-418a-a17a-4ef6d2413ca6" providerId="AD" clId="Web-{1312A756-616B-4E46-8A60-D29B4C964682}" dt="2020-05-10T15:36:36.797" v="138" actId="1076"/>
          <ac:picMkLst>
            <pc:docMk/>
            <pc:sldMk cId="3488968146" sldId="265"/>
            <ac:picMk id="7" creationId="{1DCCA92E-BDB5-4FC5-9BE9-9F5A62AE4DBA}"/>
          </ac:picMkLst>
        </pc:picChg>
      </pc:sldChg>
    </pc:docChg>
  </pc:docChgLst>
  <pc:docChgLst>
    <pc:chgData name="Catarina Serrano (1181427)" userId="896de882-9b81-42a8-a48b-771da18f3bdf" providerId="ADAL" clId="{B47DB984-8748-D446-B971-D7277AC28FDD}"/>
    <pc:docChg chg="undo custSel addSld delSld modSld sldOrd">
      <pc:chgData name="Catarina Serrano (1181427)" userId="896de882-9b81-42a8-a48b-771da18f3bdf" providerId="ADAL" clId="{B47DB984-8748-D446-B971-D7277AC28FDD}" dt="2020-06-14T15:57:33.410" v="607" actId="20577"/>
      <pc:docMkLst>
        <pc:docMk/>
      </pc:docMkLst>
      <pc:sldChg chg="modSp">
        <pc:chgData name="Catarina Serrano (1181427)" userId="896de882-9b81-42a8-a48b-771da18f3bdf" providerId="ADAL" clId="{B47DB984-8748-D446-B971-D7277AC28FDD}" dt="2020-06-14T15:30:27.829" v="240" actId="27636"/>
        <pc:sldMkLst>
          <pc:docMk/>
          <pc:sldMk cId="1746211399" sldId="256"/>
        </pc:sldMkLst>
        <pc:spChg chg="mod">
          <ac:chgData name="Catarina Serrano (1181427)" userId="896de882-9b81-42a8-a48b-771da18f3bdf" providerId="ADAL" clId="{B47DB984-8748-D446-B971-D7277AC28FDD}" dt="2020-06-14T15:30:27.829" v="240" actId="27636"/>
          <ac:spMkLst>
            <pc:docMk/>
            <pc:sldMk cId="1746211399" sldId="256"/>
            <ac:spMk id="18" creationId="{0924A8E2-3247-A84E-8B4F-2CF5D7DE1C59}"/>
          </ac:spMkLst>
        </pc:spChg>
      </pc:sldChg>
      <pc:sldChg chg="modSp">
        <pc:chgData name="Catarina Serrano (1181427)" userId="896de882-9b81-42a8-a48b-771da18f3bdf" providerId="ADAL" clId="{B47DB984-8748-D446-B971-D7277AC28FDD}" dt="2020-06-14T15:00:28.225" v="109" actId="20577"/>
        <pc:sldMkLst>
          <pc:docMk/>
          <pc:sldMk cId="1604654912" sldId="257"/>
        </pc:sldMkLst>
        <pc:graphicFrameChg chg="mod">
          <ac:chgData name="Catarina Serrano (1181427)" userId="896de882-9b81-42a8-a48b-771da18f3bdf" providerId="ADAL" clId="{B47DB984-8748-D446-B971-D7277AC28FDD}" dt="2020-06-14T15:00:28.225" v="109" actId="20577"/>
          <ac:graphicFrameMkLst>
            <pc:docMk/>
            <pc:sldMk cId="1604654912" sldId="257"/>
            <ac:graphicFrameMk id="46" creationId="{C4AD63D7-732C-416A-A102-A10F3F71801E}"/>
          </ac:graphicFrameMkLst>
        </pc:graphicFrameChg>
      </pc:sldChg>
      <pc:sldChg chg="modSp">
        <pc:chgData name="Catarina Serrano (1181427)" userId="896de882-9b81-42a8-a48b-771da18f3bdf" providerId="ADAL" clId="{B47DB984-8748-D446-B971-D7277AC28FDD}" dt="2020-06-14T14:56:41.945" v="43" actId="27636"/>
        <pc:sldMkLst>
          <pc:docMk/>
          <pc:sldMk cId="2207283569" sldId="259"/>
        </pc:sldMkLst>
        <pc:spChg chg="mod">
          <ac:chgData name="Catarina Serrano (1181427)" userId="896de882-9b81-42a8-a48b-771da18f3bdf" providerId="ADAL" clId="{B47DB984-8748-D446-B971-D7277AC28FDD}" dt="2020-06-14T14:56:41.945" v="43" actId="27636"/>
          <ac:spMkLst>
            <pc:docMk/>
            <pc:sldMk cId="2207283569" sldId="259"/>
            <ac:spMk id="2" creationId="{F7BF78DA-F714-ED49-9F86-28D67AA83F55}"/>
          </ac:spMkLst>
        </pc:spChg>
      </pc:sldChg>
      <pc:sldChg chg="modSp ord">
        <pc:chgData name="Catarina Serrano (1181427)" userId="896de882-9b81-42a8-a48b-771da18f3bdf" providerId="ADAL" clId="{B47DB984-8748-D446-B971-D7277AC28FDD}" dt="2020-06-14T14:57:29.033" v="86"/>
        <pc:sldMkLst>
          <pc:docMk/>
          <pc:sldMk cId="2413661918" sldId="260"/>
        </pc:sldMkLst>
        <pc:spChg chg="mod">
          <ac:chgData name="Catarina Serrano (1181427)" userId="896de882-9b81-42a8-a48b-771da18f3bdf" providerId="ADAL" clId="{B47DB984-8748-D446-B971-D7277AC28FDD}" dt="2020-06-14T14:57:26.360" v="85" actId="27636"/>
          <ac:spMkLst>
            <pc:docMk/>
            <pc:sldMk cId="2413661918" sldId="260"/>
            <ac:spMk id="2" creationId="{C21FFACD-A8CA-1846-8412-F31D735840CE}"/>
          </ac:spMkLst>
        </pc:spChg>
      </pc:sldChg>
      <pc:sldChg chg="del">
        <pc:chgData name="Catarina Serrano (1181427)" userId="896de882-9b81-42a8-a48b-771da18f3bdf" providerId="ADAL" clId="{B47DB984-8748-D446-B971-D7277AC28FDD}" dt="2020-06-14T14:59:51.607" v="97" actId="2696"/>
        <pc:sldMkLst>
          <pc:docMk/>
          <pc:sldMk cId="2778618246" sldId="264"/>
        </pc:sldMkLst>
      </pc:sldChg>
      <pc:sldChg chg="modSp add del ord">
        <pc:chgData name="Catarina Serrano (1181427)" userId="896de882-9b81-42a8-a48b-771da18f3bdf" providerId="ADAL" clId="{B47DB984-8748-D446-B971-D7277AC28FDD}" dt="2020-06-14T14:56:56.134" v="46"/>
        <pc:sldMkLst>
          <pc:docMk/>
          <pc:sldMk cId="3488968146" sldId="265"/>
        </pc:sldMkLst>
        <pc:spChg chg="mod">
          <ac:chgData name="Catarina Serrano (1181427)" userId="896de882-9b81-42a8-a48b-771da18f3bdf" providerId="ADAL" clId="{B47DB984-8748-D446-B971-D7277AC28FDD}" dt="2020-06-14T14:56:56.134" v="46"/>
          <ac:spMkLst>
            <pc:docMk/>
            <pc:sldMk cId="3488968146" sldId="265"/>
            <ac:spMk id="2" creationId="{BA45DFF2-3166-724D-AF44-56780EE003BD}"/>
          </ac:spMkLst>
        </pc:spChg>
      </pc:sldChg>
      <pc:sldChg chg="del ord">
        <pc:chgData name="Catarina Serrano (1181427)" userId="896de882-9b81-42a8-a48b-771da18f3bdf" providerId="ADAL" clId="{B47DB984-8748-D446-B971-D7277AC28FDD}" dt="2020-06-14T14:57:03.868" v="47" actId="2696"/>
        <pc:sldMkLst>
          <pc:docMk/>
          <pc:sldMk cId="2762293069" sldId="267"/>
        </pc:sldMkLst>
      </pc:sldChg>
      <pc:sldChg chg="del ord">
        <pc:chgData name="Catarina Serrano (1181427)" userId="896de882-9b81-42a8-a48b-771da18f3bdf" providerId="ADAL" clId="{B47DB984-8748-D446-B971-D7277AC28FDD}" dt="2020-06-14T14:57:05.972" v="48" actId="2696"/>
        <pc:sldMkLst>
          <pc:docMk/>
          <pc:sldMk cId="568223218" sldId="268"/>
        </pc:sldMkLst>
      </pc:sldChg>
      <pc:sldChg chg="ord">
        <pc:chgData name="Catarina Serrano (1181427)" userId="896de882-9b81-42a8-a48b-771da18f3bdf" providerId="ADAL" clId="{B47DB984-8748-D446-B971-D7277AC28FDD}" dt="2020-06-14T14:56:17.187" v="36"/>
        <pc:sldMkLst>
          <pc:docMk/>
          <pc:sldMk cId="872031131" sldId="270"/>
        </pc:sldMkLst>
      </pc:sldChg>
      <pc:sldChg chg="addSp delSp modSp add del">
        <pc:chgData name="Catarina Serrano (1181427)" userId="896de882-9b81-42a8-a48b-771da18f3bdf" providerId="ADAL" clId="{B47DB984-8748-D446-B971-D7277AC28FDD}" dt="2020-06-14T15:28:46.177" v="157" actId="2696"/>
        <pc:sldMkLst>
          <pc:docMk/>
          <pc:sldMk cId="1371887709" sldId="271"/>
        </pc:sldMkLst>
        <pc:spChg chg="mod">
          <ac:chgData name="Catarina Serrano (1181427)" userId="896de882-9b81-42a8-a48b-771da18f3bdf" providerId="ADAL" clId="{B47DB984-8748-D446-B971-D7277AC28FDD}" dt="2020-06-14T15:26:38.951" v="126" actId="20577"/>
          <ac:spMkLst>
            <pc:docMk/>
            <pc:sldMk cId="1371887709" sldId="271"/>
            <ac:spMk id="2" creationId="{2468E05E-FFF9-F641-B680-D974E5E94B69}"/>
          </ac:spMkLst>
        </pc:spChg>
        <pc:spChg chg="del">
          <ac:chgData name="Catarina Serrano (1181427)" userId="896de882-9b81-42a8-a48b-771da18f3bdf" providerId="ADAL" clId="{B47DB984-8748-D446-B971-D7277AC28FDD}" dt="2020-06-14T15:26:21.368" v="110"/>
          <ac:spMkLst>
            <pc:docMk/>
            <pc:sldMk cId="1371887709" sldId="271"/>
            <ac:spMk id="3" creationId="{72D8462C-571E-4B44-B595-A18E1A3EEA2D}"/>
          </ac:spMkLst>
        </pc:spChg>
        <pc:picChg chg="add mod">
          <ac:chgData name="Catarina Serrano (1181427)" userId="896de882-9b81-42a8-a48b-771da18f3bdf" providerId="ADAL" clId="{B47DB984-8748-D446-B971-D7277AC28FDD}" dt="2020-06-14T15:26:23.551" v="111" actId="27614"/>
          <ac:picMkLst>
            <pc:docMk/>
            <pc:sldMk cId="1371887709" sldId="271"/>
            <ac:picMk id="5" creationId="{59CFFEAF-4FAA-6E40-9F7D-0918B082D7D2}"/>
          </ac:picMkLst>
        </pc:picChg>
      </pc:sldChg>
      <pc:sldChg chg="modSp add">
        <pc:chgData name="Catarina Serrano (1181427)" userId="896de882-9b81-42a8-a48b-771da18f3bdf" providerId="ADAL" clId="{B47DB984-8748-D446-B971-D7277AC28FDD}" dt="2020-06-14T14:59:39.109" v="96" actId="20577"/>
        <pc:sldMkLst>
          <pc:docMk/>
          <pc:sldMk cId="3603673814" sldId="272"/>
        </pc:sldMkLst>
        <pc:spChg chg="mod">
          <ac:chgData name="Catarina Serrano (1181427)" userId="896de882-9b81-42a8-a48b-771da18f3bdf" providerId="ADAL" clId="{B47DB984-8748-D446-B971-D7277AC28FDD}" dt="2020-06-14T14:59:39.109" v="96" actId="20577"/>
          <ac:spMkLst>
            <pc:docMk/>
            <pc:sldMk cId="3603673814" sldId="272"/>
            <ac:spMk id="2" creationId="{EEF5D58E-0095-5942-B2F8-8A29989A8837}"/>
          </ac:spMkLst>
        </pc:spChg>
      </pc:sldChg>
      <pc:sldChg chg="addSp delSp modSp add">
        <pc:chgData name="Catarina Serrano (1181427)" userId="896de882-9b81-42a8-a48b-771da18f3bdf" providerId="ADAL" clId="{B47DB984-8748-D446-B971-D7277AC28FDD}" dt="2020-06-14T15:57:33.410" v="607" actId="20577"/>
        <pc:sldMkLst>
          <pc:docMk/>
          <pc:sldMk cId="3447096165" sldId="273"/>
        </pc:sldMkLst>
        <pc:spChg chg="del">
          <ac:chgData name="Catarina Serrano (1181427)" userId="896de882-9b81-42a8-a48b-771da18f3bdf" providerId="ADAL" clId="{B47DB984-8748-D446-B971-D7277AC28FDD}" dt="2020-06-14T15:26:50.732" v="128" actId="478"/>
          <ac:spMkLst>
            <pc:docMk/>
            <pc:sldMk cId="3447096165" sldId="273"/>
            <ac:spMk id="2" creationId="{EFADAACF-5908-3445-9A22-1129338C7B49}"/>
          </ac:spMkLst>
        </pc:spChg>
        <pc:spChg chg="del">
          <ac:chgData name="Catarina Serrano (1181427)" userId="896de882-9b81-42a8-a48b-771da18f3bdf" providerId="ADAL" clId="{B47DB984-8748-D446-B971-D7277AC28FDD}" dt="2020-06-14T15:29:14.393" v="159" actId="3680"/>
          <ac:spMkLst>
            <pc:docMk/>
            <pc:sldMk cId="3447096165" sldId="273"/>
            <ac:spMk id="3" creationId="{41A1458E-2652-4B4F-9BCC-293CFAA7A5A3}"/>
          </ac:spMkLst>
        </pc:spChg>
        <pc:spChg chg="add del mod">
          <ac:chgData name="Catarina Serrano (1181427)" userId="896de882-9b81-42a8-a48b-771da18f3bdf" providerId="ADAL" clId="{B47DB984-8748-D446-B971-D7277AC28FDD}" dt="2020-06-14T15:31:36.160" v="285" actId="478"/>
          <ac:spMkLst>
            <pc:docMk/>
            <pc:sldMk cId="3447096165" sldId="273"/>
            <ac:spMk id="5" creationId="{06039E1C-5EAB-D044-AA12-4B575E37ECBB}"/>
          </ac:spMkLst>
        </pc:spChg>
        <pc:spChg chg="add mod">
          <ac:chgData name="Catarina Serrano (1181427)" userId="896de882-9b81-42a8-a48b-771da18f3bdf" providerId="ADAL" clId="{B47DB984-8748-D446-B971-D7277AC28FDD}" dt="2020-06-14T15:32:57.419" v="351" actId="20577"/>
          <ac:spMkLst>
            <pc:docMk/>
            <pc:sldMk cId="3447096165" sldId="273"/>
            <ac:spMk id="6" creationId="{41C112C5-3F95-5E4C-B610-0DE5AD480444}"/>
          </ac:spMkLst>
        </pc:spChg>
        <pc:spChg chg="add del mod">
          <ac:chgData name="Catarina Serrano (1181427)" userId="896de882-9b81-42a8-a48b-771da18f3bdf" providerId="ADAL" clId="{B47DB984-8748-D446-B971-D7277AC28FDD}" dt="2020-06-14T15:54:51.006" v="586" actId="478"/>
          <ac:spMkLst>
            <pc:docMk/>
            <pc:sldMk cId="3447096165" sldId="273"/>
            <ac:spMk id="7" creationId="{9DF5F59B-0B4C-914F-B108-D2A6455E4BE4}"/>
          </ac:spMkLst>
        </pc:spChg>
        <pc:spChg chg="add mod">
          <ac:chgData name="Catarina Serrano (1181427)" userId="896de882-9b81-42a8-a48b-771da18f3bdf" providerId="ADAL" clId="{B47DB984-8748-D446-B971-D7277AC28FDD}" dt="2020-06-14T15:55:14.744" v="587"/>
          <ac:spMkLst>
            <pc:docMk/>
            <pc:sldMk cId="3447096165" sldId="273"/>
            <ac:spMk id="8" creationId="{143044F6-35A8-9C40-B4A8-4B059B1FC5FE}"/>
          </ac:spMkLst>
        </pc:spChg>
        <pc:graphicFrameChg chg="add mod modGraphic">
          <ac:chgData name="Catarina Serrano (1181427)" userId="896de882-9b81-42a8-a48b-771da18f3bdf" providerId="ADAL" clId="{B47DB984-8748-D446-B971-D7277AC28FDD}" dt="2020-06-14T15:57:33.410" v="607" actId="20577"/>
          <ac:graphicFrameMkLst>
            <pc:docMk/>
            <pc:sldMk cId="3447096165" sldId="273"/>
            <ac:graphicFrameMk id="4" creationId="{70E5999A-95F0-DE46-89C7-CDD73BEBB189}"/>
          </ac:graphicFrameMkLst>
        </pc:graphicFrameChg>
      </pc:sldChg>
      <pc:sldChg chg="addSp delSp modSp add ord">
        <pc:chgData name="Catarina Serrano (1181427)" userId="896de882-9b81-42a8-a48b-771da18f3bdf" providerId="ADAL" clId="{B47DB984-8748-D446-B971-D7277AC28FDD}" dt="2020-06-14T15:32:36.134" v="317" actId="1076"/>
        <pc:sldMkLst>
          <pc:docMk/>
          <pc:sldMk cId="2917587053" sldId="274"/>
        </pc:sldMkLst>
        <pc:spChg chg="mod">
          <ac:chgData name="Catarina Serrano (1181427)" userId="896de882-9b81-42a8-a48b-771da18f3bdf" providerId="ADAL" clId="{B47DB984-8748-D446-B971-D7277AC28FDD}" dt="2020-06-14T15:32:33.329" v="316" actId="1076"/>
          <ac:spMkLst>
            <pc:docMk/>
            <pc:sldMk cId="2917587053" sldId="274"/>
            <ac:spMk id="2" creationId="{C21FFACD-A8CA-1846-8412-F31D735840CE}"/>
          </ac:spMkLst>
        </pc:spChg>
        <pc:spChg chg="add del mod">
          <ac:chgData name="Catarina Serrano (1181427)" userId="896de882-9b81-42a8-a48b-771da18f3bdf" providerId="ADAL" clId="{B47DB984-8748-D446-B971-D7277AC28FDD}" dt="2020-06-14T15:27:08.207" v="134" actId="478"/>
          <ac:spMkLst>
            <pc:docMk/>
            <pc:sldMk cId="2917587053" sldId="274"/>
            <ac:spMk id="3" creationId="{ED69F0B3-6C2F-844F-A570-E41AD0B04A8F}"/>
          </ac:spMkLst>
        </pc:spChg>
        <pc:graphicFrameChg chg="del">
          <ac:chgData name="Catarina Serrano (1181427)" userId="896de882-9b81-42a8-a48b-771da18f3bdf" providerId="ADAL" clId="{B47DB984-8748-D446-B971-D7277AC28FDD}" dt="2020-06-14T15:27:06.869" v="133" actId="478"/>
          <ac:graphicFrameMkLst>
            <pc:docMk/>
            <pc:sldMk cId="2917587053" sldId="274"/>
            <ac:graphicFrameMk id="9" creationId="{90093BFC-0BA8-4157-87AB-39EF90760030}"/>
          </ac:graphicFrameMkLst>
        </pc:graphicFrameChg>
        <pc:picChg chg="add mod">
          <ac:chgData name="Catarina Serrano (1181427)" userId="896de882-9b81-42a8-a48b-771da18f3bdf" providerId="ADAL" clId="{B47DB984-8748-D446-B971-D7277AC28FDD}" dt="2020-06-14T15:32:36.134" v="317" actId="1076"/>
          <ac:picMkLst>
            <pc:docMk/>
            <pc:sldMk cId="2917587053" sldId="274"/>
            <ac:picMk id="5" creationId="{CB639507-3709-0843-9552-894DD9DB11BD}"/>
          </ac:picMkLst>
        </pc:picChg>
      </pc:sldChg>
      <pc:sldChg chg="add del">
        <pc:chgData name="Catarina Serrano (1181427)" userId="896de882-9b81-42a8-a48b-771da18f3bdf" providerId="ADAL" clId="{B47DB984-8748-D446-B971-D7277AC28FDD}" dt="2020-06-14T15:26:59.502" v="130" actId="2696"/>
        <pc:sldMkLst>
          <pc:docMk/>
          <pc:sldMk cId="3142063898" sldId="274"/>
        </pc:sldMkLst>
      </pc:sldChg>
    </pc:docChg>
  </pc:docChgLst>
  <pc:docChgLst>
    <pc:chgData name="Thais Primo (1171228)" userId="S::1171228@isep.ipp.pt::092fa6d6-73f8-418a-a17a-4ef6d2413ca6" providerId="AD" clId="Web-{3745D0CB-E05F-4BF4-87EB-DCE148E101D1}"/>
    <pc:docChg chg="modSld">
      <pc:chgData name="Thais Primo (1171228)" userId="S::1171228@isep.ipp.pt::092fa6d6-73f8-418a-a17a-4ef6d2413ca6" providerId="AD" clId="Web-{3745D0CB-E05F-4BF4-87EB-DCE148E101D1}" dt="2020-05-10T15:45:30.494" v="456" actId="20577"/>
      <pc:docMkLst>
        <pc:docMk/>
      </pc:docMkLst>
      <pc:sldChg chg="modSp">
        <pc:chgData name="Thais Primo (1171228)" userId="S::1171228@isep.ipp.pt::092fa6d6-73f8-418a-a17a-4ef6d2413ca6" providerId="AD" clId="Web-{3745D0CB-E05F-4BF4-87EB-DCE148E101D1}" dt="2020-05-10T15:45:30.025" v="454" actId="20577"/>
        <pc:sldMkLst>
          <pc:docMk/>
          <pc:sldMk cId="2819970063" sldId="262"/>
        </pc:sldMkLst>
        <pc:spChg chg="mod">
          <ac:chgData name="Thais Primo (1171228)" userId="S::1171228@isep.ipp.pt::092fa6d6-73f8-418a-a17a-4ef6d2413ca6" providerId="AD" clId="Web-{3745D0CB-E05F-4BF4-87EB-DCE148E101D1}" dt="2020-05-10T15:45:30.025" v="454" actId="20577"/>
          <ac:spMkLst>
            <pc:docMk/>
            <pc:sldMk cId="2819970063" sldId="262"/>
            <ac:spMk id="2" creationId="{8EFE0617-949E-154D-9DF1-42333B5BA6F4}"/>
          </ac:spMkLst>
        </pc:spChg>
      </pc:sldChg>
      <pc:sldChg chg="addSp modSp mod setBg">
        <pc:chgData name="Thais Primo (1171228)" userId="S::1171228@isep.ipp.pt::092fa6d6-73f8-418a-a17a-4ef6d2413ca6" providerId="AD" clId="Web-{3745D0CB-E05F-4BF4-87EB-DCE148E101D1}" dt="2020-05-10T15:45:15.853" v="450" actId="20577"/>
        <pc:sldMkLst>
          <pc:docMk/>
          <pc:sldMk cId="3488968146" sldId="265"/>
        </pc:sldMkLst>
        <pc:spChg chg="mod">
          <ac:chgData name="Thais Primo (1171228)" userId="S::1171228@isep.ipp.pt::092fa6d6-73f8-418a-a17a-4ef6d2413ca6" providerId="AD" clId="Web-{3745D0CB-E05F-4BF4-87EB-DCE148E101D1}" dt="2020-05-10T15:38:53.143" v="6"/>
          <ac:spMkLst>
            <pc:docMk/>
            <pc:sldMk cId="3488968146" sldId="265"/>
            <ac:spMk id="2" creationId="{BA45DFF2-3166-724D-AF44-56780EE003BD}"/>
          </ac:spMkLst>
        </pc:spChg>
        <pc:spChg chg="mod ord">
          <ac:chgData name="Thais Primo (1171228)" userId="S::1171228@isep.ipp.pt::092fa6d6-73f8-418a-a17a-4ef6d2413ca6" providerId="AD" clId="Web-{3745D0CB-E05F-4BF4-87EB-DCE148E101D1}" dt="2020-05-10T15:45:15.853" v="450" actId="20577"/>
          <ac:spMkLst>
            <pc:docMk/>
            <pc:sldMk cId="3488968146" sldId="265"/>
            <ac:spMk id="4" creationId="{BB38C800-F2C5-4E7F-A154-EA1CF9F4F293}"/>
          </ac:spMkLst>
        </pc:spChg>
        <pc:spChg chg="add">
          <ac:chgData name="Thais Primo (1171228)" userId="S::1171228@isep.ipp.pt::092fa6d6-73f8-418a-a17a-4ef6d2413ca6" providerId="AD" clId="Web-{3745D0CB-E05F-4BF4-87EB-DCE148E101D1}" dt="2020-05-10T15:38:53.143" v="6"/>
          <ac:spMkLst>
            <pc:docMk/>
            <pc:sldMk cId="3488968146" sldId="265"/>
            <ac:spMk id="12" creationId="{4E50CB51-B365-4D56-A15E-771C28177F93}"/>
          </ac:spMkLst>
        </pc:spChg>
        <pc:spChg chg="add">
          <ac:chgData name="Thais Primo (1171228)" userId="S::1171228@isep.ipp.pt::092fa6d6-73f8-418a-a17a-4ef6d2413ca6" providerId="AD" clId="Web-{3745D0CB-E05F-4BF4-87EB-DCE148E101D1}" dt="2020-05-10T15:38:53.143" v="6"/>
          <ac:spMkLst>
            <pc:docMk/>
            <pc:sldMk cId="3488968146" sldId="265"/>
            <ac:spMk id="14" creationId="{A8A1727F-C089-4657-91FA-76EA1BFCA430}"/>
          </ac:spMkLst>
        </pc:spChg>
        <pc:spChg chg="add">
          <ac:chgData name="Thais Primo (1171228)" userId="S::1171228@isep.ipp.pt::092fa6d6-73f8-418a-a17a-4ef6d2413ca6" providerId="AD" clId="Web-{3745D0CB-E05F-4BF4-87EB-DCE148E101D1}" dt="2020-05-10T15:38:53.143" v="6"/>
          <ac:spMkLst>
            <pc:docMk/>
            <pc:sldMk cId="3488968146" sldId="265"/>
            <ac:spMk id="16" creationId="{6F1F3A4A-F23C-4AE4-BEEE-39B0621D05C0}"/>
          </ac:spMkLst>
        </pc:spChg>
        <pc:picChg chg="add mod">
          <ac:chgData name="Thais Primo (1171228)" userId="S::1171228@isep.ipp.pt::092fa6d6-73f8-418a-a17a-4ef6d2413ca6" providerId="AD" clId="Web-{3745D0CB-E05F-4BF4-87EB-DCE148E101D1}" dt="2020-05-10T15:38:53.143" v="6"/>
          <ac:picMkLst>
            <pc:docMk/>
            <pc:sldMk cId="3488968146" sldId="265"/>
            <ac:picMk id="3" creationId="{78B4F3F1-E37E-4E7E-8713-DCE18A04D589}"/>
          </ac:picMkLst>
        </pc:picChg>
        <pc:picChg chg="mod ord">
          <ac:chgData name="Thais Primo (1171228)" userId="S::1171228@isep.ipp.pt::092fa6d6-73f8-418a-a17a-4ef6d2413ca6" providerId="AD" clId="Web-{3745D0CB-E05F-4BF4-87EB-DCE148E101D1}" dt="2020-05-10T15:38:53.143" v="6"/>
          <ac:picMkLst>
            <pc:docMk/>
            <pc:sldMk cId="3488968146" sldId="265"/>
            <ac:picMk id="5" creationId="{53462B12-6BBB-429E-A34A-6FE41775E8B8}"/>
          </ac:picMkLst>
        </pc:picChg>
        <pc:picChg chg="mod">
          <ac:chgData name="Thais Primo (1171228)" userId="S::1171228@isep.ipp.pt::092fa6d6-73f8-418a-a17a-4ef6d2413ca6" providerId="AD" clId="Web-{3745D0CB-E05F-4BF4-87EB-DCE148E101D1}" dt="2020-05-10T15:38:53.143" v="6"/>
          <ac:picMkLst>
            <pc:docMk/>
            <pc:sldMk cId="3488968146" sldId="265"/>
            <ac:picMk id="7" creationId="{1DCCA92E-BDB5-4FC5-9BE9-9F5A62AE4DBA}"/>
          </ac:picMkLst>
        </pc:picChg>
      </pc:sldChg>
    </pc:docChg>
  </pc:docChgLst>
  <pc:docChgLst>
    <pc:chgData name="Thais Primo (1171228)" userId="S::1171228@isep.ipp.pt::092fa6d6-73f8-418a-a17a-4ef6d2413ca6" providerId="AD" clId="Web-{24F9890F-E753-44B6-BD83-BA0BC4E01F6B}"/>
    <pc:docChg chg="modSld">
      <pc:chgData name="Thais Primo (1171228)" userId="S::1171228@isep.ipp.pt::092fa6d6-73f8-418a-a17a-4ef6d2413ca6" providerId="AD" clId="Web-{24F9890F-E753-44B6-BD83-BA0BC4E01F6B}" dt="2020-06-14T17:39:25.814" v="37"/>
      <pc:docMkLst>
        <pc:docMk/>
      </pc:docMkLst>
      <pc:sldChg chg="modSp">
        <pc:chgData name="Thais Primo (1171228)" userId="S::1171228@isep.ipp.pt::092fa6d6-73f8-418a-a17a-4ef6d2413ca6" providerId="AD" clId="Web-{24F9890F-E753-44B6-BD83-BA0BC4E01F6B}" dt="2020-06-14T17:39:25.814" v="37"/>
        <pc:sldMkLst>
          <pc:docMk/>
          <pc:sldMk cId="3447096165" sldId="273"/>
        </pc:sldMkLst>
        <pc:graphicFrameChg chg="mod modGraphic">
          <ac:chgData name="Thais Primo (1171228)" userId="S::1171228@isep.ipp.pt::092fa6d6-73f8-418a-a17a-4ef6d2413ca6" providerId="AD" clId="Web-{24F9890F-E753-44B6-BD83-BA0BC4E01F6B}" dt="2020-06-14T17:39:25.814" v="37"/>
          <ac:graphicFrameMkLst>
            <pc:docMk/>
            <pc:sldMk cId="3447096165" sldId="273"/>
            <ac:graphicFrameMk id="4" creationId="{70E5999A-95F0-DE46-89C7-CDD73BEBB189}"/>
          </ac:graphicFrameMkLst>
        </pc:graphicFrameChg>
      </pc:sldChg>
    </pc:docChg>
  </pc:docChgLst>
  <pc:docChgLst>
    <pc:chgData name="Breno Pacheco (1180005)" userId="S::1180005@isep.ipp.pt::6c7bbc86-23dc-42bd-8e7c-1ee7a7725ed0" providerId="AD" clId="Web-{088D4BE9-E741-C208-5075-A4D9515760F4}"/>
    <pc:docChg chg="modSld">
      <pc:chgData name="Breno Pacheco (1180005)" userId="S::1180005@isep.ipp.pt::6c7bbc86-23dc-42bd-8e7c-1ee7a7725ed0" providerId="AD" clId="Web-{088D4BE9-E741-C208-5075-A4D9515760F4}" dt="2020-06-14T17:03:38.386" v="31"/>
      <pc:docMkLst>
        <pc:docMk/>
      </pc:docMkLst>
      <pc:sldChg chg="modSp">
        <pc:chgData name="Breno Pacheco (1180005)" userId="S::1180005@isep.ipp.pt::6c7bbc86-23dc-42bd-8e7c-1ee7a7725ed0" providerId="AD" clId="Web-{088D4BE9-E741-C208-5075-A4D9515760F4}" dt="2020-06-14T17:03:38.386" v="31"/>
        <pc:sldMkLst>
          <pc:docMk/>
          <pc:sldMk cId="3447096165" sldId="273"/>
        </pc:sldMkLst>
        <pc:graphicFrameChg chg="mod modGraphic">
          <ac:chgData name="Breno Pacheco (1180005)" userId="S::1180005@isep.ipp.pt::6c7bbc86-23dc-42bd-8e7c-1ee7a7725ed0" providerId="AD" clId="Web-{088D4BE9-E741-C208-5075-A4D9515760F4}" dt="2020-06-14T17:03:38.386" v="31"/>
          <ac:graphicFrameMkLst>
            <pc:docMk/>
            <pc:sldMk cId="3447096165" sldId="273"/>
            <ac:graphicFrameMk id="4" creationId="{70E5999A-95F0-DE46-89C7-CDD73BEBB189}"/>
          </ac:graphicFrameMkLst>
        </pc:graphicFrameChg>
      </pc:sldChg>
    </pc:docChg>
  </pc:docChgLst>
  <pc:docChgLst>
    <pc:chgData name="António Freitas (1141729)" userId="78ca1435-4d1d-4310-8ff7-16c4ad558e88" providerId="ADAL" clId="{24676699-E148-4E3C-997A-534B8585827F}"/>
    <pc:docChg chg="modSld">
      <pc:chgData name="António Freitas (1141729)" userId="78ca1435-4d1d-4310-8ff7-16c4ad558e88" providerId="ADAL" clId="{24676699-E148-4E3C-997A-534B8585827F}" dt="2020-05-11T21:25:21.798" v="18" actId="20577"/>
      <pc:docMkLst>
        <pc:docMk/>
      </pc:docMkLst>
      <pc:sldChg chg="modSp">
        <pc:chgData name="António Freitas (1141729)" userId="78ca1435-4d1d-4310-8ff7-16c4ad558e88" providerId="ADAL" clId="{24676699-E148-4E3C-997A-534B8585827F}" dt="2020-05-11T21:25:21.798" v="18" actId="20577"/>
        <pc:sldMkLst>
          <pc:docMk/>
          <pc:sldMk cId="1604654912" sldId="257"/>
        </pc:sldMkLst>
        <pc:graphicFrameChg chg="mod">
          <ac:chgData name="António Freitas (1141729)" userId="78ca1435-4d1d-4310-8ff7-16c4ad558e88" providerId="ADAL" clId="{24676699-E148-4E3C-997A-534B8585827F}" dt="2020-05-11T21:25:21.798" v="18" actId="20577"/>
          <ac:graphicFrameMkLst>
            <pc:docMk/>
            <pc:sldMk cId="1604654912" sldId="257"/>
            <ac:graphicFrameMk id="46" creationId="{C4AD63D7-732C-416A-A102-A10F3F71801E}"/>
          </ac:graphicFrameMkLst>
        </pc:graphicFrameChg>
      </pc:sldChg>
      <pc:sldChg chg="modSp mod">
        <pc:chgData name="António Freitas (1141729)" userId="78ca1435-4d1d-4310-8ff7-16c4ad558e88" providerId="ADAL" clId="{24676699-E148-4E3C-997A-534B8585827F}" dt="2020-05-11T21:19:58.615" v="5" actId="114"/>
        <pc:sldMkLst>
          <pc:docMk/>
          <pc:sldMk cId="2207283569" sldId="259"/>
        </pc:sldMkLst>
        <pc:spChg chg="mod">
          <ac:chgData name="António Freitas (1141729)" userId="78ca1435-4d1d-4310-8ff7-16c4ad558e88" providerId="ADAL" clId="{24676699-E148-4E3C-997A-534B8585827F}" dt="2020-05-11T21:19:58.615" v="5" actId="114"/>
          <ac:spMkLst>
            <pc:docMk/>
            <pc:sldMk cId="2207283569" sldId="259"/>
            <ac:spMk id="3" creationId="{5698D775-BA40-2E49-9A36-F4FC09F0BEF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C2667-F519-425C-A19F-D543E3CF03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D85CAD6-12D6-4BFF-AE6D-7F5287EE362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Principais objetivos do sistema</a:t>
          </a:r>
          <a:r>
            <a:rPr lang="pt-PT" dirty="0">
              <a:latin typeface="Franklin Gothic Demi" panose="020B0502020104020203"/>
            </a:rPr>
            <a:t> </a:t>
          </a:r>
          <a:endParaRPr lang="en-US" dirty="0"/>
        </a:p>
      </dgm:t>
    </dgm:pt>
    <dgm:pt modelId="{F858F160-1F55-46F4-B854-FEE187F90B13}" type="parTrans" cxnId="{30CDC4BD-C7B2-46FA-AC5D-89A6A90C78E1}">
      <dgm:prSet/>
      <dgm:spPr/>
      <dgm:t>
        <a:bodyPr/>
        <a:lstStyle/>
        <a:p>
          <a:endParaRPr lang="en-US"/>
        </a:p>
      </dgm:t>
    </dgm:pt>
    <dgm:pt modelId="{ED4CF8DE-CDCE-45A8-85E0-5AD06B5E9B6C}" type="sibTrans" cxnId="{30CDC4BD-C7B2-46FA-AC5D-89A6A90C78E1}">
      <dgm:prSet/>
      <dgm:spPr/>
      <dgm:t>
        <a:bodyPr/>
        <a:lstStyle/>
        <a:p>
          <a:endParaRPr lang="en-US"/>
        </a:p>
      </dgm:t>
    </dgm:pt>
    <dgm:pt modelId="{4A60DF76-0FE4-4E6D-858A-2CC6758D0A0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Evidências da aplicação do processo de engenharia e desenvolvimento de software</a:t>
          </a:r>
          <a:endParaRPr lang="en-US" dirty="0"/>
        </a:p>
      </dgm:t>
    </dgm:pt>
    <dgm:pt modelId="{2EFC9CB7-9027-4907-9B7E-72A78490758E}" type="parTrans" cxnId="{7BC71B9C-DCC6-4006-9E9C-2CC2A4FF794B}">
      <dgm:prSet/>
      <dgm:spPr/>
      <dgm:t>
        <a:bodyPr/>
        <a:lstStyle/>
        <a:p>
          <a:endParaRPr lang="en-US"/>
        </a:p>
      </dgm:t>
    </dgm:pt>
    <dgm:pt modelId="{40A7C21F-E6F4-46E2-8203-8E97901357B8}" type="sibTrans" cxnId="{7BC71B9C-DCC6-4006-9E9C-2CC2A4FF794B}">
      <dgm:prSet/>
      <dgm:spPr/>
      <dgm:t>
        <a:bodyPr/>
        <a:lstStyle/>
        <a:p>
          <a:endParaRPr lang="en-US"/>
        </a:p>
      </dgm:t>
    </dgm:pt>
    <dgm:pt modelId="{E8E8BA74-DBAC-4628-BA0D-66A37F3EDE6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Análise critica dos resultados e do trabalho em equipa</a:t>
          </a:r>
          <a:endParaRPr lang="en-US" dirty="0"/>
        </a:p>
      </dgm:t>
    </dgm:pt>
    <dgm:pt modelId="{3A73C7C9-DCE9-40B9-AF22-61373DEBD368}" type="parTrans" cxnId="{1CC3AA0A-AA00-48B0-8F12-E7B74C9C1264}">
      <dgm:prSet/>
      <dgm:spPr/>
      <dgm:t>
        <a:bodyPr/>
        <a:lstStyle/>
        <a:p>
          <a:endParaRPr lang="en-US"/>
        </a:p>
      </dgm:t>
    </dgm:pt>
    <dgm:pt modelId="{C612A19B-5A01-47BF-8368-D3D0997A53F9}" type="sibTrans" cxnId="{1CC3AA0A-AA00-48B0-8F12-E7B74C9C1264}">
      <dgm:prSet/>
      <dgm:spPr/>
      <dgm:t>
        <a:bodyPr/>
        <a:lstStyle/>
        <a:p>
          <a:endParaRPr lang="en-US"/>
        </a:p>
      </dgm:t>
    </dgm:pt>
    <dgm:pt modelId="{2300B019-3A15-457B-A892-28E079B4DAF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Qualidade do produto</a:t>
          </a:r>
          <a:endParaRPr lang="en-US" dirty="0"/>
        </a:p>
      </dgm:t>
    </dgm:pt>
    <dgm:pt modelId="{D21D7E10-551A-4DF8-A7E1-35B677666F68}" type="parTrans" cxnId="{32754E87-EDEE-40AC-BF25-D18F070E3E24}">
      <dgm:prSet/>
      <dgm:spPr/>
      <dgm:t>
        <a:bodyPr/>
        <a:lstStyle/>
        <a:p>
          <a:endParaRPr lang="en-US"/>
        </a:p>
      </dgm:t>
    </dgm:pt>
    <dgm:pt modelId="{EB8A55D8-4647-4352-8663-654D8987B3C2}" type="sibTrans" cxnId="{32754E87-EDEE-40AC-BF25-D18F070E3E24}">
      <dgm:prSet/>
      <dgm:spPr/>
      <dgm:t>
        <a:bodyPr/>
        <a:lstStyle/>
        <a:p>
          <a:endParaRPr lang="en-US"/>
        </a:p>
      </dgm:t>
    </dgm:pt>
    <dgm:pt modelId="{8EA57D60-78F0-446C-AD48-21C549E6FFF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Resultados atingidos</a:t>
          </a:r>
          <a:r>
            <a:rPr lang="pt-PT" dirty="0">
              <a:latin typeface="Franklin Gothic Demi" panose="020B0502020104020203"/>
            </a:rPr>
            <a:t> </a:t>
          </a:r>
          <a:endParaRPr lang="en-US" dirty="0">
            <a:latin typeface="Franklin Gothic Demi" panose="020B0502020104020203"/>
          </a:endParaRPr>
        </a:p>
      </dgm:t>
    </dgm:pt>
    <dgm:pt modelId="{B1FF24A1-FC42-45AB-9E13-735E6F979E0B}" type="parTrans" cxnId="{D0555D5A-5DA7-4921-BF4A-EE30230B2863}">
      <dgm:prSet/>
      <dgm:spPr/>
      <dgm:t>
        <a:bodyPr/>
        <a:lstStyle/>
        <a:p>
          <a:endParaRPr lang="en-US"/>
        </a:p>
      </dgm:t>
    </dgm:pt>
    <dgm:pt modelId="{EF444683-179F-4991-AB15-551B6EB82353}" type="sibTrans" cxnId="{D0555D5A-5DA7-4921-BF4A-EE30230B2863}">
      <dgm:prSet/>
      <dgm:spPr/>
      <dgm:t>
        <a:bodyPr/>
        <a:lstStyle/>
        <a:p>
          <a:endParaRPr lang="en-US"/>
        </a:p>
      </dgm:t>
    </dgm:pt>
    <dgm:pt modelId="{5964CEE9-2C40-284E-86A1-5B9470F9A40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Cenário de </a:t>
          </a:r>
          <a:r>
            <a:rPr lang="pt-PT" dirty="0" err="1"/>
            <a:t>deployment</a:t>
          </a:r>
          <a:r>
            <a:rPr lang="pt-PT" dirty="0"/>
            <a:t> da solução</a:t>
          </a:r>
        </a:p>
      </dgm:t>
    </dgm:pt>
    <dgm:pt modelId="{DBA0B649-39EA-AB48-8874-90D77FDCEF41}" type="parTrans" cxnId="{2510EC0B-2EF4-4945-A81F-9772D56E62F5}">
      <dgm:prSet/>
      <dgm:spPr/>
      <dgm:t>
        <a:bodyPr/>
        <a:lstStyle/>
        <a:p>
          <a:endParaRPr lang="pt-PT"/>
        </a:p>
      </dgm:t>
    </dgm:pt>
    <dgm:pt modelId="{59490749-BAE2-2B40-8B8A-EDD9AB32EC51}" type="sibTrans" cxnId="{2510EC0B-2EF4-4945-A81F-9772D56E62F5}">
      <dgm:prSet/>
      <dgm:spPr/>
      <dgm:t>
        <a:bodyPr/>
        <a:lstStyle/>
        <a:p>
          <a:endParaRPr lang="pt-PT"/>
        </a:p>
      </dgm:t>
    </dgm:pt>
    <dgm:pt modelId="{AFCD0981-5F00-0D44-AA6A-27F62244DC8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Conclusão</a:t>
          </a:r>
        </a:p>
      </dgm:t>
    </dgm:pt>
    <dgm:pt modelId="{37225138-35B4-0B4C-9EFC-6594968CC678}" type="parTrans" cxnId="{196EE3AC-AE4D-634F-ABF7-ACA04B3B373D}">
      <dgm:prSet/>
      <dgm:spPr/>
      <dgm:t>
        <a:bodyPr/>
        <a:lstStyle/>
        <a:p>
          <a:endParaRPr lang="pt-PT"/>
        </a:p>
      </dgm:t>
    </dgm:pt>
    <dgm:pt modelId="{1C9C4F94-4889-F745-B0E3-40D1E6C7DFA1}" type="sibTrans" cxnId="{196EE3AC-AE4D-634F-ABF7-ACA04B3B373D}">
      <dgm:prSet/>
      <dgm:spPr/>
      <dgm:t>
        <a:bodyPr/>
        <a:lstStyle/>
        <a:p>
          <a:endParaRPr lang="pt-PT"/>
        </a:p>
      </dgm:t>
    </dgm:pt>
    <dgm:pt modelId="{19BF6A31-154D-4455-9E93-AF1FCE222CF5}" type="pres">
      <dgm:prSet presAssocID="{4B7C2667-F519-425C-A19F-D543E3CF031F}" presName="root" presStyleCnt="0">
        <dgm:presLayoutVars>
          <dgm:dir/>
          <dgm:resizeHandles val="exact"/>
        </dgm:presLayoutVars>
      </dgm:prSet>
      <dgm:spPr/>
    </dgm:pt>
    <dgm:pt modelId="{C63EE5E9-C687-4DC9-B9FB-64B47E05CAF1}" type="pres">
      <dgm:prSet presAssocID="{8D85CAD6-12D6-4BFF-AE6D-7F5287EE3625}" presName="compNode" presStyleCnt="0"/>
      <dgm:spPr/>
    </dgm:pt>
    <dgm:pt modelId="{002DCD71-FDCF-4548-945B-A6C57C722B4C}" type="pres">
      <dgm:prSet presAssocID="{8D85CAD6-12D6-4BFF-AE6D-7F5287EE3625}" presName="bgRect" presStyleLbl="bgShp" presStyleIdx="0" presStyleCnt="7"/>
      <dgm:spPr/>
    </dgm:pt>
    <dgm:pt modelId="{89784692-17E0-400F-A042-25551C205D8F}" type="pres">
      <dgm:prSet presAssocID="{8D85CAD6-12D6-4BFF-AE6D-7F5287EE362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9A42FF7-A306-4FBA-A624-C7A251F62ED2}" type="pres">
      <dgm:prSet presAssocID="{8D85CAD6-12D6-4BFF-AE6D-7F5287EE3625}" presName="spaceRect" presStyleCnt="0"/>
      <dgm:spPr/>
    </dgm:pt>
    <dgm:pt modelId="{DB02722C-815D-4365-BEAE-85B68A0584C5}" type="pres">
      <dgm:prSet presAssocID="{8D85CAD6-12D6-4BFF-AE6D-7F5287EE3625}" presName="parTx" presStyleLbl="revTx" presStyleIdx="0" presStyleCnt="7">
        <dgm:presLayoutVars>
          <dgm:chMax val="0"/>
          <dgm:chPref val="0"/>
        </dgm:presLayoutVars>
      </dgm:prSet>
      <dgm:spPr/>
    </dgm:pt>
    <dgm:pt modelId="{5AC029DA-5D28-4B47-B411-00E9857C3FA7}" type="pres">
      <dgm:prSet presAssocID="{ED4CF8DE-CDCE-45A8-85E0-5AD06B5E9B6C}" presName="sibTrans" presStyleCnt="0"/>
      <dgm:spPr/>
    </dgm:pt>
    <dgm:pt modelId="{82DE452B-ECCF-4645-9BC8-3FC51A849C8B}" type="pres">
      <dgm:prSet presAssocID="{4A60DF76-0FE4-4E6D-858A-2CC6758D0A06}" presName="compNode" presStyleCnt="0"/>
      <dgm:spPr/>
    </dgm:pt>
    <dgm:pt modelId="{050BFF82-708F-4AF1-860F-4A97F8B9EA8E}" type="pres">
      <dgm:prSet presAssocID="{4A60DF76-0FE4-4E6D-858A-2CC6758D0A06}" presName="bgRect" presStyleLbl="bgShp" presStyleIdx="1" presStyleCnt="7"/>
      <dgm:spPr/>
    </dgm:pt>
    <dgm:pt modelId="{6426A948-C1C9-4430-A1AB-D019643590A2}" type="pres">
      <dgm:prSet presAssocID="{4A60DF76-0FE4-4E6D-858A-2CC6758D0A06}" presName="iconRect" presStyleLbl="node1" presStyleIdx="1" presStyleCnt="7" custLinFactNeighborY="32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0DCC7B-7D74-4698-B2C5-DD4D18868606}" type="pres">
      <dgm:prSet presAssocID="{4A60DF76-0FE4-4E6D-858A-2CC6758D0A06}" presName="spaceRect" presStyleCnt="0"/>
      <dgm:spPr/>
    </dgm:pt>
    <dgm:pt modelId="{1DD517E4-B06A-4C61-A992-F0F6F8FCCFCF}" type="pres">
      <dgm:prSet presAssocID="{4A60DF76-0FE4-4E6D-858A-2CC6758D0A06}" presName="parTx" presStyleLbl="revTx" presStyleIdx="1" presStyleCnt="7">
        <dgm:presLayoutVars>
          <dgm:chMax val="0"/>
          <dgm:chPref val="0"/>
        </dgm:presLayoutVars>
      </dgm:prSet>
      <dgm:spPr/>
    </dgm:pt>
    <dgm:pt modelId="{118AFD3F-83D0-4D3E-BF43-64947A841037}" type="pres">
      <dgm:prSet presAssocID="{40A7C21F-E6F4-46E2-8203-8E97901357B8}" presName="sibTrans" presStyleCnt="0"/>
      <dgm:spPr/>
    </dgm:pt>
    <dgm:pt modelId="{6372DE49-F380-4DA8-B91F-DC5803ED4B9D}" type="pres">
      <dgm:prSet presAssocID="{8EA57D60-78F0-446C-AD48-21C549E6FFF1}" presName="compNode" presStyleCnt="0"/>
      <dgm:spPr/>
    </dgm:pt>
    <dgm:pt modelId="{DAB8D44F-D46B-4425-B7C5-5437EAE20313}" type="pres">
      <dgm:prSet presAssocID="{8EA57D60-78F0-446C-AD48-21C549E6FFF1}" presName="bgRect" presStyleLbl="bgShp" presStyleIdx="2" presStyleCnt="7"/>
      <dgm:spPr/>
    </dgm:pt>
    <dgm:pt modelId="{6200FBEB-9A12-4C90-9C57-96869D16C8A1}" type="pres">
      <dgm:prSet presAssocID="{8EA57D60-78F0-446C-AD48-21C549E6FFF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36092D1-9DDF-4308-9FD6-AD630F00D989}" type="pres">
      <dgm:prSet presAssocID="{8EA57D60-78F0-446C-AD48-21C549E6FFF1}" presName="spaceRect" presStyleCnt="0"/>
      <dgm:spPr/>
    </dgm:pt>
    <dgm:pt modelId="{116F7A17-082D-4BF7-8858-63DA2EFCBC92}" type="pres">
      <dgm:prSet presAssocID="{8EA57D60-78F0-446C-AD48-21C549E6FFF1}" presName="parTx" presStyleLbl="revTx" presStyleIdx="2" presStyleCnt="7">
        <dgm:presLayoutVars>
          <dgm:chMax val="0"/>
          <dgm:chPref val="0"/>
        </dgm:presLayoutVars>
      </dgm:prSet>
      <dgm:spPr/>
    </dgm:pt>
    <dgm:pt modelId="{32F9ED2F-A139-2847-8487-AA4CC0D8C4E6}" type="pres">
      <dgm:prSet presAssocID="{EF444683-179F-4991-AB15-551B6EB82353}" presName="sibTrans" presStyleCnt="0"/>
      <dgm:spPr/>
    </dgm:pt>
    <dgm:pt modelId="{0ED81C72-DC20-45CF-8086-49EECCCC4C0C}" type="pres">
      <dgm:prSet presAssocID="{E8E8BA74-DBAC-4628-BA0D-66A37F3EDE66}" presName="compNode" presStyleCnt="0"/>
      <dgm:spPr/>
    </dgm:pt>
    <dgm:pt modelId="{3B1646AA-2953-453B-A8A1-9DF9BF5860E5}" type="pres">
      <dgm:prSet presAssocID="{E8E8BA74-DBAC-4628-BA0D-66A37F3EDE66}" presName="bgRect" presStyleLbl="bgShp" presStyleIdx="3" presStyleCnt="7"/>
      <dgm:spPr/>
    </dgm:pt>
    <dgm:pt modelId="{6FC7F43F-B7DD-49D9-ABB0-4F2124EEFDBC}" type="pres">
      <dgm:prSet presAssocID="{E8E8BA74-DBAC-4628-BA0D-66A37F3EDE6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A1DFD4-7D6F-480A-A124-957C9039ADFF}" type="pres">
      <dgm:prSet presAssocID="{E8E8BA74-DBAC-4628-BA0D-66A37F3EDE66}" presName="spaceRect" presStyleCnt="0"/>
      <dgm:spPr/>
    </dgm:pt>
    <dgm:pt modelId="{72874A6A-2D8F-49B8-A7D2-DD2CEF48D0E5}" type="pres">
      <dgm:prSet presAssocID="{E8E8BA74-DBAC-4628-BA0D-66A37F3EDE66}" presName="parTx" presStyleLbl="revTx" presStyleIdx="3" presStyleCnt="7">
        <dgm:presLayoutVars>
          <dgm:chMax val="0"/>
          <dgm:chPref val="0"/>
        </dgm:presLayoutVars>
      </dgm:prSet>
      <dgm:spPr/>
    </dgm:pt>
    <dgm:pt modelId="{A71E1287-BDE5-438A-9FD7-BEC13236A3D4}" type="pres">
      <dgm:prSet presAssocID="{C612A19B-5A01-47BF-8368-D3D0997A53F9}" presName="sibTrans" presStyleCnt="0"/>
      <dgm:spPr/>
    </dgm:pt>
    <dgm:pt modelId="{574B1D8F-11D5-8142-B781-2EE2BC973A5D}" type="pres">
      <dgm:prSet presAssocID="{5964CEE9-2C40-284E-86A1-5B9470F9A40B}" presName="compNode" presStyleCnt="0"/>
      <dgm:spPr/>
    </dgm:pt>
    <dgm:pt modelId="{663CDCF2-61B2-D74A-A290-BF0026B0D833}" type="pres">
      <dgm:prSet presAssocID="{5964CEE9-2C40-284E-86A1-5B9470F9A40B}" presName="bgRect" presStyleLbl="bgShp" presStyleIdx="4" presStyleCnt="7"/>
      <dgm:spPr/>
    </dgm:pt>
    <dgm:pt modelId="{D40791FB-C5CE-E34C-B839-D997C941A88D}" type="pres">
      <dgm:prSet presAssocID="{5964CEE9-2C40-284E-86A1-5B9470F9A40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6C48F064-6FD1-AD41-932F-EFA418FA0F27}" type="pres">
      <dgm:prSet presAssocID="{5964CEE9-2C40-284E-86A1-5B9470F9A40B}" presName="spaceRect" presStyleCnt="0"/>
      <dgm:spPr/>
    </dgm:pt>
    <dgm:pt modelId="{DE277DE1-1C73-5E41-B9F2-CEB3A63830BE}" type="pres">
      <dgm:prSet presAssocID="{5964CEE9-2C40-284E-86A1-5B9470F9A40B}" presName="parTx" presStyleLbl="revTx" presStyleIdx="4" presStyleCnt="7">
        <dgm:presLayoutVars>
          <dgm:chMax val="0"/>
          <dgm:chPref val="0"/>
        </dgm:presLayoutVars>
      </dgm:prSet>
      <dgm:spPr/>
    </dgm:pt>
    <dgm:pt modelId="{1991CD88-1E6D-FF4F-BE3F-BC078A62DBB0}" type="pres">
      <dgm:prSet presAssocID="{59490749-BAE2-2B40-8B8A-EDD9AB32EC51}" presName="sibTrans" presStyleCnt="0"/>
      <dgm:spPr/>
    </dgm:pt>
    <dgm:pt modelId="{354072BE-7048-4A14-852E-5E4A51588365}" type="pres">
      <dgm:prSet presAssocID="{2300B019-3A15-457B-A892-28E079B4DAF1}" presName="compNode" presStyleCnt="0"/>
      <dgm:spPr/>
    </dgm:pt>
    <dgm:pt modelId="{B40080DD-E4A1-4858-8B2F-3EF25D135B39}" type="pres">
      <dgm:prSet presAssocID="{2300B019-3A15-457B-A892-28E079B4DAF1}" presName="bgRect" presStyleLbl="bgShp" presStyleIdx="5" presStyleCnt="7"/>
      <dgm:spPr/>
    </dgm:pt>
    <dgm:pt modelId="{62D9947B-B6EF-409A-A472-381B8DB20B2C}" type="pres">
      <dgm:prSet presAssocID="{2300B019-3A15-457B-A892-28E079B4DAF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C63249D-B2E7-41C8-A852-DB83926118AA}" type="pres">
      <dgm:prSet presAssocID="{2300B019-3A15-457B-A892-28E079B4DAF1}" presName="spaceRect" presStyleCnt="0"/>
      <dgm:spPr/>
    </dgm:pt>
    <dgm:pt modelId="{0F6F7C48-A774-4CE9-88E6-2AA9559E7662}" type="pres">
      <dgm:prSet presAssocID="{2300B019-3A15-457B-A892-28E079B4DAF1}" presName="parTx" presStyleLbl="revTx" presStyleIdx="5" presStyleCnt="7">
        <dgm:presLayoutVars>
          <dgm:chMax val="0"/>
          <dgm:chPref val="0"/>
        </dgm:presLayoutVars>
      </dgm:prSet>
      <dgm:spPr/>
    </dgm:pt>
    <dgm:pt modelId="{BE2BF0D5-344C-1D4D-8323-8C9A312DE729}" type="pres">
      <dgm:prSet presAssocID="{EB8A55D8-4647-4352-8663-654D8987B3C2}" presName="sibTrans" presStyleCnt="0"/>
      <dgm:spPr/>
    </dgm:pt>
    <dgm:pt modelId="{4915F0E1-1EA9-AA42-B712-E3C31F995B3B}" type="pres">
      <dgm:prSet presAssocID="{AFCD0981-5F00-0D44-AA6A-27F62244DC85}" presName="compNode" presStyleCnt="0"/>
      <dgm:spPr/>
    </dgm:pt>
    <dgm:pt modelId="{0916F2B6-FFFB-4546-8993-758B4739ACDB}" type="pres">
      <dgm:prSet presAssocID="{AFCD0981-5F00-0D44-AA6A-27F62244DC85}" presName="bgRect" presStyleLbl="bgShp" presStyleIdx="6" presStyleCnt="7" custLinFactNeighborX="-2" custLinFactNeighborY="73"/>
      <dgm:spPr/>
    </dgm:pt>
    <dgm:pt modelId="{1592E009-A6D6-074A-9DAC-7DDBD4C55C60}" type="pres">
      <dgm:prSet presAssocID="{AFCD0981-5F00-0D44-AA6A-27F62244DC8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3229DE4E-F182-1B47-A2E1-EEC74E39CE1E}" type="pres">
      <dgm:prSet presAssocID="{AFCD0981-5F00-0D44-AA6A-27F62244DC85}" presName="spaceRect" presStyleCnt="0"/>
      <dgm:spPr/>
    </dgm:pt>
    <dgm:pt modelId="{6AFAF57A-1669-B843-ABC4-974A8F6E3F12}" type="pres">
      <dgm:prSet presAssocID="{AFCD0981-5F00-0D44-AA6A-27F62244DC8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CC3AA0A-AA00-48B0-8F12-E7B74C9C1264}" srcId="{4B7C2667-F519-425C-A19F-D543E3CF031F}" destId="{E8E8BA74-DBAC-4628-BA0D-66A37F3EDE66}" srcOrd="3" destOrd="0" parTransId="{3A73C7C9-DCE9-40B9-AF22-61373DEBD368}" sibTransId="{C612A19B-5A01-47BF-8368-D3D0997A53F9}"/>
    <dgm:cxn modelId="{2510EC0B-2EF4-4945-A81F-9772D56E62F5}" srcId="{4B7C2667-F519-425C-A19F-D543E3CF031F}" destId="{5964CEE9-2C40-284E-86A1-5B9470F9A40B}" srcOrd="4" destOrd="0" parTransId="{DBA0B649-39EA-AB48-8874-90D77FDCEF41}" sibTransId="{59490749-BAE2-2B40-8B8A-EDD9AB32EC51}"/>
    <dgm:cxn modelId="{E42F014D-38E1-1948-96F0-78527FCF4A56}" type="presOf" srcId="{5964CEE9-2C40-284E-86A1-5B9470F9A40B}" destId="{DE277DE1-1C73-5E41-B9F2-CEB3A63830BE}" srcOrd="0" destOrd="0" presId="urn:microsoft.com/office/officeart/2018/2/layout/IconVerticalSolidList"/>
    <dgm:cxn modelId="{D0555D5A-5DA7-4921-BF4A-EE30230B2863}" srcId="{4B7C2667-F519-425C-A19F-D543E3CF031F}" destId="{8EA57D60-78F0-446C-AD48-21C549E6FFF1}" srcOrd="2" destOrd="0" parTransId="{B1FF24A1-FC42-45AB-9E13-735E6F979E0B}" sibTransId="{EF444683-179F-4991-AB15-551B6EB82353}"/>
    <dgm:cxn modelId="{32754E87-EDEE-40AC-BF25-D18F070E3E24}" srcId="{4B7C2667-F519-425C-A19F-D543E3CF031F}" destId="{2300B019-3A15-457B-A892-28E079B4DAF1}" srcOrd="5" destOrd="0" parTransId="{D21D7E10-551A-4DF8-A7E1-35B677666F68}" sibTransId="{EB8A55D8-4647-4352-8663-654D8987B3C2}"/>
    <dgm:cxn modelId="{5452458A-D556-A54C-A863-73D96887BBC6}" type="presOf" srcId="{E8E8BA74-DBAC-4628-BA0D-66A37F3EDE66}" destId="{72874A6A-2D8F-49B8-A7D2-DD2CEF48D0E5}" srcOrd="0" destOrd="0" presId="urn:microsoft.com/office/officeart/2018/2/layout/IconVerticalSolidList"/>
    <dgm:cxn modelId="{977A2A8B-51FD-4968-A02F-3E52094A8060}" type="presOf" srcId="{4B7C2667-F519-425C-A19F-D543E3CF031F}" destId="{19BF6A31-154D-4455-9E93-AF1FCE222CF5}" srcOrd="0" destOrd="0" presId="urn:microsoft.com/office/officeart/2018/2/layout/IconVerticalSolidList"/>
    <dgm:cxn modelId="{E65B8491-C561-7D40-AA97-AF6E4BE92BE6}" type="presOf" srcId="{2300B019-3A15-457B-A892-28E079B4DAF1}" destId="{0F6F7C48-A774-4CE9-88E6-2AA9559E7662}" srcOrd="0" destOrd="0" presId="urn:microsoft.com/office/officeart/2018/2/layout/IconVerticalSolidList"/>
    <dgm:cxn modelId="{33EF7893-E727-0C4F-8B30-17C7ABFFD706}" type="presOf" srcId="{8D85CAD6-12D6-4BFF-AE6D-7F5287EE3625}" destId="{DB02722C-815D-4365-BEAE-85B68A0584C5}" srcOrd="0" destOrd="0" presId="urn:microsoft.com/office/officeart/2018/2/layout/IconVerticalSolidList"/>
    <dgm:cxn modelId="{7BC71B9C-DCC6-4006-9E9C-2CC2A4FF794B}" srcId="{4B7C2667-F519-425C-A19F-D543E3CF031F}" destId="{4A60DF76-0FE4-4E6D-858A-2CC6758D0A06}" srcOrd="1" destOrd="0" parTransId="{2EFC9CB7-9027-4907-9B7E-72A78490758E}" sibTransId="{40A7C21F-E6F4-46E2-8203-8E97901357B8}"/>
    <dgm:cxn modelId="{196EE3AC-AE4D-634F-ABF7-ACA04B3B373D}" srcId="{4B7C2667-F519-425C-A19F-D543E3CF031F}" destId="{AFCD0981-5F00-0D44-AA6A-27F62244DC85}" srcOrd="6" destOrd="0" parTransId="{37225138-35B4-0B4C-9EFC-6594968CC678}" sibTransId="{1C9C4F94-4889-F745-B0E3-40D1E6C7DFA1}"/>
    <dgm:cxn modelId="{A5359FBA-E083-3040-8C0F-CDE4832B4A88}" type="presOf" srcId="{4A60DF76-0FE4-4E6D-858A-2CC6758D0A06}" destId="{1DD517E4-B06A-4C61-A992-F0F6F8FCCFCF}" srcOrd="0" destOrd="0" presId="urn:microsoft.com/office/officeart/2018/2/layout/IconVerticalSolidList"/>
    <dgm:cxn modelId="{30CDC4BD-C7B2-46FA-AC5D-89A6A90C78E1}" srcId="{4B7C2667-F519-425C-A19F-D543E3CF031F}" destId="{8D85CAD6-12D6-4BFF-AE6D-7F5287EE3625}" srcOrd="0" destOrd="0" parTransId="{F858F160-1F55-46F4-B854-FEE187F90B13}" sibTransId="{ED4CF8DE-CDCE-45A8-85E0-5AD06B5E9B6C}"/>
    <dgm:cxn modelId="{87A8BDDE-BBEE-3649-9FF8-616AB9FD38D3}" type="presOf" srcId="{AFCD0981-5F00-0D44-AA6A-27F62244DC85}" destId="{6AFAF57A-1669-B843-ABC4-974A8F6E3F12}" srcOrd="0" destOrd="0" presId="urn:microsoft.com/office/officeart/2018/2/layout/IconVerticalSolidList"/>
    <dgm:cxn modelId="{D1F6B6DF-3575-854D-A05F-563EBDAC7F2A}" type="presOf" srcId="{8EA57D60-78F0-446C-AD48-21C549E6FFF1}" destId="{116F7A17-082D-4BF7-8858-63DA2EFCBC92}" srcOrd="0" destOrd="0" presId="urn:microsoft.com/office/officeart/2018/2/layout/IconVerticalSolidList"/>
    <dgm:cxn modelId="{ACBF0915-D2CE-C144-8E18-92ABD24F61EC}" type="presParOf" srcId="{19BF6A31-154D-4455-9E93-AF1FCE222CF5}" destId="{C63EE5E9-C687-4DC9-B9FB-64B47E05CAF1}" srcOrd="0" destOrd="0" presId="urn:microsoft.com/office/officeart/2018/2/layout/IconVerticalSolidList"/>
    <dgm:cxn modelId="{36AC2B90-83FB-2543-90A6-33613069A812}" type="presParOf" srcId="{C63EE5E9-C687-4DC9-B9FB-64B47E05CAF1}" destId="{002DCD71-FDCF-4548-945B-A6C57C722B4C}" srcOrd="0" destOrd="0" presId="urn:microsoft.com/office/officeart/2018/2/layout/IconVerticalSolidList"/>
    <dgm:cxn modelId="{5AF582A0-8721-9D4C-B018-DABBF8D9F54E}" type="presParOf" srcId="{C63EE5E9-C687-4DC9-B9FB-64B47E05CAF1}" destId="{89784692-17E0-400F-A042-25551C205D8F}" srcOrd="1" destOrd="0" presId="urn:microsoft.com/office/officeart/2018/2/layout/IconVerticalSolidList"/>
    <dgm:cxn modelId="{E173157B-6043-654E-B3E8-D66AA132324C}" type="presParOf" srcId="{C63EE5E9-C687-4DC9-B9FB-64B47E05CAF1}" destId="{F9A42FF7-A306-4FBA-A624-C7A251F62ED2}" srcOrd="2" destOrd="0" presId="urn:microsoft.com/office/officeart/2018/2/layout/IconVerticalSolidList"/>
    <dgm:cxn modelId="{8C2CD14A-79D4-6D42-8363-AA44315E6123}" type="presParOf" srcId="{C63EE5E9-C687-4DC9-B9FB-64B47E05CAF1}" destId="{DB02722C-815D-4365-BEAE-85B68A0584C5}" srcOrd="3" destOrd="0" presId="urn:microsoft.com/office/officeart/2018/2/layout/IconVerticalSolidList"/>
    <dgm:cxn modelId="{B5D29A51-3B5D-8445-8EA1-5C1F97B3F6FA}" type="presParOf" srcId="{19BF6A31-154D-4455-9E93-AF1FCE222CF5}" destId="{5AC029DA-5D28-4B47-B411-00E9857C3FA7}" srcOrd="1" destOrd="0" presId="urn:microsoft.com/office/officeart/2018/2/layout/IconVerticalSolidList"/>
    <dgm:cxn modelId="{52B88438-1F06-A74C-A145-333C307E8E3E}" type="presParOf" srcId="{19BF6A31-154D-4455-9E93-AF1FCE222CF5}" destId="{82DE452B-ECCF-4645-9BC8-3FC51A849C8B}" srcOrd="2" destOrd="0" presId="urn:microsoft.com/office/officeart/2018/2/layout/IconVerticalSolidList"/>
    <dgm:cxn modelId="{8C2AE58A-A5A4-D445-AB70-688BA0B5B726}" type="presParOf" srcId="{82DE452B-ECCF-4645-9BC8-3FC51A849C8B}" destId="{050BFF82-708F-4AF1-860F-4A97F8B9EA8E}" srcOrd="0" destOrd="0" presId="urn:microsoft.com/office/officeart/2018/2/layout/IconVerticalSolidList"/>
    <dgm:cxn modelId="{44762E20-6249-C347-B7CA-3CEAF9CB3CEA}" type="presParOf" srcId="{82DE452B-ECCF-4645-9BC8-3FC51A849C8B}" destId="{6426A948-C1C9-4430-A1AB-D019643590A2}" srcOrd="1" destOrd="0" presId="urn:microsoft.com/office/officeart/2018/2/layout/IconVerticalSolidList"/>
    <dgm:cxn modelId="{1CF492F8-1363-634B-A612-405D20D729F3}" type="presParOf" srcId="{82DE452B-ECCF-4645-9BC8-3FC51A849C8B}" destId="{370DCC7B-7D74-4698-B2C5-DD4D18868606}" srcOrd="2" destOrd="0" presId="urn:microsoft.com/office/officeart/2018/2/layout/IconVerticalSolidList"/>
    <dgm:cxn modelId="{EF9A8E38-90D6-A341-B47B-2E1AB5C030EA}" type="presParOf" srcId="{82DE452B-ECCF-4645-9BC8-3FC51A849C8B}" destId="{1DD517E4-B06A-4C61-A992-F0F6F8FCCFCF}" srcOrd="3" destOrd="0" presId="urn:microsoft.com/office/officeart/2018/2/layout/IconVerticalSolidList"/>
    <dgm:cxn modelId="{F8E831DB-60EE-224F-8539-2DDBAEE8C7B7}" type="presParOf" srcId="{19BF6A31-154D-4455-9E93-AF1FCE222CF5}" destId="{118AFD3F-83D0-4D3E-BF43-64947A841037}" srcOrd="3" destOrd="0" presId="urn:microsoft.com/office/officeart/2018/2/layout/IconVerticalSolidList"/>
    <dgm:cxn modelId="{0ACFE0A3-39A5-B14F-8CD6-134A688D46B8}" type="presParOf" srcId="{19BF6A31-154D-4455-9E93-AF1FCE222CF5}" destId="{6372DE49-F380-4DA8-B91F-DC5803ED4B9D}" srcOrd="4" destOrd="0" presId="urn:microsoft.com/office/officeart/2018/2/layout/IconVerticalSolidList"/>
    <dgm:cxn modelId="{E7C8D850-326F-E344-8EEA-81B10D2C4519}" type="presParOf" srcId="{6372DE49-F380-4DA8-B91F-DC5803ED4B9D}" destId="{DAB8D44F-D46B-4425-B7C5-5437EAE20313}" srcOrd="0" destOrd="0" presId="urn:microsoft.com/office/officeart/2018/2/layout/IconVerticalSolidList"/>
    <dgm:cxn modelId="{0C1035BC-1820-F048-9875-B3574B8B744D}" type="presParOf" srcId="{6372DE49-F380-4DA8-B91F-DC5803ED4B9D}" destId="{6200FBEB-9A12-4C90-9C57-96869D16C8A1}" srcOrd="1" destOrd="0" presId="urn:microsoft.com/office/officeart/2018/2/layout/IconVerticalSolidList"/>
    <dgm:cxn modelId="{D167C3FB-129D-CE4E-8AF3-FBB49E4246C9}" type="presParOf" srcId="{6372DE49-F380-4DA8-B91F-DC5803ED4B9D}" destId="{836092D1-9DDF-4308-9FD6-AD630F00D989}" srcOrd="2" destOrd="0" presId="urn:microsoft.com/office/officeart/2018/2/layout/IconVerticalSolidList"/>
    <dgm:cxn modelId="{E1852654-66E3-174E-8BF4-BA8FF9E5D8A7}" type="presParOf" srcId="{6372DE49-F380-4DA8-B91F-DC5803ED4B9D}" destId="{116F7A17-082D-4BF7-8858-63DA2EFCBC92}" srcOrd="3" destOrd="0" presId="urn:microsoft.com/office/officeart/2018/2/layout/IconVerticalSolidList"/>
    <dgm:cxn modelId="{CD65EDCE-0FD2-B140-855C-4A584CA1CFF0}" type="presParOf" srcId="{19BF6A31-154D-4455-9E93-AF1FCE222CF5}" destId="{32F9ED2F-A139-2847-8487-AA4CC0D8C4E6}" srcOrd="5" destOrd="0" presId="urn:microsoft.com/office/officeart/2018/2/layout/IconVerticalSolidList"/>
    <dgm:cxn modelId="{77ECCA42-3230-524E-B4F6-8E4AD326BFFF}" type="presParOf" srcId="{19BF6A31-154D-4455-9E93-AF1FCE222CF5}" destId="{0ED81C72-DC20-45CF-8086-49EECCCC4C0C}" srcOrd="6" destOrd="0" presId="urn:microsoft.com/office/officeart/2018/2/layout/IconVerticalSolidList"/>
    <dgm:cxn modelId="{F96A1CDC-395C-EC42-8ECD-A530EBC1923A}" type="presParOf" srcId="{0ED81C72-DC20-45CF-8086-49EECCCC4C0C}" destId="{3B1646AA-2953-453B-A8A1-9DF9BF5860E5}" srcOrd="0" destOrd="0" presId="urn:microsoft.com/office/officeart/2018/2/layout/IconVerticalSolidList"/>
    <dgm:cxn modelId="{7EFA11E9-CDFB-F042-9FA5-87B08D60CDFB}" type="presParOf" srcId="{0ED81C72-DC20-45CF-8086-49EECCCC4C0C}" destId="{6FC7F43F-B7DD-49D9-ABB0-4F2124EEFDBC}" srcOrd="1" destOrd="0" presId="urn:microsoft.com/office/officeart/2018/2/layout/IconVerticalSolidList"/>
    <dgm:cxn modelId="{0860BC16-7F03-114F-ADD9-6420438D9A60}" type="presParOf" srcId="{0ED81C72-DC20-45CF-8086-49EECCCC4C0C}" destId="{56A1DFD4-7D6F-480A-A124-957C9039ADFF}" srcOrd="2" destOrd="0" presId="urn:microsoft.com/office/officeart/2018/2/layout/IconVerticalSolidList"/>
    <dgm:cxn modelId="{96044B1E-8E86-314C-A3FF-E3F7F17458A7}" type="presParOf" srcId="{0ED81C72-DC20-45CF-8086-49EECCCC4C0C}" destId="{72874A6A-2D8F-49B8-A7D2-DD2CEF48D0E5}" srcOrd="3" destOrd="0" presId="urn:microsoft.com/office/officeart/2018/2/layout/IconVerticalSolidList"/>
    <dgm:cxn modelId="{51F52A09-E036-4C43-84CC-C7D6075EA48A}" type="presParOf" srcId="{19BF6A31-154D-4455-9E93-AF1FCE222CF5}" destId="{A71E1287-BDE5-438A-9FD7-BEC13236A3D4}" srcOrd="7" destOrd="0" presId="urn:microsoft.com/office/officeart/2018/2/layout/IconVerticalSolidList"/>
    <dgm:cxn modelId="{34F24EDC-18C5-794E-8886-7C653AE40BBD}" type="presParOf" srcId="{19BF6A31-154D-4455-9E93-AF1FCE222CF5}" destId="{574B1D8F-11D5-8142-B781-2EE2BC973A5D}" srcOrd="8" destOrd="0" presId="urn:microsoft.com/office/officeart/2018/2/layout/IconVerticalSolidList"/>
    <dgm:cxn modelId="{F89FD837-ADE1-6541-B520-6389B6207E13}" type="presParOf" srcId="{574B1D8F-11D5-8142-B781-2EE2BC973A5D}" destId="{663CDCF2-61B2-D74A-A290-BF0026B0D833}" srcOrd="0" destOrd="0" presId="urn:microsoft.com/office/officeart/2018/2/layout/IconVerticalSolidList"/>
    <dgm:cxn modelId="{E9BF019C-B12C-2742-87A0-2C6847A39980}" type="presParOf" srcId="{574B1D8F-11D5-8142-B781-2EE2BC973A5D}" destId="{D40791FB-C5CE-E34C-B839-D997C941A88D}" srcOrd="1" destOrd="0" presId="urn:microsoft.com/office/officeart/2018/2/layout/IconVerticalSolidList"/>
    <dgm:cxn modelId="{21ADCD09-3A9A-E34F-9DB5-5F93204A0B53}" type="presParOf" srcId="{574B1D8F-11D5-8142-B781-2EE2BC973A5D}" destId="{6C48F064-6FD1-AD41-932F-EFA418FA0F27}" srcOrd="2" destOrd="0" presId="urn:microsoft.com/office/officeart/2018/2/layout/IconVerticalSolidList"/>
    <dgm:cxn modelId="{5A376250-F6E4-8747-90A9-A24A41213BBC}" type="presParOf" srcId="{574B1D8F-11D5-8142-B781-2EE2BC973A5D}" destId="{DE277DE1-1C73-5E41-B9F2-CEB3A63830BE}" srcOrd="3" destOrd="0" presId="urn:microsoft.com/office/officeart/2018/2/layout/IconVerticalSolidList"/>
    <dgm:cxn modelId="{3BEDFA37-DC08-EB41-A038-7B9ACA0BF67B}" type="presParOf" srcId="{19BF6A31-154D-4455-9E93-AF1FCE222CF5}" destId="{1991CD88-1E6D-FF4F-BE3F-BC078A62DBB0}" srcOrd="9" destOrd="0" presId="urn:microsoft.com/office/officeart/2018/2/layout/IconVerticalSolidList"/>
    <dgm:cxn modelId="{3F0B8A73-7212-F24B-86D9-F86D97066562}" type="presParOf" srcId="{19BF6A31-154D-4455-9E93-AF1FCE222CF5}" destId="{354072BE-7048-4A14-852E-5E4A51588365}" srcOrd="10" destOrd="0" presId="urn:microsoft.com/office/officeart/2018/2/layout/IconVerticalSolidList"/>
    <dgm:cxn modelId="{76B74760-D556-1447-86D5-5A5659FF7F3C}" type="presParOf" srcId="{354072BE-7048-4A14-852E-5E4A51588365}" destId="{B40080DD-E4A1-4858-8B2F-3EF25D135B39}" srcOrd="0" destOrd="0" presId="urn:microsoft.com/office/officeart/2018/2/layout/IconVerticalSolidList"/>
    <dgm:cxn modelId="{8325ECB2-977A-7943-ACC4-DC7DB7133745}" type="presParOf" srcId="{354072BE-7048-4A14-852E-5E4A51588365}" destId="{62D9947B-B6EF-409A-A472-381B8DB20B2C}" srcOrd="1" destOrd="0" presId="urn:microsoft.com/office/officeart/2018/2/layout/IconVerticalSolidList"/>
    <dgm:cxn modelId="{C2CA5904-6381-C648-BCBF-45A2A9B2388C}" type="presParOf" srcId="{354072BE-7048-4A14-852E-5E4A51588365}" destId="{8C63249D-B2E7-41C8-A852-DB83926118AA}" srcOrd="2" destOrd="0" presId="urn:microsoft.com/office/officeart/2018/2/layout/IconVerticalSolidList"/>
    <dgm:cxn modelId="{E57BEC59-9DD4-454F-A78E-74FD43FC215B}" type="presParOf" srcId="{354072BE-7048-4A14-852E-5E4A51588365}" destId="{0F6F7C48-A774-4CE9-88E6-2AA9559E7662}" srcOrd="3" destOrd="0" presId="urn:microsoft.com/office/officeart/2018/2/layout/IconVerticalSolidList"/>
    <dgm:cxn modelId="{72CA9852-FEF8-934C-B700-E0936305B125}" type="presParOf" srcId="{19BF6A31-154D-4455-9E93-AF1FCE222CF5}" destId="{BE2BF0D5-344C-1D4D-8323-8C9A312DE729}" srcOrd="11" destOrd="0" presId="urn:microsoft.com/office/officeart/2018/2/layout/IconVerticalSolidList"/>
    <dgm:cxn modelId="{294BCF71-CBB2-C447-83CB-0B40EC52DC41}" type="presParOf" srcId="{19BF6A31-154D-4455-9E93-AF1FCE222CF5}" destId="{4915F0E1-1EA9-AA42-B712-E3C31F995B3B}" srcOrd="12" destOrd="0" presId="urn:microsoft.com/office/officeart/2018/2/layout/IconVerticalSolidList"/>
    <dgm:cxn modelId="{8E99E0EA-17DE-BC4C-B727-085AFFDC207D}" type="presParOf" srcId="{4915F0E1-1EA9-AA42-B712-E3C31F995B3B}" destId="{0916F2B6-FFFB-4546-8993-758B4739ACDB}" srcOrd="0" destOrd="0" presId="urn:microsoft.com/office/officeart/2018/2/layout/IconVerticalSolidList"/>
    <dgm:cxn modelId="{A5545B74-461C-044D-BA70-A9BF2A287DDE}" type="presParOf" srcId="{4915F0E1-1EA9-AA42-B712-E3C31F995B3B}" destId="{1592E009-A6D6-074A-9DAC-7DDBD4C55C60}" srcOrd="1" destOrd="0" presId="urn:microsoft.com/office/officeart/2018/2/layout/IconVerticalSolidList"/>
    <dgm:cxn modelId="{7CE8AC41-E273-0B41-ABB1-5F968F232F90}" type="presParOf" srcId="{4915F0E1-1EA9-AA42-B712-E3C31F995B3B}" destId="{3229DE4E-F182-1B47-A2E1-EEC74E39CE1E}" srcOrd="2" destOrd="0" presId="urn:microsoft.com/office/officeart/2018/2/layout/IconVerticalSolidList"/>
    <dgm:cxn modelId="{7B962838-8697-254F-AF4D-AE47F4085ED9}" type="presParOf" srcId="{4915F0E1-1EA9-AA42-B712-E3C31F995B3B}" destId="{6AFAF57A-1669-B843-ABC4-974A8F6E3F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EA2BD-CFBB-4117-8B57-F4A63448F6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887203-84FC-415E-ABD0-64F85BCAB7B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Linguagem de programação usada: Java;</a:t>
          </a:r>
          <a:endParaRPr lang="en-US"/>
        </a:p>
      </dgm:t>
    </dgm:pt>
    <dgm:pt modelId="{D95BF5A0-D9EA-4E90-9B51-843D5DCEE6C4}" type="parTrans" cxnId="{C0D84C8C-5474-4098-A3A3-DE0BE1A4E5E7}">
      <dgm:prSet/>
      <dgm:spPr/>
      <dgm:t>
        <a:bodyPr/>
        <a:lstStyle/>
        <a:p>
          <a:endParaRPr lang="en-US"/>
        </a:p>
      </dgm:t>
    </dgm:pt>
    <dgm:pt modelId="{2A20BDA0-AB7C-4031-AA92-92AD8FA4665A}" type="sibTrans" cxnId="{C0D84C8C-5474-4098-A3A3-DE0BE1A4E5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724569-800B-4C57-999C-B4057550A10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Testes unitários através JUnit;</a:t>
          </a:r>
          <a:endParaRPr lang="en-US"/>
        </a:p>
      </dgm:t>
    </dgm:pt>
    <dgm:pt modelId="{6996491F-93D5-4094-A69C-70532497548A}" type="parTrans" cxnId="{D8BAF022-2058-4D1F-A148-02FF078415A0}">
      <dgm:prSet/>
      <dgm:spPr/>
      <dgm:t>
        <a:bodyPr/>
        <a:lstStyle/>
        <a:p>
          <a:endParaRPr lang="en-US"/>
        </a:p>
      </dgm:t>
    </dgm:pt>
    <dgm:pt modelId="{D3719B23-201E-42D2-92B4-76AAF07FDEFE}" type="sibTrans" cxnId="{D8BAF022-2058-4D1F-A148-02FF078415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C0E1D8-F504-4D3D-9584-99CA78CE54A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Base de dados implementada através do software H2;</a:t>
          </a:r>
          <a:endParaRPr lang="en-US" dirty="0"/>
        </a:p>
      </dgm:t>
    </dgm:pt>
    <dgm:pt modelId="{D34C655A-2496-44BF-BC38-2855BD3CF53C}" type="parTrans" cxnId="{C4BEB91D-E1C1-40F8-A790-B9DCFDE4EE9A}">
      <dgm:prSet/>
      <dgm:spPr/>
      <dgm:t>
        <a:bodyPr/>
        <a:lstStyle/>
        <a:p>
          <a:endParaRPr lang="en-US"/>
        </a:p>
      </dgm:t>
    </dgm:pt>
    <dgm:pt modelId="{4DF80363-0E04-4F89-BD94-633D5558CFFF}" type="sibTrans" cxnId="{C4BEB91D-E1C1-40F8-A790-B9DCFDE4EE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03C69C-0F9D-468C-8D34-7EEBA577C43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Repositório e </a:t>
          </a:r>
          <a:r>
            <a:rPr lang="pt-PT" dirty="0" err="1"/>
            <a:t>Issues</a:t>
          </a:r>
          <a:r>
            <a:rPr lang="pt-PT" dirty="0"/>
            <a:t> através do </a:t>
          </a:r>
          <a:r>
            <a:rPr lang="pt-PT" dirty="0" err="1"/>
            <a:t>Bitbucket</a:t>
          </a:r>
          <a:r>
            <a:rPr lang="pt-PT" dirty="0"/>
            <a:t>;</a:t>
          </a:r>
          <a:endParaRPr lang="en-US" dirty="0"/>
        </a:p>
      </dgm:t>
    </dgm:pt>
    <dgm:pt modelId="{08948B39-A962-4CAA-B946-2F81A7CD2D2A}" type="parTrans" cxnId="{905AB3EA-F528-4396-ADC7-04DA414A15AA}">
      <dgm:prSet/>
      <dgm:spPr/>
      <dgm:t>
        <a:bodyPr/>
        <a:lstStyle/>
        <a:p>
          <a:endParaRPr lang="en-US"/>
        </a:p>
      </dgm:t>
    </dgm:pt>
    <dgm:pt modelId="{E7883DF9-258F-4742-88D8-399DCFB348D3}" type="sibTrans" cxnId="{905AB3EA-F528-4396-ADC7-04DA414A15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08E213-B44A-4A14-BB72-73A21760DED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Ferramenta de comunicação e de registo de reuniões: MS Teams;</a:t>
          </a:r>
          <a:endParaRPr lang="en-US"/>
        </a:p>
      </dgm:t>
    </dgm:pt>
    <dgm:pt modelId="{7ABCDD98-A35E-4E6C-A436-9845DD61A113}" type="parTrans" cxnId="{C0264263-5F1C-40F2-A8B2-5B9658EA3E33}">
      <dgm:prSet/>
      <dgm:spPr/>
      <dgm:t>
        <a:bodyPr/>
        <a:lstStyle/>
        <a:p>
          <a:endParaRPr lang="en-US"/>
        </a:p>
      </dgm:t>
    </dgm:pt>
    <dgm:pt modelId="{41DE447D-C716-473E-AE0F-D5E469B1ECA9}" type="sibTrans" cxnId="{C0264263-5F1C-40F2-A8B2-5B9658EA3E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4F9249-791A-4185-9093-654730374DA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Reuniões frequentes entre membros da equipa;</a:t>
          </a:r>
          <a:endParaRPr lang="en-US" dirty="0"/>
        </a:p>
      </dgm:t>
    </dgm:pt>
    <dgm:pt modelId="{0CA1084B-9F1E-45B1-BA5B-184229E408A5}" type="parTrans" cxnId="{D50D4EE3-3546-4DAF-AB8F-74E6DDE6A57E}">
      <dgm:prSet/>
      <dgm:spPr/>
      <dgm:t>
        <a:bodyPr/>
        <a:lstStyle/>
        <a:p>
          <a:endParaRPr lang="en-US"/>
        </a:p>
      </dgm:t>
    </dgm:pt>
    <dgm:pt modelId="{F40A10C6-436B-464D-A99F-4CE8E9E02E76}" type="sibTrans" cxnId="{D50D4EE3-3546-4DAF-AB8F-74E6DDE6A57E}">
      <dgm:prSet/>
      <dgm:spPr/>
      <dgm:t>
        <a:bodyPr/>
        <a:lstStyle/>
        <a:p>
          <a:endParaRPr lang="en-US"/>
        </a:p>
      </dgm:t>
    </dgm:pt>
    <dgm:pt modelId="{53606017-0F09-441B-A569-011BA8DD484D}" type="pres">
      <dgm:prSet presAssocID="{7F1EA2BD-CFBB-4117-8B57-F4A63448F6AB}" presName="root" presStyleCnt="0">
        <dgm:presLayoutVars>
          <dgm:dir/>
          <dgm:resizeHandles val="exact"/>
        </dgm:presLayoutVars>
      </dgm:prSet>
      <dgm:spPr/>
    </dgm:pt>
    <dgm:pt modelId="{2DE208BA-BD26-45B2-8248-F628BEDCDA0D}" type="pres">
      <dgm:prSet presAssocID="{7F1EA2BD-CFBB-4117-8B57-F4A63448F6AB}" presName="container" presStyleCnt="0">
        <dgm:presLayoutVars>
          <dgm:dir/>
          <dgm:resizeHandles val="exact"/>
        </dgm:presLayoutVars>
      </dgm:prSet>
      <dgm:spPr/>
    </dgm:pt>
    <dgm:pt modelId="{63628C40-7B32-49CE-8B29-6DA822A622DE}" type="pres">
      <dgm:prSet presAssocID="{36887203-84FC-415E-ABD0-64F85BCAB7B6}" presName="compNode" presStyleCnt="0"/>
      <dgm:spPr/>
    </dgm:pt>
    <dgm:pt modelId="{6177DE08-1B66-4CAE-B5A6-1550F3258921}" type="pres">
      <dgm:prSet presAssocID="{36887203-84FC-415E-ABD0-64F85BCAB7B6}" presName="iconBgRect" presStyleLbl="bgShp" presStyleIdx="0" presStyleCnt="6"/>
      <dgm:spPr/>
    </dgm:pt>
    <dgm:pt modelId="{6344E1DA-CB5E-45B4-AED6-2344718052F5}" type="pres">
      <dgm:prSet presAssocID="{36887203-84FC-415E-ABD0-64F85BCAB7B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B2EECC4-5D66-4F89-8D03-83FA430DD3CC}" type="pres">
      <dgm:prSet presAssocID="{36887203-84FC-415E-ABD0-64F85BCAB7B6}" presName="spaceRect" presStyleCnt="0"/>
      <dgm:spPr/>
    </dgm:pt>
    <dgm:pt modelId="{9C1F4FAC-E3AB-4F2B-8C92-CBB588B68AA4}" type="pres">
      <dgm:prSet presAssocID="{36887203-84FC-415E-ABD0-64F85BCAB7B6}" presName="textRect" presStyleLbl="revTx" presStyleIdx="0" presStyleCnt="6">
        <dgm:presLayoutVars>
          <dgm:chMax val="1"/>
          <dgm:chPref val="1"/>
        </dgm:presLayoutVars>
      </dgm:prSet>
      <dgm:spPr/>
    </dgm:pt>
    <dgm:pt modelId="{BE4DE753-3769-4B2A-9204-C702B24AFEE3}" type="pres">
      <dgm:prSet presAssocID="{2A20BDA0-AB7C-4031-AA92-92AD8FA4665A}" presName="sibTrans" presStyleLbl="sibTrans2D1" presStyleIdx="0" presStyleCnt="0"/>
      <dgm:spPr/>
    </dgm:pt>
    <dgm:pt modelId="{4B19181C-09D3-4B68-9CB5-A3A058C9C158}" type="pres">
      <dgm:prSet presAssocID="{E6724569-800B-4C57-999C-B4057550A101}" presName="compNode" presStyleCnt="0"/>
      <dgm:spPr/>
    </dgm:pt>
    <dgm:pt modelId="{20F1DC23-0606-4420-915D-41161C2587BF}" type="pres">
      <dgm:prSet presAssocID="{E6724569-800B-4C57-999C-B4057550A101}" presName="iconBgRect" presStyleLbl="bgShp" presStyleIdx="1" presStyleCnt="6"/>
      <dgm:spPr/>
    </dgm:pt>
    <dgm:pt modelId="{9A58F8EF-6918-4C10-905E-ABDE92C7CCA9}" type="pres">
      <dgm:prSet presAssocID="{E6724569-800B-4C57-999C-B4057550A10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788C85D-2BBB-45C4-B9E6-DE16815C5544}" type="pres">
      <dgm:prSet presAssocID="{E6724569-800B-4C57-999C-B4057550A101}" presName="spaceRect" presStyleCnt="0"/>
      <dgm:spPr/>
    </dgm:pt>
    <dgm:pt modelId="{45D2FCDD-35CE-4C18-86B5-7F366CE54AAE}" type="pres">
      <dgm:prSet presAssocID="{E6724569-800B-4C57-999C-B4057550A101}" presName="textRect" presStyleLbl="revTx" presStyleIdx="1" presStyleCnt="6">
        <dgm:presLayoutVars>
          <dgm:chMax val="1"/>
          <dgm:chPref val="1"/>
        </dgm:presLayoutVars>
      </dgm:prSet>
      <dgm:spPr/>
    </dgm:pt>
    <dgm:pt modelId="{E2957266-DC8F-4463-9DB6-CFF6AF634E92}" type="pres">
      <dgm:prSet presAssocID="{D3719B23-201E-42D2-92B4-76AAF07FDEFE}" presName="sibTrans" presStyleLbl="sibTrans2D1" presStyleIdx="0" presStyleCnt="0"/>
      <dgm:spPr/>
    </dgm:pt>
    <dgm:pt modelId="{76A82771-0D68-4E1E-A505-EEA6BF9F3539}" type="pres">
      <dgm:prSet presAssocID="{D1C0E1D8-F504-4D3D-9584-99CA78CE54A7}" presName="compNode" presStyleCnt="0"/>
      <dgm:spPr/>
    </dgm:pt>
    <dgm:pt modelId="{4D20C3EC-CB00-4E7C-ADE8-228E658075D7}" type="pres">
      <dgm:prSet presAssocID="{D1C0E1D8-F504-4D3D-9584-99CA78CE54A7}" presName="iconBgRect" presStyleLbl="bgShp" presStyleIdx="2" presStyleCnt="6"/>
      <dgm:spPr/>
    </dgm:pt>
    <dgm:pt modelId="{D056E2BD-642A-4C1E-86EF-04614E6101EB}" type="pres">
      <dgm:prSet presAssocID="{D1C0E1D8-F504-4D3D-9584-99CA78CE54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080702-90DC-4968-9FF1-87338DED0ED2}" type="pres">
      <dgm:prSet presAssocID="{D1C0E1D8-F504-4D3D-9584-99CA78CE54A7}" presName="spaceRect" presStyleCnt="0"/>
      <dgm:spPr/>
    </dgm:pt>
    <dgm:pt modelId="{75CB17D8-D3CD-4F37-89C4-81476C7DD763}" type="pres">
      <dgm:prSet presAssocID="{D1C0E1D8-F504-4D3D-9584-99CA78CE54A7}" presName="textRect" presStyleLbl="revTx" presStyleIdx="2" presStyleCnt="6">
        <dgm:presLayoutVars>
          <dgm:chMax val="1"/>
          <dgm:chPref val="1"/>
        </dgm:presLayoutVars>
      </dgm:prSet>
      <dgm:spPr/>
    </dgm:pt>
    <dgm:pt modelId="{EB1A3836-31FE-458E-B130-DF66E0C695E8}" type="pres">
      <dgm:prSet presAssocID="{4DF80363-0E04-4F89-BD94-633D5558CFFF}" presName="sibTrans" presStyleLbl="sibTrans2D1" presStyleIdx="0" presStyleCnt="0"/>
      <dgm:spPr/>
    </dgm:pt>
    <dgm:pt modelId="{8BF6EB2D-7F61-4D04-92C8-EC608DA9ED3F}" type="pres">
      <dgm:prSet presAssocID="{0503C69C-0F9D-468C-8D34-7EEBA577C43E}" presName="compNode" presStyleCnt="0"/>
      <dgm:spPr/>
    </dgm:pt>
    <dgm:pt modelId="{8D7AB6F0-5120-4F80-B84D-A67779290748}" type="pres">
      <dgm:prSet presAssocID="{0503C69C-0F9D-468C-8D34-7EEBA577C43E}" presName="iconBgRect" presStyleLbl="bgShp" presStyleIdx="3" presStyleCnt="6"/>
      <dgm:spPr/>
    </dgm:pt>
    <dgm:pt modelId="{FE21C898-FDBE-4E28-B016-F4A82C8698F8}" type="pres">
      <dgm:prSet presAssocID="{0503C69C-0F9D-468C-8D34-7EEBA577C4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E6B335-9ACC-45CD-9CBC-D3F772DF4959}" type="pres">
      <dgm:prSet presAssocID="{0503C69C-0F9D-468C-8D34-7EEBA577C43E}" presName="spaceRect" presStyleCnt="0"/>
      <dgm:spPr/>
    </dgm:pt>
    <dgm:pt modelId="{92DED5BA-6D4D-41E6-9FFD-35374A87E883}" type="pres">
      <dgm:prSet presAssocID="{0503C69C-0F9D-468C-8D34-7EEBA577C43E}" presName="textRect" presStyleLbl="revTx" presStyleIdx="3" presStyleCnt="6">
        <dgm:presLayoutVars>
          <dgm:chMax val="1"/>
          <dgm:chPref val="1"/>
        </dgm:presLayoutVars>
      </dgm:prSet>
      <dgm:spPr/>
    </dgm:pt>
    <dgm:pt modelId="{478A814E-18AF-49B1-82CE-959055285537}" type="pres">
      <dgm:prSet presAssocID="{E7883DF9-258F-4742-88D8-399DCFB348D3}" presName="sibTrans" presStyleLbl="sibTrans2D1" presStyleIdx="0" presStyleCnt="0"/>
      <dgm:spPr/>
    </dgm:pt>
    <dgm:pt modelId="{E14552B7-8873-450C-B814-DE230E58E794}" type="pres">
      <dgm:prSet presAssocID="{E908E213-B44A-4A14-BB72-73A21760DEDB}" presName="compNode" presStyleCnt="0"/>
      <dgm:spPr/>
    </dgm:pt>
    <dgm:pt modelId="{41564B87-B9E0-40AA-83A7-8E8C0A931108}" type="pres">
      <dgm:prSet presAssocID="{E908E213-B44A-4A14-BB72-73A21760DEDB}" presName="iconBgRect" presStyleLbl="bgShp" presStyleIdx="4" presStyleCnt="6"/>
      <dgm:spPr/>
    </dgm:pt>
    <dgm:pt modelId="{76CE7A6D-A376-4C2E-BB9F-A6320F42123E}" type="pres">
      <dgm:prSet presAssocID="{E908E213-B44A-4A14-BB72-73A21760DE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FB38D17-CE23-4883-988C-D06895EC73EC}" type="pres">
      <dgm:prSet presAssocID="{E908E213-B44A-4A14-BB72-73A21760DEDB}" presName="spaceRect" presStyleCnt="0"/>
      <dgm:spPr/>
    </dgm:pt>
    <dgm:pt modelId="{CE3B4743-8198-40F0-99CE-9E64C914ED74}" type="pres">
      <dgm:prSet presAssocID="{E908E213-B44A-4A14-BB72-73A21760DEDB}" presName="textRect" presStyleLbl="revTx" presStyleIdx="4" presStyleCnt="6">
        <dgm:presLayoutVars>
          <dgm:chMax val="1"/>
          <dgm:chPref val="1"/>
        </dgm:presLayoutVars>
      </dgm:prSet>
      <dgm:spPr/>
    </dgm:pt>
    <dgm:pt modelId="{244029A0-43C8-408A-8DA2-412026FEA36F}" type="pres">
      <dgm:prSet presAssocID="{41DE447D-C716-473E-AE0F-D5E469B1ECA9}" presName="sibTrans" presStyleLbl="sibTrans2D1" presStyleIdx="0" presStyleCnt="0"/>
      <dgm:spPr/>
    </dgm:pt>
    <dgm:pt modelId="{FBB25A7F-F83E-48BA-9FDF-91592D41783E}" type="pres">
      <dgm:prSet presAssocID="{234F9249-791A-4185-9093-654730374DAA}" presName="compNode" presStyleCnt="0"/>
      <dgm:spPr/>
    </dgm:pt>
    <dgm:pt modelId="{6F5E33A0-B69A-45E1-8F5A-02CEE9FFEAFC}" type="pres">
      <dgm:prSet presAssocID="{234F9249-791A-4185-9093-654730374DAA}" presName="iconBgRect" presStyleLbl="bgShp" presStyleIdx="5" presStyleCnt="6"/>
      <dgm:spPr/>
    </dgm:pt>
    <dgm:pt modelId="{D02D90FD-55A9-4BDE-B112-0BB63F8B989F}" type="pres">
      <dgm:prSet presAssocID="{234F9249-791A-4185-9093-654730374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19C42A-CEDD-4BA3-BE3B-DD94B6C770AE}" type="pres">
      <dgm:prSet presAssocID="{234F9249-791A-4185-9093-654730374DAA}" presName="spaceRect" presStyleCnt="0"/>
      <dgm:spPr/>
    </dgm:pt>
    <dgm:pt modelId="{C08F322D-7E79-4EA8-BB58-E70EAD7E6EBF}" type="pres">
      <dgm:prSet presAssocID="{234F9249-791A-4185-9093-654730374D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BEB91D-E1C1-40F8-A790-B9DCFDE4EE9A}" srcId="{7F1EA2BD-CFBB-4117-8B57-F4A63448F6AB}" destId="{D1C0E1D8-F504-4D3D-9584-99CA78CE54A7}" srcOrd="2" destOrd="0" parTransId="{D34C655A-2496-44BF-BC38-2855BD3CF53C}" sibTransId="{4DF80363-0E04-4F89-BD94-633D5558CFFF}"/>
    <dgm:cxn modelId="{FE7C111E-44CE-4984-858B-4E9CFEFFECFA}" type="presOf" srcId="{41DE447D-C716-473E-AE0F-D5E469B1ECA9}" destId="{244029A0-43C8-408A-8DA2-412026FEA36F}" srcOrd="0" destOrd="0" presId="urn:microsoft.com/office/officeart/2018/2/layout/IconCircleList"/>
    <dgm:cxn modelId="{D8BAF022-2058-4D1F-A148-02FF078415A0}" srcId="{7F1EA2BD-CFBB-4117-8B57-F4A63448F6AB}" destId="{E6724569-800B-4C57-999C-B4057550A101}" srcOrd="1" destOrd="0" parTransId="{6996491F-93D5-4094-A69C-70532497548A}" sibTransId="{D3719B23-201E-42D2-92B4-76AAF07FDEFE}"/>
    <dgm:cxn modelId="{C0264263-5F1C-40F2-A8B2-5B9658EA3E33}" srcId="{7F1EA2BD-CFBB-4117-8B57-F4A63448F6AB}" destId="{E908E213-B44A-4A14-BB72-73A21760DEDB}" srcOrd="4" destOrd="0" parTransId="{7ABCDD98-A35E-4E6C-A436-9845DD61A113}" sibTransId="{41DE447D-C716-473E-AE0F-D5E469B1ECA9}"/>
    <dgm:cxn modelId="{DB238565-0546-4B50-882E-289562E4DF31}" type="presOf" srcId="{7F1EA2BD-CFBB-4117-8B57-F4A63448F6AB}" destId="{53606017-0F09-441B-A569-011BA8DD484D}" srcOrd="0" destOrd="0" presId="urn:microsoft.com/office/officeart/2018/2/layout/IconCircleList"/>
    <dgm:cxn modelId="{EF40E174-A4A4-41B6-992B-5DAEC8FDC790}" type="presOf" srcId="{E908E213-B44A-4A14-BB72-73A21760DEDB}" destId="{CE3B4743-8198-40F0-99CE-9E64C914ED74}" srcOrd="0" destOrd="0" presId="urn:microsoft.com/office/officeart/2018/2/layout/IconCircleList"/>
    <dgm:cxn modelId="{C2221B58-7192-41CE-AEE8-44BB25C86AA8}" type="presOf" srcId="{4DF80363-0E04-4F89-BD94-633D5558CFFF}" destId="{EB1A3836-31FE-458E-B130-DF66E0C695E8}" srcOrd="0" destOrd="0" presId="urn:microsoft.com/office/officeart/2018/2/layout/IconCircleList"/>
    <dgm:cxn modelId="{3F5C7A85-231A-4FD4-A2B2-5E04D29D75B5}" type="presOf" srcId="{36887203-84FC-415E-ABD0-64F85BCAB7B6}" destId="{9C1F4FAC-E3AB-4F2B-8C92-CBB588B68AA4}" srcOrd="0" destOrd="0" presId="urn:microsoft.com/office/officeart/2018/2/layout/IconCircleList"/>
    <dgm:cxn modelId="{80E8D985-80B8-4EAF-A44A-A1D821BC86F4}" type="presOf" srcId="{234F9249-791A-4185-9093-654730374DAA}" destId="{C08F322D-7E79-4EA8-BB58-E70EAD7E6EBF}" srcOrd="0" destOrd="0" presId="urn:microsoft.com/office/officeart/2018/2/layout/IconCircleList"/>
    <dgm:cxn modelId="{C0D84C8C-5474-4098-A3A3-DE0BE1A4E5E7}" srcId="{7F1EA2BD-CFBB-4117-8B57-F4A63448F6AB}" destId="{36887203-84FC-415E-ABD0-64F85BCAB7B6}" srcOrd="0" destOrd="0" parTransId="{D95BF5A0-D9EA-4E90-9B51-843D5DCEE6C4}" sibTransId="{2A20BDA0-AB7C-4031-AA92-92AD8FA4665A}"/>
    <dgm:cxn modelId="{F793F2B3-4569-4C25-9C6A-56E15E88333A}" type="presOf" srcId="{2A20BDA0-AB7C-4031-AA92-92AD8FA4665A}" destId="{BE4DE753-3769-4B2A-9204-C702B24AFEE3}" srcOrd="0" destOrd="0" presId="urn:microsoft.com/office/officeart/2018/2/layout/IconCircleList"/>
    <dgm:cxn modelId="{80F464C8-A4B7-4E28-BF71-66945DD55B85}" type="presOf" srcId="{D1C0E1D8-F504-4D3D-9584-99CA78CE54A7}" destId="{75CB17D8-D3CD-4F37-89C4-81476C7DD763}" srcOrd="0" destOrd="0" presId="urn:microsoft.com/office/officeart/2018/2/layout/IconCircleList"/>
    <dgm:cxn modelId="{0789F8D0-DA9A-4F83-B6DC-8AC3C3AB36A2}" type="presOf" srcId="{D3719B23-201E-42D2-92B4-76AAF07FDEFE}" destId="{E2957266-DC8F-4463-9DB6-CFF6AF634E92}" srcOrd="0" destOrd="0" presId="urn:microsoft.com/office/officeart/2018/2/layout/IconCircleList"/>
    <dgm:cxn modelId="{16A230D1-5AD5-427D-AC36-753493478025}" type="presOf" srcId="{0503C69C-0F9D-468C-8D34-7EEBA577C43E}" destId="{92DED5BA-6D4D-41E6-9FFD-35374A87E883}" srcOrd="0" destOrd="0" presId="urn:microsoft.com/office/officeart/2018/2/layout/IconCircleList"/>
    <dgm:cxn modelId="{D50D4EE3-3546-4DAF-AB8F-74E6DDE6A57E}" srcId="{7F1EA2BD-CFBB-4117-8B57-F4A63448F6AB}" destId="{234F9249-791A-4185-9093-654730374DAA}" srcOrd="5" destOrd="0" parTransId="{0CA1084B-9F1E-45B1-BA5B-184229E408A5}" sibTransId="{F40A10C6-436B-464D-A99F-4CE8E9E02E76}"/>
    <dgm:cxn modelId="{92AEDAE7-06CD-4F11-9E7D-E3A20D2E0935}" type="presOf" srcId="{E7883DF9-258F-4742-88D8-399DCFB348D3}" destId="{478A814E-18AF-49B1-82CE-959055285537}" srcOrd="0" destOrd="0" presId="urn:microsoft.com/office/officeart/2018/2/layout/IconCircleList"/>
    <dgm:cxn modelId="{905AB3EA-F528-4396-ADC7-04DA414A15AA}" srcId="{7F1EA2BD-CFBB-4117-8B57-F4A63448F6AB}" destId="{0503C69C-0F9D-468C-8D34-7EEBA577C43E}" srcOrd="3" destOrd="0" parTransId="{08948B39-A962-4CAA-B946-2F81A7CD2D2A}" sibTransId="{E7883DF9-258F-4742-88D8-399DCFB348D3}"/>
    <dgm:cxn modelId="{D9A1B1F0-3F57-4EA5-961B-D86C4B4D5725}" type="presOf" srcId="{E6724569-800B-4C57-999C-B4057550A101}" destId="{45D2FCDD-35CE-4C18-86B5-7F366CE54AAE}" srcOrd="0" destOrd="0" presId="urn:microsoft.com/office/officeart/2018/2/layout/IconCircleList"/>
    <dgm:cxn modelId="{9E4E2924-12A8-4DBD-B7B7-2CCEB670F7AF}" type="presParOf" srcId="{53606017-0F09-441B-A569-011BA8DD484D}" destId="{2DE208BA-BD26-45B2-8248-F628BEDCDA0D}" srcOrd="0" destOrd="0" presId="urn:microsoft.com/office/officeart/2018/2/layout/IconCircleList"/>
    <dgm:cxn modelId="{10811F9F-1FD9-4791-AFDB-3CFE91F5E6AF}" type="presParOf" srcId="{2DE208BA-BD26-45B2-8248-F628BEDCDA0D}" destId="{63628C40-7B32-49CE-8B29-6DA822A622DE}" srcOrd="0" destOrd="0" presId="urn:microsoft.com/office/officeart/2018/2/layout/IconCircleList"/>
    <dgm:cxn modelId="{A040FCDA-A25D-43A9-96FB-0AF7597154F7}" type="presParOf" srcId="{63628C40-7B32-49CE-8B29-6DA822A622DE}" destId="{6177DE08-1B66-4CAE-B5A6-1550F3258921}" srcOrd="0" destOrd="0" presId="urn:microsoft.com/office/officeart/2018/2/layout/IconCircleList"/>
    <dgm:cxn modelId="{21DC5450-F806-4C68-BCE0-56BA56753643}" type="presParOf" srcId="{63628C40-7B32-49CE-8B29-6DA822A622DE}" destId="{6344E1DA-CB5E-45B4-AED6-2344718052F5}" srcOrd="1" destOrd="0" presId="urn:microsoft.com/office/officeart/2018/2/layout/IconCircleList"/>
    <dgm:cxn modelId="{1E41B7A1-9088-4D81-A030-EFAB93BF9D6E}" type="presParOf" srcId="{63628C40-7B32-49CE-8B29-6DA822A622DE}" destId="{2B2EECC4-5D66-4F89-8D03-83FA430DD3CC}" srcOrd="2" destOrd="0" presId="urn:microsoft.com/office/officeart/2018/2/layout/IconCircleList"/>
    <dgm:cxn modelId="{44CAADA3-9E20-4684-8B58-8EBAA5F1EC90}" type="presParOf" srcId="{63628C40-7B32-49CE-8B29-6DA822A622DE}" destId="{9C1F4FAC-E3AB-4F2B-8C92-CBB588B68AA4}" srcOrd="3" destOrd="0" presId="urn:microsoft.com/office/officeart/2018/2/layout/IconCircleList"/>
    <dgm:cxn modelId="{F6ED476E-6AA2-453C-B598-124580965BDF}" type="presParOf" srcId="{2DE208BA-BD26-45B2-8248-F628BEDCDA0D}" destId="{BE4DE753-3769-4B2A-9204-C702B24AFEE3}" srcOrd="1" destOrd="0" presId="urn:microsoft.com/office/officeart/2018/2/layout/IconCircleList"/>
    <dgm:cxn modelId="{04803A8A-1810-4A28-9170-16A8FA20864A}" type="presParOf" srcId="{2DE208BA-BD26-45B2-8248-F628BEDCDA0D}" destId="{4B19181C-09D3-4B68-9CB5-A3A058C9C158}" srcOrd="2" destOrd="0" presId="urn:microsoft.com/office/officeart/2018/2/layout/IconCircleList"/>
    <dgm:cxn modelId="{52CF3B75-CA24-42AB-8DFF-05AA17C40E87}" type="presParOf" srcId="{4B19181C-09D3-4B68-9CB5-A3A058C9C158}" destId="{20F1DC23-0606-4420-915D-41161C2587BF}" srcOrd="0" destOrd="0" presId="urn:microsoft.com/office/officeart/2018/2/layout/IconCircleList"/>
    <dgm:cxn modelId="{094FA755-254F-4109-AD03-59632E29A6A0}" type="presParOf" srcId="{4B19181C-09D3-4B68-9CB5-A3A058C9C158}" destId="{9A58F8EF-6918-4C10-905E-ABDE92C7CCA9}" srcOrd="1" destOrd="0" presId="urn:microsoft.com/office/officeart/2018/2/layout/IconCircleList"/>
    <dgm:cxn modelId="{1135D41E-6722-41F2-8EB9-18F99B57A071}" type="presParOf" srcId="{4B19181C-09D3-4B68-9CB5-A3A058C9C158}" destId="{C788C85D-2BBB-45C4-B9E6-DE16815C5544}" srcOrd="2" destOrd="0" presId="urn:microsoft.com/office/officeart/2018/2/layout/IconCircleList"/>
    <dgm:cxn modelId="{96DF5D37-96F9-4D4A-8DA7-446C911BC06A}" type="presParOf" srcId="{4B19181C-09D3-4B68-9CB5-A3A058C9C158}" destId="{45D2FCDD-35CE-4C18-86B5-7F366CE54AAE}" srcOrd="3" destOrd="0" presId="urn:microsoft.com/office/officeart/2018/2/layout/IconCircleList"/>
    <dgm:cxn modelId="{9BDCF957-0E02-4A5B-BF16-12A5A22E1EB2}" type="presParOf" srcId="{2DE208BA-BD26-45B2-8248-F628BEDCDA0D}" destId="{E2957266-DC8F-4463-9DB6-CFF6AF634E92}" srcOrd="3" destOrd="0" presId="urn:microsoft.com/office/officeart/2018/2/layout/IconCircleList"/>
    <dgm:cxn modelId="{CCA4916A-BCEE-463D-A1C9-9B822C9AE064}" type="presParOf" srcId="{2DE208BA-BD26-45B2-8248-F628BEDCDA0D}" destId="{76A82771-0D68-4E1E-A505-EEA6BF9F3539}" srcOrd="4" destOrd="0" presId="urn:microsoft.com/office/officeart/2018/2/layout/IconCircleList"/>
    <dgm:cxn modelId="{D43CC9B1-D659-470A-A8F9-645340E9AA22}" type="presParOf" srcId="{76A82771-0D68-4E1E-A505-EEA6BF9F3539}" destId="{4D20C3EC-CB00-4E7C-ADE8-228E658075D7}" srcOrd="0" destOrd="0" presId="urn:microsoft.com/office/officeart/2018/2/layout/IconCircleList"/>
    <dgm:cxn modelId="{F2599127-FBE4-4C0C-8481-A97D17C472C6}" type="presParOf" srcId="{76A82771-0D68-4E1E-A505-EEA6BF9F3539}" destId="{D056E2BD-642A-4C1E-86EF-04614E6101EB}" srcOrd="1" destOrd="0" presId="urn:microsoft.com/office/officeart/2018/2/layout/IconCircleList"/>
    <dgm:cxn modelId="{37D6E337-709E-413B-B2D6-F18F19221591}" type="presParOf" srcId="{76A82771-0D68-4E1E-A505-EEA6BF9F3539}" destId="{20080702-90DC-4968-9FF1-87338DED0ED2}" srcOrd="2" destOrd="0" presId="urn:microsoft.com/office/officeart/2018/2/layout/IconCircleList"/>
    <dgm:cxn modelId="{05262D3E-7307-413B-8C55-A8DE1C381FB2}" type="presParOf" srcId="{76A82771-0D68-4E1E-A505-EEA6BF9F3539}" destId="{75CB17D8-D3CD-4F37-89C4-81476C7DD763}" srcOrd="3" destOrd="0" presId="urn:microsoft.com/office/officeart/2018/2/layout/IconCircleList"/>
    <dgm:cxn modelId="{C68BC63E-55A5-4CF1-8C82-E4DA1BCDD68D}" type="presParOf" srcId="{2DE208BA-BD26-45B2-8248-F628BEDCDA0D}" destId="{EB1A3836-31FE-458E-B130-DF66E0C695E8}" srcOrd="5" destOrd="0" presId="urn:microsoft.com/office/officeart/2018/2/layout/IconCircleList"/>
    <dgm:cxn modelId="{A1F4004A-0841-4043-965B-AD6E546DCC2C}" type="presParOf" srcId="{2DE208BA-BD26-45B2-8248-F628BEDCDA0D}" destId="{8BF6EB2D-7F61-4D04-92C8-EC608DA9ED3F}" srcOrd="6" destOrd="0" presId="urn:microsoft.com/office/officeart/2018/2/layout/IconCircleList"/>
    <dgm:cxn modelId="{67CBE874-C75D-4567-8078-10AADDACC7E9}" type="presParOf" srcId="{8BF6EB2D-7F61-4D04-92C8-EC608DA9ED3F}" destId="{8D7AB6F0-5120-4F80-B84D-A67779290748}" srcOrd="0" destOrd="0" presId="urn:microsoft.com/office/officeart/2018/2/layout/IconCircleList"/>
    <dgm:cxn modelId="{3FC4BC8B-5C50-494F-A3E6-236DE66531D3}" type="presParOf" srcId="{8BF6EB2D-7F61-4D04-92C8-EC608DA9ED3F}" destId="{FE21C898-FDBE-4E28-B016-F4A82C8698F8}" srcOrd="1" destOrd="0" presId="urn:microsoft.com/office/officeart/2018/2/layout/IconCircleList"/>
    <dgm:cxn modelId="{099F0910-B6EC-479E-9640-5D54BCABF4D5}" type="presParOf" srcId="{8BF6EB2D-7F61-4D04-92C8-EC608DA9ED3F}" destId="{A8E6B335-9ACC-45CD-9CBC-D3F772DF4959}" srcOrd="2" destOrd="0" presId="urn:microsoft.com/office/officeart/2018/2/layout/IconCircleList"/>
    <dgm:cxn modelId="{88327FFE-0A7B-4314-B2A4-8BDE471EA955}" type="presParOf" srcId="{8BF6EB2D-7F61-4D04-92C8-EC608DA9ED3F}" destId="{92DED5BA-6D4D-41E6-9FFD-35374A87E883}" srcOrd="3" destOrd="0" presId="urn:microsoft.com/office/officeart/2018/2/layout/IconCircleList"/>
    <dgm:cxn modelId="{EF817885-463C-420C-9323-94001C99ED69}" type="presParOf" srcId="{2DE208BA-BD26-45B2-8248-F628BEDCDA0D}" destId="{478A814E-18AF-49B1-82CE-959055285537}" srcOrd="7" destOrd="0" presId="urn:microsoft.com/office/officeart/2018/2/layout/IconCircleList"/>
    <dgm:cxn modelId="{72BC155D-68A8-47ED-8CD8-B343861A5731}" type="presParOf" srcId="{2DE208BA-BD26-45B2-8248-F628BEDCDA0D}" destId="{E14552B7-8873-450C-B814-DE230E58E794}" srcOrd="8" destOrd="0" presId="urn:microsoft.com/office/officeart/2018/2/layout/IconCircleList"/>
    <dgm:cxn modelId="{74137079-B620-478C-A004-DBA113F1B82B}" type="presParOf" srcId="{E14552B7-8873-450C-B814-DE230E58E794}" destId="{41564B87-B9E0-40AA-83A7-8E8C0A931108}" srcOrd="0" destOrd="0" presId="urn:microsoft.com/office/officeart/2018/2/layout/IconCircleList"/>
    <dgm:cxn modelId="{ED78EC31-6D7E-45AF-BCF1-7DAD1594F4DC}" type="presParOf" srcId="{E14552B7-8873-450C-B814-DE230E58E794}" destId="{76CE7A6D-A376-4C2E-BB9F-A6320F42123E}" srcOrd="1" destOrd="0" presId="urn:microsoft.com/office/officeart/2018/2/layout/IconCircleList"/>
    <dgm:cxn modelId="{F9041F3C-392D-4932-A3FC-49FFB6E6694E}" type="presParOf" srcId="{E14552B7-8873-450C-B814-DE230E58E794}" destId="{9FB38D17-CE23-4883-988C-D06895EC73EC}" srcOrd="2" destOrd="0" presId="urn:microsoft.com/office/officeart/2018/2/layout/IconCircleList"/>
    <dgm:cxn modelId="{92B8BA43-A1F1-4A47-9872-F615A47F09B9}" type="presParOf" srcId="{E14552B7-8873-450C-B814-DE230E58E794}" destId="{CE3B4743-8198-40F0-99CE-9E64C914ED74}" srcOrd="3" destOrd="0" presId="urn:microsoft.com/office/officeart/2018/2/layout/IconCircleList"/>
    <dgm:cxn modelId="{FAA0F57A-0A1E-43AB-9F1D-AAFBDCDE23C9}" type="presParOf" srcId="{2DE208BA-BD26-45B2-8248-F628BEDCDA0D}" destId="{244029A0-43C8-408A-8DA2-412026FEA36F}" srcOrd="9" destOrd="0" presId="urn:microsoft.com/office/officeart/2018/2/layout/IconCircleList"/>
    <dgm:cxn modelId="{C30FA2FB-E07B-4587-B1E6-FBD5C19282FA}" type="presParOf" srcId="{2DE208BA-BD26-45B2-8248-F628BEDCDA0D}" destId="{FBB25A7F-F83E-48BA-9FDF-91592D41783E}" srcOrd="10" destOrd="0" presId="urn:microsoft.com/office/officeart/2018/2/layout/IconCircleList"/>
    <dgm:cxn modelId="{76A4641C-062D-4052-A423-1EBF84035DA0}" type="presParOf" srcId="{FBB25A7F-F83E-48BA-9FDF-91592D41783E}" destId="{6F5E33A0-B69A-45E1-8F5A-02CEE9FFEAFC}" srcOrd="0" destOrd="0" presId="urn:microsoft.com/office/officeart/2018/2/layout/IconCircleList"/>
    <dgm:cxn modelId="{D6B07E57-41D7-44F1-A815-1553E7A619F0}" type="presParOf" srcId="{FBB25A7F-F83E-48BA-9FDF-91592D41783E}" destId="{D02D90FD-55A9-4BDE-B112-0BB63F8B989F}" srcOrd="1" destOrd="0" presId="urn:microsoft.com/office/officeart/2018/2/layout/IconCircleList"/>
    <dgm:cxn modelId="{93B9ACD1-F15C-48FB-B945-A50A955DF67F}" type="presParOf" srcId="{FBB25A7F-F83E-48BA-9FDF-91592D41783E}" destId="{AB19C42A-CEDD-4BA3-BE3B-DD94B6C770AE}" srcOrd="2" destOrd="0" presId="urn:microsoft.com/office/officeart/2018/2/layout/IconCircleList"/>
    <dgm:cxn modelId="{68EB1110-40FF-4C70-97EF-5FB27E50A5D8}" type="presParOf" srcId="{FBB25A7F-F83E-48BA-9FDF-91592D41783E}" destId="{C08F322D-7E79-4EA8-BB58-E70EAD7E6E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DCD71-FDCF-4548-945B-A6C57C722B4C}">
      <dsp:nvSpPr>
        <dsp:cNvPr id="0" name=""/>
        <dsp:cNvSpPr/>
      </dsp:nvSpPr>
      <dsp:spPr>
        <a:xfrm>
          <a:off x="0" y="325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84692-17E0-400F-A042-25551C205D8F}">
      <dsp:nvSpPr>
        <dsp:cNvPr id="0" name=""/>
        <dsp:cNvSpPr/>
      </dsp:nvSpPr>
      <dsp:spPr>
        <a:xfrm>
          <a:off x="135720" y="101274"/>
          <a:ext cx="246764" cy="24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722C-815D-4365-BEAE-85B68A0584C5}">
      <dsp:nvSpPr>
        <dsp:cNvPr id="0" name=""/>
        <dsp:cNvSpPr/>
      </dsp:nvSpPr>
      <dsp:spPr>
        <a:xfrm>
          <a:off x="518204" y="325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Principais objetivos do sistema</a:t>
          </a:r>
          <a:r>
            <a:rPr lang="pt-PT" sz="1600" kern="1200" dirty="0">
              <a:latin typeface="Franklin Gothic Demi" panose="020B0502020104020203"/>
            </a:rPr>
            <a:t> </a:t>
          </a:r>
          <a:endParaRPr lang="en-US" sz="1600" kern="1200" dirty="0"/>
        </a:p>
      </dsp:txBody>
      <dsp:txXfrm>
        <a:off x="518204" y="325"/>
        <a:ext cx="10511745" cy="448662"/>
      </dsp:txXfrm>
    </dsp:sp>
    <dsp:sp modelId="{050BFF82-708F-4AF1-860F-4A97F8B9EA8E}">
      <dsp:nvSpPr>
        <dsp:cNvPr id="0" name=""/>
        <dsp:cNvSpPr/>
      </dsp:nvSpPr>
      <dsp:spPr>
        <a:xfrm>
          <a:off x="0" y="561153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6A948-C1C9-4430-A1AB-D019643590A2}">
      <dsp:nvSpPr>
        <dsp:cNvPr id="0" name=""/>
        <dsp:cNvSpPr/>
      </dsp:nvSpPr>
      <dsp:spPr>
        <a:xfrm>
          <a:off x="135720" y="670102"/>
          <a:ext cx="246764" cy="24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517E4-B06A-4C61-A992-F0F6F8FCCFCF}">
      <dsp:nvSpPr>
        <dsp:cNvPr id="0" name=""/>
        <dsp:cNvSpPr/>
      </dsp:nvSpPr>
      <dsp:spPr>
        <a:xfrm>
          <a:off x="518204" y="561153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Evidências da aplicação do processo de engenharia e desenvolvimento de software</a:t>
          </a:r>
          <a:endParaRPr lang="en-US" sz="1600" kern="1200" dirty="0"/>
        </a:p>
      </dsp:txBody>
      <dsp:txXfrm>
        <a:off x="518204" y="561153"/>
        <a:ext cx="10511745" cy="448662"/>
      </dsp:txXfrm>
    </dsp:sp>
    <dsp:sp modelId="{DAB8D44F-D46B-4425-B7C5-5437EAE20313}">
      <dsp:nvSpPr>
        <dsp:cNvPr id="0" name=""/>
        <dsp:cNvSpPr/>
      </dsp:nvSpPr>
      <dsp:spPr>
        <a:xfrm>
          <a:off x="0" y="1121981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0FBEB-9A12-4C90-9C57-96869D16C8A1}">
      <dsp:nvSpPr>
        <dsp:cNvPr id="0" name=""/>
        <dsp:cNvSpPr/>
      </dsp:nvSpPr>
      <dsp:spPr>
        <a:xfrm>
          <a:off x="135720" y="1222930"/>
          <a:ext cx="246764" cy="246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F7A17-082D-4BF7-8858-63DA2EFCBC92}">
      <dsp:nvSpPr>
        <dsp:cNvPr id="0" name=""/>
        <dsp:cNvSpPr/>
      </dsp:nvSpPr>
      <dsp:spPr>
        <a:xfrm>
          <a:off x="518204" y="1121981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Resultados atingidos</a:t>
          </a:r>
          <a:r>
            <a:rPr lang="pt-PT" sz="1600" kern="1200" dirty="0">
              <a:latin typeface="Franklin Gothic Demi" panose="020B0502020104020203"/>
            </a:rPr>
            <a:t> </a:t>
          </a:r>
          <a:endParaRPr lang="en-US" sz="1600" kern="1200" dirty="0">
            <a:latin typeface="Franklin Gothic Demi" panose="020B0502020104020203"/>
          </a:endParaRPr>
        </a:p>
      </dsp:txBody>
      <dsp:txXfrm>
        <a:off x="518204" y="1121981"/>
        <a:ext cx="10511745" cy="448662"/>
      </dsp:txXfrm>
    </dsp:sp>
    <dsp:sp modelId="{3B1646AA-2953-453B-A8A1-9DF9BF5860E5}">
      <dsp:nvSpPr>
        <dsp:cNvPr id="0" name=""/>
        <dsp:cNvSpPr/>
      </dsp:nvSpPr>
      <dsp:spPr>
        <a:xfrm>
          <a:off x="0" y="1682809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7F43F-B7DD-49D9-ABB0-4F2124EEFDBC}">
      <dsp:nvSpPr>
        <dsp:cNvPr id="0" name=""/>
        <dsp:cNvSpPr/>
      </dsp:nvSpPr>
      <dsp:spPr>
        <a:xfrm>
          <a:off x="135720" y="1783758"/>
          <a:ext cx="246764" cy="246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4A6A-2D8F-49B8-A7D2-DD2CEF48D0E5}">
      <dsp:nvSpPr>
        <dsp:cNvPr id="0" name=""/>
        <dsp:cNvSpPr/>
      </dsp:nvSpPr>
      <dsp:spPr>
        <a:xfrm>
          <a:off x="518204" y="1682809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Análise critica dos resultados e do trabalho em equipa</a:t>
          </a:r>
          <a:endParaRPr lang="en-US" sz="1600" kern="1200" dirty="0"/>
        </a:p>
      </dsp:txBody>
      <dsp:txXfrm>
        <a:off x="518204" y="1682809"/>
        <a:ext cx="10511745" cy="448662"/>
      </dsp:txXfrm>
    </dsp:sp>
    <dsp:sp modelId="{663CDCF2-61B2-D74A-A290-BF0026B0D833}">
      <dsp:nvSpPr>
        <dsp:cNvPr id="0" name=""/>
        <dsp:cNvSpPr/>
      </dsp:nvSpPr>
      <dsp:spPr>
        <a:xfrm>
          <a:off x="0" y="2243637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91FB-C5CE-E34C-B839-D997C941A88D}">
      <dsp:nvSpPr>
        <dsp:cNvPr id="0" name=""/>
        <dsp:cNvSpPr/>
      </dsp:nvSpPr>
      <dsp:spPr>
        <a:xfrm>
          <a:off x="135720" y="2344586"/>
          <a:ext cx="246764" cy="2467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77DE1-1C73-5E41-B9F2-CEB3A63830BE}">
      <dsp:nvSpPr>
        <dsp:cNvPr id="0" name=""/>
        <dsp:cNvSpPr/>
      </dsp:nvSpPr>
      <dsp:spPr>
        <a:xfrm>
          <a:off x="518204" y="2243637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Cenário de </a:t>
          </a:r>
          <a:r>
            <a:rPr lang="pt-PT" sz="1600" kern="1200" dirty="0" err="1"/>
            <a:t>deployment</a:t>
          </a:r>
          <a:r>
            <a:rPr lang="pt-PT" sz="1600" kern="1200" dirty="0"/>
            <a:t> da solução</a:t>
          </a:r>
        </a:p>
      </dsp:txBody>
      <dsp:txXfrm>
        <a:off x="518204" y="2243637"/>
        <a:ext cx="10511745" cy="448662"/>
      </dsp:txXfrm>
    </dsp:sp>
    <dsp:sp modelId="{B40080DD-E4A1-4858-8B2F-3EF25D135B39}">
      <dsp:nvSpPr>
        <dsp:cNvPr id="0" name=""/>
        <dsp:cNvSpPr/>
      </dsp:nvSpPr>
      <dsp:spPr>
        <a:xfrm>
          <a:off x="0" y="2804465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9947B-B6EF-409A-A472-381B8DB20B2C}">
      <dsp:nvSpPr>
        <dsp:cNvPr id="0" name=""/>
        <dsp:cNvSpPr/>
      </dsp:nvSpPr>
      <dsp:spPr>
        <a:xfrm>
          <a:off x="135720" y="2905414"/>
          <a:ext cx="246764" cy="2467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F7C48-A774-4CE9-88E6-2AA9559E7662}">
      <dsp:nvSpPr>
        <dsp:cNvPr id="0" name=""/>
        <dsp:cNvSpPr/>
      </dsp:nvSpPr>
      <dsp:spPr>
        <a:xfrm>
          <a:off x="518204" y="2804465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Qualidade do produto</a:t>
          </a:r>
          <a:endParaRPr lang="en-US" sz="1600" kern="1200" dirty="0"/>
        </a:p>
      </dsp:txBody>
      <dsp:txXfrm>
        <a:off x="518204" y="2804465"/>
        <a:ext cx="10511745" cy="448662"/>
      </dsp:txXfrm>
    </dsp:sp>
    <dsp:sp modelId="{0916F2B6-FFFB-4546-8993-758B4739ACDB}">
      <dsp:nvSpPr>
        <dsp:cNvPr id="0" name=""/>
        <dsp:cNvSpPr/>
      </dsp:nvSpPr>
      <dsp:spPr>
        <a:xfrm>
          <a:off x="0" y="3365618"/>
          <a:ext cx="11029950" cy="448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2E009-A6D6-074A-9DAC-7DDBD4C55C60}">
      <dsp:nvSpPr>
        <dsp:cNvPr id="0" name=""/>
        <dsp:cNvSpPr/>
      </dsp:nvSpPr>
      <dsp:spPr>
        <a:xfrm>
          <a:off x="135720" y="3466241"/>
          <a:ext cx="246764" cy="2467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F57A-1669-B843-ABC4-974A8F6E3F12}">
      <dsp:nvSpPr>
        <dsp:cNvPr id="0" name=""/>
        <dsp:cNvSpPr/>
      </dsp:nvSpPr>
      <dsp:spPr>
        <a:xfrm>
          <a:off x="518204" y="3365292"/>
          <a:ext cx="10511745" cy="4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3" tIns="47483" rIns="47483" bIns="474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Conclusão</a:t>
          </a:r>
        </a:p>
      </dsp:txBody>
      <dsp:txXfrm>
        <a:off x="518204" y="3365292"/>
        <a:ext cx="10511745" cy="44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7DE08-1B66-4CAE-B5A6-1550F3258921}">
      <dsp:nvSpPr>
        <dsp:cNvPr id="0" name=""/>
        <dsp:cNvSpPr/>
      </dsp:nvSpPr>
      <dsp:spPr>
        <a:xfrm>
          <a:off x="235953" y="667678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4E1DA-CB5E-45B4-AED6-2344718052F5}">
      <dsp:nvSpPr>
        <dsp:cNvPr id="0" name=""/>
        <dsp:cNvSpPr/>
      </dsp:nvSpPr>
      <dsp:spPr>
        <a:xfrm>
          <a:off x="42815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4FAC-E3AB-4F2B-8C92-CBB588B68AA4}">
      <dsp:nvSpPr>
        <dsp:cNvPr id="0" name=""/>
        <dsp:cNvSpPr/>
      </dsp:nvSpPr>
      <dsp:spPr>
        <a:xfrm>
          <a:off x="1347326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/>
            <a:t>Linguagem de programação usada: Java;</a:t>
          </a:r>
          <a:endParaRPr lang="en-US" sz="1500" kern="1200"/>
        </a:p>
      </dsp:txBody>
      <dsp:txXfrm>
        <a:off x="1347326" y="667678"/>
        <a:ext cx="2157370" cy="915248"/>
      </dsp:txXfrm>
    </dsp:sp>
    <dsp:sp modelId="{20F1DC23-0606-4420-915D-41161C2587BF}">
      <dsp:nvSpPr>
        <dsp:cNvPr id="0" name=""/>
        <dsp:cNvSpPr/>
      </dsp:nvSpPr>
      <dsp:spPr>
        <a:xfrm>
          <a:off x="3880603" y="667678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8F8EF-6918-4C10-905E-ABDE92C7CCA9}">
      <dsp:nvSpPr>
        <dsp:cNvPr id="0" name=""/>
        <dsp:cNvSpPr/>
      </dsp:nvSpPr>
      <dsp:spPr>
        <a:xfrm>
          <a:off x="407280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FCDD-35CE-4C18-86B5-7F366CE54AAE}">
      <dsp:nvSpPr>
        <dsp:cNvPr id="0" name=""/>
        <dsp:cNvSpPr/>
      </dsp:nvSpPr>
      <dsp:spPr>
        <a:xfrm>
          <a:off x="499197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/>
            <a:t>Testes unitários através JUnit;</a:t>
          </a:r>
          <a:endParaRPr lang="en-US" sz="1500" kern="1200"/>
        </a:p>
      </dsp:txBody>
      <dsp:txXfrm>
        <a:off x="4991975" y="667678"/>
        <a:ext cx="2157370" cy="915248"/>
      </dsp:txXfrm>
    </dsp:sp>
    <dsp:sp modelId="{4D20C3EC-CB00-4E7C-ADE8-228E658075D7}">
      <dsp:nvSpPr>
        <dsp:cNvPr id="0" name=""/>
        <dsp:cNvSpPr/>
      </dsp:nvSpPr>
      <dsp:spPr>
        <a:xfrm>
          <a:off x="7525252" y="667678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6E2BD-642A-4C1E-86EF-04614E6101EB}">
      <dsp:nvSpPr>
        <dsp:cNvPr id="0" name=""/>
        <dsp:cNvSpPr/>
      </dsp:nvSpPr>
      <dsp:spPr>
        <a:xfrm>
          <a:off x="7717454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17D8-D3CD-4F37-89C4-81476C7DD763}">
      <dsp:nvSpPr>
        <dsp:cNvPr id="0" name=""/>
        <dsp:cNvSpPr/>
      </dsp:nvSpPr>
      <dsp:spPr>
        <a:xfrm>
          <a:off x="863662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Base de dados implementada através do software H2;</a:t>
          </a:r>
          <a:endParaRPr lang="en-US" sz="1500" kern="1200" dirty="0"/>
        </a:p>
      </dsp:txBody>
      <dsp:txXfrm>
        <a:off x="8636625" y="667678"/>
        <a:ext cx="2157370" cy="915248"/>
      </dsp:txXfrm>
    </dsp:sp>
    <dsp:sp modelId="{8D7AB6F0-5120-4F80-B84D-A67779290748}">
      <dsp:nvSpPr>
        <dsp:cNvPr id="0" name=""/>
        <dsp:cNvSpPr/>
      </dsp:nvSpPr>
      <dsp:spPr>
        <a:xfrm>
          <a:off x="235953" y="2231354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1C898-FDBE-4E28-B016-F4A82C8698F8}">
      <dsp:nvSpPr>
        <dsp:cNvPr id="0" name=""/>
        <dsp:cNvSpPr/>
      </dsp:nvSpPr>
      <dsp:spPr>
        <a:xfrm>
          <a:off x="42815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ED5BA-6D4D-41E6-9FFD-35374A87E883}">
      <dsp:nvSpPr>
        <dsp:cNvPr id="0" name=""/>
        <dsp:cNvSpPr/>
      </dsp:nvSpPr>
      <dsp:spPr>
        <a:xfrm>
          <a:off x="1347326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Repositório e </a:t>
          </a:r>
          <a:r>
            <a:rPr lang="pt-PT" sz="1500" kern="1200" dirty="0" err="1"/>
            <a:t>Issues</a:t>
          </a:r>
          <a:r>
            <a:rPr lang="pt-PT" sz="1500" kern="1200" dirty="0"/>
            <a:t> através do </a:t>
          </a:r>
          <a:r>
            <a:rPr lang="pt-PT" sz="1500" kern="1200" dirty="0" err="1"/>
            <a:t>Bitbucket</a:t>
          </a:r>
          <a:r>
            <a:rPr lang="pt-PT" sz="1500" kern="1200" dirty="0"/>
            <a:t>;</a:t>
          </a:r>
          <a:endParaRPr lang="en-US" sz="1500" kern="1200" dirty="0"/>
        </a:p>
      </dsp:txBody>
      <dsp:txXfrm>
        <a:off x="1347326" y="2231354"/>
        <a:ext cx="2157370" cy="915248"/>
      </dsp:txXfrm>
    </dsp:sp>
    <dsp:sp modelId="{41564B87-B9E0-40AA-83A7-8E8C0A931108}">
      <dsp:nvSpPr>
        <dsp:cNvPr id="0" name=""/>
        <dsp:cNvSpPr/>
      </dsp:nvSpPr>
      <dsp:spPr>
        <a:xfrm>
          <a:off x="3880603" y="2231354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E7A6D-A376-4C2E-BB9F-A6320F42123E}">
      <dsp:nvSpPr>
        <dsp:cNvPr id="0" name=""/>
        <dsp:cNvSpPr/>
      </dsp:nvSpPr>
      <dsp:spPr>
        <a:xfrm>
          <a:off x="407280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B4743-8198-40F0-99CE-9E64C914ED74}">
      <dsp:nvSpPr>
        <dsp:cNvPr id="0" name=""/>
        <dsp:cNvSpPr/>
      </dsp:nvSpPr>
      <dsp:spPr>
        <a:xfrm>
          <a:off x="4991975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/>
            <a:t>Ferramenta de comunicação e de registo de reuniões: MS Teams;</a:t>
          </a:r>
          <a:endParaRPr lang="en-US" sz="1500" kern="1200"/>
        </a:p>
      </dsp:txBody>
      <dsp:txXfrm>
        <a:off x="4991975" y="2231354"/>
        <a:ext cx="2157370" cy="915248"/>
      </dsp:txXfrm>
    </dsp:sp>
    <dsp:sp modelId="{6F5E33A0-B69A-45E1-8F5A-02CEE9FFEAFC}">
      <dsp:nvSpPr>
        <dsp:cNvPr id="0" name=""/>
        <dsp:cNvSpPr/>
      </dsp:nvSpPr>
      <dsp:spPr>
        <a:xfrm>
          <a:off x="7525252" y="2231354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90FD-55A9-4BDE-B112-0BB63F8B989F}">
      <dsp:nvSpPr>
        <dsp:cNvPr id="0" name=""/>
        <dsp:cNvSpPr/>
      </dsp:nvSpPr>
      <dsp:spPr>
        <a:xfrm>
          <a:off x="7717454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F322D-7E79-4EA8-BB58-E70EAD7E6EBF}">
      <dsp:nvSpPr>
        <dsp:cNvPr id="0" name=""/>
        <dsp:cNvSpPr/>
      </dsp:nvSpPr>
      <dsp:spPr>
        <a:xfrm>
          <a:off x="8636625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Reuniões frequentes entre membros da equipa;</a:t>
          </a:r>
          <a:endParaRPr lang="en-US" sz="1500" kern="1200" dirty="0"/>
        </a:p>
      </dsp:txBody>
      <dsp:txXfrm>
        <a:off x="8636625" y="2231354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2B4F-45DE-3747-86C2-C5813CE14BC1}" type="datetimeFigureOut">
              <a:rPr lang="pt-PT" smtClean="0"/>
              <a:t>17/06/2021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DBCF5-16A5-1D4D-9AFA-9E56861C80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4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DBCF5-16A5-1D4D-9AFA-9E56861C800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45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DBCF5-16A5-1D4D-9AFA-9E56861C800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51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DBCF5-16A5-1D4D-9AFA-9E56861C800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8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6/17/2021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8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Por que você deve começar 2018 investindo em uma outsourcing de impressão?  - BS Cartuchos">
            <a:extLst>
              <a:ext uri="{FF2B5EF4-FFF2-40B4-BE49-F238E27FC236}">
                <a16:creationId xmlns:a16="http://schemas.microsoft.com/office/drawing/2014/main" id="{DF7B60EB-C84C-4984-8938-F7464279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A3D5CA0-221E-474B-AA76-9997C7C5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45" y="4407539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b="1" dirty="0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  <a:t>LAPR4</a:t>
            </a:r>
            <a:br>
              <a:rPr lang="pt-PT" sz="2000" b="1" dirty="0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</a:br>
            <a:r>
              <a:rPr lang="pt-PT" sz="2000" b="1" dirty="0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  <a:t>modulo de competências</a:t>
            </a:r>
          </a:p>
          <a:p>
            <a:pPr>
              <a:lnSpc>
                <a:spcPct val="100000"/>
              </a:lnSpc>
            </a:pPr>
            <a:r>
              <a:rPr lang="pt-PT" sz="2000" b="1" dirty="0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  <a:t>Professor </a:t>
            </a:r>
            <a:r>
              <a:rPr lang="pt-PT" sz="2000" b="1" dirty="0" err="1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  <a:t>aLBERTO</a:t>
            </a:r>
            <a:r>
              <a:rPr lang="pt-PT" sz="2000" b="1" dirty="0">
                <a:solidFill>
                  <a:schemeClr val="bg1">
                    <a:lumMod val="75000"/>
                    <a:lumOff val="25000"/>
                    <a:alpha val="75000"/>
                  </a:schemeClr>
                </a:solidFill>
              </a:rPr>
              <a:t> Pinto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924A8E2-3247-A84E-8B4F-2CF5D7DE1C59}"/>
              </a:ext>
            </a:extLst>
          </p:cNvPr>
          <p:cNvSpPr txBox="1">
            <a:spLocks/>
          </p:cNvSpPr>
          <p:nvPr/>
        </p:nvSpPr>
        <p:spPr>
          <a:xfrm>
            <a:off x="531044" y="5652788"/>
            <a:ext cx="4023359" cy="142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PT" sz="1400" b="1" dirty="0">
                <a:solidFill>
                  <a:schemeClr val="bg1"/>
                </a:solidFill>
              </a:rPr>
              <a:t>Joel Ribeiro – 1100241</a:t>
            </a:r>
          </a:p>
          <a:p>
            <a:pPr>
              <a:lnSpc>
                <a:spcPct val="90000"/>
              </a:lnSpc>
            </a:pPr>
            <a:r>
              <a:rPr lang="pt-PT" sz="1400" b="1" dirty="0">
                <a:solidFill>
                  <a:schemeClr val="bg1"/>
                </a:solidFill>
              </a:rPr>
              <a:t>Rui Peixoto – 1191587</a:t>
            </a:r>
          </a:p>
          <a:p>
            <a:pPr>
              <a:lnSpc>
                <a:spcPct val="90000"/>
              </a:lnSpc>
            </a:pPr>
            <a:endParaRPr lang="pt-PT" sz="1400" dirty="0"/>
          </a:p>
          <a:p>
            <a:pPr>
              <a:lnSpc>
                <a:spcPct val="90000"/>
              </a:lnSpc>
            </a:pPr>
            <a:endParaRPr lang="pt-PT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PT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E8BEB5-0B45-C14C-8A53-EC1B80894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44" y="-812269"/>
            <a:ext cx="5736591" cy="3779995"/>
          </a:xfrm>
        </p:spPr>
        <p:txBody>
          <a:bodyPr anchor="ctr">
            <a:normAutofit/>
          </a:bodyPr>
          <a:lstStyle/>
          <a:p>
            <a:r>
              <a:rPr lang="pt-PT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HELPDESK </a:t>
            </a:r>
            <a:r>
              <a:rPr lang="pt-PT" b="1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aservice</a:t>
            </a:r>
            <a:endParaRPr lang="pt-PT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Technology Showroom &amp;amp; Business Showcase – BIN@Porto 2018">
            <a:extLst>
              <a:ext uri="{FF2B5EF4-FFF2-40B4-BE49-F238E27FC236}">
                <a16:creationId xmlns:a16="http://schemas.microsoft.com/office/drawing/2014/main" id="{1CDEF0C0-E66E-40C6-B68E-0D9CEB4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9" y="5554593"/>
            <a:ext cx="4445498" cy="11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52BD75-7CB3-4375-A57A-83279A99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49" y="4641502"/>
            <a:ext cx="3406438" cy="10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1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DF4132-CC28-43EE-9045-0C9B5C62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Processo de engenharia em equipa </a:t>
            </a:r>
            <a:br>
              <a:rPr lang="pt-BR" sz="3600" dirty="0"/>
            </a:br>
            <a:r>
              <a:rPr lang="en-US" sz="3600" dirty="0" err="1">
                <a:solidFill>
                  <a:srgbClr val="FFFFFF"/>
                </a:solidFill>
              </a:rPr>
              <a:t>Análise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negócio</a:t>
            </a:r>
            <a:r>
              <a:rPr lang="en-US" sz="3600" dirty="0">
                <a:solidFill>
                  <a:srgbClr val="FFFFFF"/>
                </a:solidFill>
              </a:rPr>
              <a:t> e </a:t>
            </a:r>
            <a:r>
              <a:rPr lang="en-US" sz="3600" dirty="0" err="1">
                <a:solidFill>
                  <a:srgbClr val="FFFFFF"/>
                </a:solidFill>
              </a:rPr>
              <a:t>dominio</a:t>
            </a:r>
            <a:r>
              <a:rPr lang="en-US" sz="3600" dirty="0">
                <a:solidFill>
                  <a:srgbClr val="FFFFFF"/>
                </a:solidFill>
              </a:rPr>
              <a:t> do </a:t>
            </a:r>
            <a:r>
              <a:rPr lang="en-US" sz="3600" dirty="0" err="1">
                <a:solidFill>
                  <a:srgbClr val="FFFFFF"/>
                </a:solidFill>
              </a:rPr>
              <a:t>sistema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Img1">
            <a:extLst>
              <a:ext uri="{FF2B5EF4-FFF2-40B4-BE49-F238E27FC236}">
                <a16:creationId xmlns:a16="http://schemas.microsoft.com/office/drawing/2014/main" id="{C058DCE7-F3EC-4B33-A813-EA71B668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3901" y="324267"/>
            <a:ext cx="4774831" cy="29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g2">
            <a:extLst>
              <a:ext uri="{FF2B5EF4-FFF2-40B4-BE49-F238E27FC236}">
                <a16:creationId xmlns:a16="http://schemas.microsoft.com/office/drawing/2014/main" id="{5F02D7DC-C3DB-432E-BBC0-6BD0DBEC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92" y="413074"/>
            <a:ext cx="2315347" cy="27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g3">
            <a:extLst>
              <a:ext uri="{FF2B5EF4-FFF2-40B4-BE49-F238E27FC236}">
                <a16:creationId xmlns:a16="http://schemas.microsoft.com/office/drawing/2014/main" id="{37777A74-4C3B-49C2-ADFD-A9234455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95" y="3251918"/>
            <a:ext cx="3732852" cy="32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g4">
            <a:extLst>
              <a:ext uri="{FF2B5EF4-FFF2-40B4-BE49-F238E27FC236}">
                <a16:creationId xmlns:a16="http://schemas.microsoft.com/office/drawing/2014/main" id="{409EA548-3586-4EE4-A1C3-FAE31626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373" y="3561402"/>
            <a:ext cx="1192360" cy="21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g5">
            <a:extLst>
              <a:ext uri="{FF2B5EF4-FFF2-40B4-BE49-F238E27FC236}">
                <a16:creationId xmlns:a16="http://schemas.microsoft.com/office/drawing/2014/main" id="{1491624E-7F47-42CD-A2C2-9A02C072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84" y="4791835"/>
            <a:ext cx="3225575" cy="18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031A-18D7-4E2F-B3BD-A25DE5C6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engenharia em equipa </a:t>
            </a:r>
            <a:br>
              <a:rPr lang="pt-BR" dirty="0"/>
            </a:br>
            <a:r>
              <a:rPr lang="pt-BR" dirty="0"/>
              <a:t>User Stories e documentação do processo engenharia</a:t>
            </a:r>
            <a:endParaRPr lang="en-GB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C30AF27-1DA1-4267-8AA7-DDD1A275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0EC7B5-20E1-443D-B375-E4D4FDB9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0" y="2184028"/>
            <a:ext cx="11022007" cy="4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9B02-2F66-43C5-B87A-C7C92A05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Planeamento</a:t>
            </a:r>
            <a:r>
              <a:rPr lang="en-GB" dirty="0"/>
              <a:t> – SPRINT A</a:t>
            </a:r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98488EE4-28F0-4861-B5DE-DBA6E29E3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52" b="88663"/>
          <a:stretch/>
        </p:blipFill>
        <p:spPr>
          <a:xfrm>
            <a:off x="581192" y="4290580"/>
            <a:ext cx="11138057" cy="135309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C45F9B4A-BC90-47B9-940A-16DB7781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965"/>
            <a:ext cx="10747348" cy="2010977"/>
          </a:xfrm>
        </p:spPr>
        <p:txBody>
          <a:bodyPr>
            <a:normAutofit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importância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Utilizado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Issues no Bitbucket para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atribuir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integrante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da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equipa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tarefa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Reuniões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Teams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diariamente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Tarefas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planeadas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Gantt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857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98488EE4-28F0-4861-B5DE-DBA6E29E3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1"/>
          <a:stretch/>
        </p:blipFill>
        <p:spPr>
          <a:xfrm>
            <a:off x="227492" y="1296516"/>
            <a:ext cx="11737015" cy="5322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09B02-2F66-43C5-B87A-C7C92A05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Planeamento</a:t>
            </a:r>
            <a:r>
              <a:rPr lang="en-GB" dirty="0"/>
              <a:t> – GLOBAL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90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3661B5-6498-4CF9-B7DC-C76483B3E8D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Fluxo</a:t>
            </a:r>
            <a:r>
              <a:rPr lang="en-GB" dirty="0"/>
              <a:t> Principal do Sistema</a:t>
            </a:r>
          </a:p>
          <a:p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20746D-6B34-419A-85B1-270831FF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96" y="2276475"/>
            <a:ext cx="4103179" cy="38793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192008-D761-4FAE-B2C3-C7868413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76475"/>
            <a:ext cx="6528784" cy="33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EC06-E6CD-CC41-A92D-76F4C005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42B567-E9B1-614D-A39B-0658948E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1314"/>
            <a:ext cx="11029615" cy="3634486"/>
          </a:xfrm>
        </p:spPr>
        <p:txBody>
          <a:bodyPr/>
          <a:lstStyle/>
          <a:p>
            <a:pPr marL="305435" indent="-305435"/>
            <a:r>
              <a:rPr lang="pt-PT" dirty="0"/>
              <a:t>O Projeto realizado consegue responder a todos os requisitos do cliente;</a:t>
            </a:r>
          </a:p>
          <a:p>
            <a:pPr marL="305435" indent="-305435"/>
            <a:r>
              <a:rPr lang="pt-PT" dirty="0">
                <a:ea typeface="+mn-lt"/>
                <a:cs typeface="+mn-lt"/>
              </a:rPr>
              <a:t>Desenvolvido seguindo uma sequência: Análise, Design, Implementação e testes;</a:t>
            </a:r>
          </a:p>
          <a:p>
            <a:pPr marL="305435" indent="-305435"/>
            <a:r>
              <a:rPr lang="pt-PT" dirty="0"/>
              <a:t>Software em coordenação com base de dados;</a:t>
            </a:r>
          </a:p>
          <a:p>
            <a:pPr marL="305435" indent="-305435"/>
            <a:r>
              <a:rPr lang="pt-PT" dirty="0"/>
              <a:t>Base de dados capaz de persistir dados sem permitir a duplicação dos mesmos;</a:t>
            </a:r>
          </a:p>
          <a:p>
            <a:pPr marL="305435" indent="-305435"/>
            <a:r>
              <a:rPr lang="pt-PT" dirty="0"/>
              <a:t>Linguagem de execução de scripts desenhada de acordo com as necessidades do cliente;</a:t>
            </a:r>
          </a:p>
        </p:txBody>
      </p:sp>
    </p:spTree>
    <p:extLst>
      <p:ext uri="{BB962C8B-B14F-4D97-AF65-F5344CB8AC3E}">
        <p14:creationId xmlns:p14="http://schemas.microsoft.com/office/powerpoint/2010/main" val="327406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E0617-949E-154D-9DF1-42333B5B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EFF"/>
                </a:solidFill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D7CFD7-CB96-F44E-88FB-D02F04DE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pt-PT" dirty="0"/>
              <a:t>Existem melhorias que poderiam ser executadas ao sistema desenvolvido no entanto as funcionalidades requeridas foram implementadas;</a:t>
            </a:r>
          </a:p>
          <a:p>
            <a:r>
              <a:rPr lang="pt-PT" dirty="0"/>
              <a:t>A equipa deste </a:t>
            </a:r>
            <a:r>
              <a:rPr lang="pt-PT" dirty="0" err="1"/>
              <a:t>projecto</a:t>
            </a:r>
            <a:r>
              <a:rPr lang="pt-PT" dirty="0"/>
              <a:t> reconhece o processo de aprendizagem e evolutivo da mesma, podendo talvez se considerar uma equipa eficaz e matura na finalização deste projeto.</a:t>
            </a:r>
          </a:p>
          <a:p>
            <a:pPr lvl="1"/>
            <a:r>
              <a:rPr lang="pt-PT" dirty="0"/>
              <a:t>Fases de desenvolvimento desta equipa: </a:t>
            </a:r>
            <a:r>
              <a:rPr lang="pt-PT" dirty="0" err="1"/>
              <a:t>Forming</a:t>
            </a:r>
            <a:r>
              <a:rPr lang="pt-PT" dirty="0"/>
              <a:t>, </a:t>
            </a:r>
            <a:r>
              <a:rPr lang="pt-PT" dirty="0" err="1"/>
              <a:t>Storming</a:t>
            </a:r>
            <a:r>
              <a:rPr lang="pt-PT" dirty="0"/>
              <a:t>, </a:t>
            </a:r>
            <a:r>
              <a:rPr lang="pt-PT" dirty="0" err="1"/>
              <a:t>Norming</a:t>
            </a:r>
            <a:r>
              <a:rPr lang="pt-PT" dirty="0"/>
              <a:t> e </a:t>
            </a:r>
            <a:r>
              <a:rPr lang="pt-PT" dirty="0" err="1"/>
              <a:t>Performing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Equipa de reduzida dimensão permitiu uma maior absorção de conhecimentos ao mesmo tempo que duplicou a carga de trabalho. Porém, foi possível verificar evidencias uma liderança </a:t>
            </a:r>
            <a:r>
              <a:rPr lang="pt-PT" dirty="0" err="1"/>
              <a:t>auto-definida</a:t>
            </a:r>
            <a:r>
              <a:rPr lang="pt-PT" dirty="0"/>
              <a:t> pela situação e/ou </a:t>
            </a:r>
            <a:r>
              <a:rPr lang="pt-PT" dirty="0" err="1"/>
              <a:t>objectivo</a:t>
            </a:r>
            <a:r>
              <a:rPr lang="pt-PT" dirty="0"/>
              <a:t>/tarefa e cumprir.</a:t>
            </a:r>
          </a:p>
        </p:txBody>
      </p:sp>
    </p:spTree>
    <p:extLst>
      <p:ext uri="{BB962C8B-B14F-4D97-AF65-F5344CB8AC3E}">
        <p14:creationId xmlns:p14="http://schemas.microsoft.com/office/powerpoint/2010/main" val="281997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A6F33-BBD5-4646-A538-491E4CE1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PT"/>
              <a:t>Fluxo da apresentação</a:t>
            </a:r>
          </a:p>
        </p:txBody>
      </p:sp>
      <p:graphicFrame>
        <p:nvGraphicFramePr>
          <p:cNvPr id="46" name="Subtítulo 2">
            <a:extLst>
              <a:ext uri="{FF2B5EF4-FFF2-40B4-BE49-F238E27FC236}">
                <a16:creationId xmlns:a16="http://schemas.microsoft.com/office/drawing/2014/main" id="{C4AD63D7-732C-416A-A102-A10F3F718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0009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6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6C6D9-51C6-0F4D-9059-169499F7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>
                <a:solidFill>
                  <a:srgbClr val="FFFFFF"/>
                </a:solidFill>
              </a:rPr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C59759-426A-0546-A70C-1B5A23F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400" b="1" dirty="0">
                <a:solidFill>
                  <a:srgbClr val="FFFFFF"/>
                </a:solidFill>
              </a:rPr>
              <a:t>Objetivo do cliente: </a:t>
            </a:r>
          </a:p>
          <a:p>
            <a:pPr>
              <a:lnSpc>
                <a:spcPct val="100000"/>
              </a:lnSpc>
            </a:pPr>
            <a:r>
              <a:rPr lang="pt-PT" sz="1400" dirty="0">
                <a:solidFill>
                  <a:srgbClr val="FFFFFF"/>
                </a:solidFill>
              </a:rPr>
              <a:t>Solução de especificação e solicitação de serviços, totalmente adaptável, num modelo de modelo de Software as a </a:t>
            </a:r>
            <a:r>
              <a:rPr lang="pt-PT" sz="1400" dirty="0" err="1">
                <a:solidFill>
                  <a:srgbClr val="FFFFFF"/>
                </a:solidFill>
              </a:rPr>
              <a:t>Service</a:t>
            </a:r>
            <a:r>
              <a:rPr lang="pt-PT" sz="1400" dirty="0">
                <a:solidFill>
                  <a:srgbClr val="FFFF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PT" sz="1400" b="1" dirty="0">
                <a:solidFill>
                  <a:srgbClr val="FFFFFF"/>
                </a:solidFill>
              </a:rPr>
              <a:t>Objetivos sistema:</a:t>
            </a:r>
          </a:p>
          <a:p>
            <a:pPr>
              <a:lnSpc>
                <a:spcPct val="100000"/>
              </a:lnSpc>
            </a:pPr>
            <a:r>
              <a:rPr lang="pt-PT" sz="1400" dirty="0">
                <a:solidFill>
                  <a:srgbClr val="FFFFFF"/>
                </a:solidFill>
              </a:rPr>
              <a:t>Especificar serviços e solicitar através de uma aplicação a correr num computador local;</a:t>
            </a:r>
          </a:p>
          <a:p>
            <a:pPr>
              <a:lnSpc>
                <a:spcPct val="100000"/>
              </a:lnSpc>
            </a:pPr>
            <a:r>
              <a:rPr lang="pt-PT" sz="1400" dirty="0">
                <a:solidFill>
                  <a:srgbClr val="FFFFFF"/>
                </a:solidFill>
              </a:rPr>
              <a:t>Controlar a gestão desses pedidos através de uma aplicação servidora, responsável por criar tarefas e executar / assignar  as mesmas de forma a dar resposta ao pedido solicitado;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97BE7-6B3B-40FC-A6B9-6950E46DD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63"/>
          <a:stretch/>
        </p:blipFill>
        <p:spPr bwMode="auto">
          <a:xfrm>
            <a:off x="4241830" y="601200"/>
            <a:ext cx="7503637" cy="56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2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F78DA-F714-ED49-9F86-28D67AA8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processo de engenharia e desenvolvimento de software 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98D775-BA40-2E49-9A36-F4FC09F0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442464"/>
            <a:ext cx="5681721" cy="3634486"/>
          </a:xfrm>
        </p:spPr>
        <p:txBody>
          <a:bodyPr>
            <a:normAutofit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importância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Utilizado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Issues no Bitbucket para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atribuir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integrante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da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equipa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tarefa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Reuniões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Teams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diariamente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Tarefas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planeadas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Gantt</a:t>
            </a:r>
            <a:endParaRPr lang="pt-PT" dirty="0"/>
          </a:p>
        </p:txBody>
      </p:sp>
      <p:pic>
        <p:nvPicPr>
          <p:cNvPr id="3074" name="Picture 2" descr="AgileD - Kiuwan">
            <a:extLst>
              <a:ext uri="{FF2B5EF4-FFF2-40B4-BE49-F238E27FC236}">
                <a16:creationId xmlns:a16="http://schemas.microsoft.com/office/drawing/2014/main" id="{CCEE7F7F-358E-42FA-A9D9-96A8CAB1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59444"/>
            <a:ext cx="47625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2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Posição de Conteúdo 2">
            <a:extLst>
              <a:ext uri="{FF2B5EF4-FFF2-40B4-BE49-F238E27FC236}">
                <a16:creationId xmlns:a16="http://schemas.microsoft.com/office/drawing/2014/main" id="{90093BFC-0BA8-4157-87AB-39EF90760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7849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5DFB2067-8389-4488-9A6F-AFEEDF690619}"/>
              </a:ext>
            </a:extLst>
          </p:cNvPr>
          <p:cNvSpPr txBox="1">
            <a:spLocks/>
          </p:cNvSpPr>
          <p:nvPr/>
        </p:nvSpPr>
        <p:spPr>
          <a:xfrm>
            <a:off x="733592" y="8545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desenvolvimento de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4ECA7-B504-CC48-8331-D99457A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Resultados ATINGIDOS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86D473-907F-F945-990A-C7CA844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rgbClr val="FFFFFF"/>
                </a:solidFill>
              </a:rPr>
              <a:t>Resultados obtidos durante execução e entrega:</a:t>
            </a:r>
          </a:p>
          <a:p>
            <a:pPr marL="324485" lvl="1" indent="0">
              <a:buNone/>
            </a:pPr>
            <a:r>
              <a:rPr lang="pt-PT" dirty="0">
                <a:solidFill>
                  <a:srgbClr val="FFFFFF"/>
                </a:solidFill>
              </a:rPr>
              <a:t>1. Entrega contínua com feedback do cliente.</a:t>
            </a:r>
          </a:p>
          <a:p>
            <a:pPr marL="324485" lvl="1" indent="0">
              <a:buNone/>
            </a:pPr>
            <a:r>
              <a:rPr lang="pt-PT"/>
              <a:t>2. Implementação das funcionalidades do sistema.</a:t>
            </a:r>
          </a:p>
          <a:p>
            <a:pPr marL="324485" lvl="1" indent="0">
              <a:buNone/>
            </a:pPr>
            <a:r>
              <a:rPr lang="pt-PT"/>
              <a:t>3. Documentação e testes do sistema desenvolvido.  </a:t>
            </a:r>
          </a:p>
          <a:p>
            <a:pPr marL="324485" lvl="1" indent="0">
              <a:buNone/>
            </a:pPr>
            <a:r>
              <a:rPr lang="pt-PT">
                <a:solidFill>
                  <a:srgbClr val="FFFFFF"/>
                </a:solidFill>
              </a:rPr>
              <a:t>4. Construção do sistema com DDD (Domain Driven Design).</a:t>
            </a:r>
            <a:endParaRPr lang="pt-PT"/>
          </a:p>
          <a:p>
            <a:pPr marL="324485" lvl="1" indent="0">
              <a:buNone/>
            </a:pPr>
            <a:r>
              <a:rPr lang="pt-PT">
                <a:solidFill>
                  <a:srgbClr val="FFFFFF"/>
                </a:solidFill>
              </a:rPr>
              <a:t>5</a:t>
            </a:r>
            <a:r>
              <a:rPr lang="pt-PT" dirty="0">
                <a:solidFill>
                  <a:srgbClr val="FFFFFF"/>
                </a:solidFill>
              </a:rPr>
              <a:t>. Utilização de técnicas </a:t>
            </a:r>
            <a:r>
              <a:rPr lang="pt-PT">
                <a:solidFill>
                  <a:srgbClr val="FFFFFF"/>
                </a:solidFill>
              </a:rPr>
              <a:t>de persistencia </a:t>
            </a:r>
            <a:r>
              <a:rPr lang="pt-PT" dirty="0">
                <a:solidFill>
                  <a:srgbClr val="FFFFFF"/>
                </a:solidFill>
              </a:rPr>
              <a:t>baseadas em ORM.</a:t>
            </a:r>
          </a:p>
          <a:p>
            <a:pPr marL="629920" lvl="1" indent="-305435"/>
            <a:endParaRPr lang="pt-PT" dirty="0">
              <a:solidFill>
                <a:srgbClr val="FFFFFF"/>
              </a:solidFill>
            </a:endParaRPr>
          </a:p>
          <a:p>
            <a:pPr marL="305435" indent="-305435"/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5" name="Imagem 5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3C118283-41CE-4C6A-B1B8-CB32FF72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18" y="2341784"/>
            <a:ext cx="3671648" cy="26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70E5999A-95F0-DE46-89C7-CDD73BEBB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03652"/>
              </p:ext>
            </p:extLst>
          </p:nvPr>
        </p:nvGraphicFramePr>
        <p:xfrm>
          <a:off x="737143" y="2096429"/>
          <a:ext cx="10469837" cy="25802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2845">
                  <a:extLst>
                    <a:ext uri="{9D8B030D-6E8A-4147-A177-3AD203B41FA5}">
                      <a16:colId xmlns:a16="http://schemas.microsoft.com/office/drawing/2014/main" val="1880568401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2520393073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2178246349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743403721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163426519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1133653968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682597038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39415128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2354246021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70961370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271711237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3915329525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3691657777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192072884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204786504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1390842406"/>
                    </a:ext>
                  </a:extLst>
                </a:gridCol>
                <a:gridCol w="572312">
                  <a:extLst>
                    <a:ext uri="{9D8B030D-6E8A-4147-A177-3AD203B41FA5}">
                      <a16:colId xmlns:a16="http://schemas.microsoft.com/office/drawing/2014/main" val="3819883771"/>
                    </a:ext>
                  </a:extLst>
                </a:gridCol>
              </a:tblGrid>
              <a:tr h="832475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pt-PT" sz="1600"/>
                        <a:t>Trabalho em equipa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pt-PT" sz="1600"/>
                        <a:t>Liderança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pt-PT" sz="1600"/>
                        <a:t>Níveis de auto-organização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pt-PT" sz="1600"/>
                        <a:t>Comunicação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80385"/>
                  </a:ext>
                </a:extLst>
              </a:tr>
              <a:tr h="681666">
                <a:tc>
                  <a:txBody>
                    <a:bodyPr/>
                    <a:lstStyle/>
                    <a:p>
                      <a:r>
                        <a:rPr lang="pt-PT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56433"/>
                  </a:ext>
                </a:extLst>
              </a:tr>
              <a:tr h="533076">
                <a:tc>
                  <a:txBody>
                    <a:bodyPr/>
                    <a:lstStyle/>
                    <a:p>
                      <a:pPr marL="9525" indent="-9525">
                        <a:tabLst/>
                      </a:pPr>
                      <a:r>
                        <a:rPr lang="pt-PT" sz="1600" dirty="0"/>
                        <a:t>Joel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97834"/>
                  </a:ext>
                </a:extLst>
              </a:tr>
              <a:tr h="533076">
                <a:tc>
                  <a:txBody>
                    <a:bodyPr/>
                    <a:lstStyle/>
                    <a:p>
                      <a:r>
                        <a:rPr lang="pt-PT" sz="1600" dirty="0"/>
                        <a:t>Rui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9437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43044F6-35A8-9C40-B4A8-4B059B1FC5FE}"/>
              </a:ext>
            </a:extLst>
          </p:cNvPr>
          <p:cNvSpPr txBox="1"/>
          <p:nvPr/>
        </p:nvSpPr>
        <p:spPr>
          <a:xfrm>
            <a:off x="735981" y="5996226"/>
            <a:ext cx="800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/>
              <a:t>Escala:</a:t>
            </a:r>
          </a:p>
          <a:p>
            <a:r>
              <a:rPr lang="pt-PT" sz="1400"/>
              <a:t>1-muito fraco, 2-fraco, 3-razoável, 4-bom, 5-muito bom, 6-excelente</a:t>
            </a:r>
          </a:p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D8ABE2-98B6-4071-81A4-12AC5264F4C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Análise critica dos resultados e do trabalho em equipa</a:t>
            </a:r>
            <a:br>
              <a:rPr lang="pt-PT" dirty="0"/>
            </a:br>
            <a:r>
              <a:rPr lang="pt-PT" dirty="0" err="1"/>
              <a:t>eVOLUÇÃO</a:t>
            </a:r>
            <a:r>
              <a:rPr lang="pt-PT" dirty="0"/>
              <a:t> AO LONGO DO SEMESTRE</a:t>
            </a:r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709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5B97C6-CAE5-42C3-A7AF-983195130D76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Análise critica dos resultados e do trabalho em equipa </a:t>
            </a:r>
            <a:br>
              <a:rPr lang="pt-PT" dirty="0"/>
            </a:br>
            <a:r>
              <a:rPr lang="pt-PT" dirty="0"/>
              <a:t>Análise </a:t>
            </a:r>
            <a:r>
              <a:rPr lang="pt-PT" dirty="0" err="1"/>
              <a:t>swot</a:t>
            </a:r>
            <a:br>
              <a:rPr lang="en-US" dirty="0"/>
            </a:br>
            <a:endParaRPr lang="pt-PT" dirty="0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755D00E0-61D2-4E21-99EC-C8F7B0E7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762" y="2528408"/>
            <a:ext cx="9390476" cy="2942857"/>
          </a:xfrm>
        </p:spPr>
      </p:pic>
    </p:spTree>
    <p:extLst>
      <p:ext uri="{BB962C8B-B14F-4D97-AF65-F5344CB8AC3E}">
        <p14:creationId xmlns:p14="http://schemas.microsoft.com/office/powerpoint/2010/main" val="29175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41F87-E739-0C4D-8B65-E33B8AA8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600">
                <a:solidFill>
                  <a:srgbClr val="FFFFFF"/>
                </a:solidFill>
              </a:rPr>
              <a:t>Metodologia de trabalho em equipa estratégia para resolução de conflitos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0E78A5-6630-41C3-BD4A-6073B51A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CF9707-DB0D-3148-9E51-8A8CC69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822" y="2340864"/>
            <a:ext cx="6658013" cy="37932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Sempre que surgiam conflitos relativos a caminhos a seguir procedia-se a uma prévia explanação dos argumentos de cada opção e procedia-se a votações para decisão em caso de não existir concordância absoluta;</a:t>
            </a:r>
          </a:p>
          <a:p>
            <a:r>
              <a:rPr lang="pt-PT" dirty="0">
                <a:solidFill>
                  <a:srgbClr val="FFFFFF"/>
                </a:solidFill>
              </a:rPr>
              <a:t>A ausência de comunicação e participação de todos os elementos levou à divisão do grupo, para que este trabalho pudesse ser bem sucedido;</a:t>
            </a:r>
          </a:p>
          <a:p>
            <a:r>
              <a:rPr lang="pt-PT" dirty="0">
                <a:solidFill>
                  <a:srgbClr val="FFFFFF"/>
                </a:solidFill>
              </a:rPr>
              <a:t>A divisão de todo o trabalho por dois elementos permitiu um melhor controlo das tarefas em execução;</a:t>
            </a:r>
          </a:p>
        </p:txBody>
      </p:sp>
    </p:spTree>
    <p:extLst>
      <p:ext uri="{BB962C8B-B14F-4D97-AF65-F5344CB8AC3E}">
        <p14:creationId xmlns:p14="http://schemas.microsoft.com/office/powerpoint/2010/main" val="233619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78118BE34814A9774B6EE5BEF8ACE" ma:contentTypeVersion="8" ma:contentTypeDescription="Create a new document." ma:contentTypeScope="" ma:versionID="ac2a62dba0d092c14e0911a97d09bab2">
  <xsd:schema xmlns:xsd="http://www.w3.org/2001/XMLSchema" xmlns:xs="http://www.w3.org/2001/XMLSchema" xmlns:p="http://schemas.microsoft.com/office/2006/metadata/properties" xmlns:ns2="f0536fed-5cb3-4ef2-8392-1ce6c7b6a35f" targetNamespace="http://schemas.microsoft.com/office/2006/metadata/properties" ma:root="true" ma:fieldsID="f57b3c85a718027a24542f1e1a03a1af" ns2:_="">
    <xsd:import namespace="f0536fed-5cb3-4ef2-8392-1ce6c7b6a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36fed-5cb3-4ef2-8392-1ce6c7b6a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BEDE90-6557-4BA7-9AA8-DBD808240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A026E-AA7A-4548-83FA-433CB5B68C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525FC2-ABCD-479E-89E8-4019E6EB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36fed-5cb3-4ef2-8392-1ce6c7b6a3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716</Words>
  <Application>Microsoft Office PowerPoint</Application>
  <PresentationFormat>Ecrã Panorâmico</PresentationFormat>
  <Paragraphs>127</Paragraphs>
  <Slides>16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HELPDESK aservice</vt:lpstr>
      <vt:lpstr>Fluxo da apresentação</vt:lpstr>
      <vt:lpstr>Principais objetivos do sistema</vt:lpstr>
      <vt:lpstr>processo de engenharia e desenvolvimento de software </vt:lpstr>
      <vt:lpstr>Apresentação do PowerPoint</vt:lpstr>
      <vt:lpstr>Resultados ATINGIDOS</vt:lpstr>
      <vt:lpstr>Apresentação do PowerPoint</vt:lpstr>
      <vt:lpstr>Apresentação do PowerPoint</vt:lpstr>
      <vt:lpstr>Metodologia de trabalho em equipa estratégia para resolução de conflitos</vt:lpstr>
      <vt:lpstr>Processo de engenharia em equipa  Análise negócio e dominio do sistema</vt:lpstr>
      <vt:lpstr>Processo de engenharia em equipa  User Stories e documentação do processo engenharia</vt:lpstr>
      <vt:lpstr>Planeamento – SPRINT A</vt:lpstr>
      <vt:lpstr>Planeamento – GLOBAL  </vt:lpstr>
      <vt:lpstr>Apresentação do PowerPoint</vt:lpstr>
      <vt:lpstr>Qualidade do produto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 Floor Management</dc:title>
  <dc:creator>António Freitas (1141729)</dc:creator>
  <cp:lastModifiedBy>Joel Ribeiro</cp:lastModifiedBy>
  <cp:revision>9</cp:revision>
  <dcterms:created xsi:type="dcterms:W3CDTF">2020-06-14T17:50:55Z</dcterms:created>
  <dcterms:modified xsi:type="dcterms:W3CDTF">2021-06-17T14:14:40Z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0x0101001F178118BE34814A9774B6EE5BEF8ACE</vt:lpwstr>
  </property>
</Properties>
</file>