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03" r:id="rId40"/>
    <p:sldId id="304" r:id="rId41"/>
    <p:sldId id="29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295" r:id="rId60"/>
    <p:sldId id="296" r:id="rId61"/>
    <p:sldId id="297" r:id="rId62"/>
    <p:sldId id="298" r:id="rId63"/>
    <p:sldId id="299" r:id="rId64"/>
    <p:sldId id="300" r:id="rId65"/>
    <p:sldId id="301" r:id="rId66"/>
    <p:sldId id="302" r:id="rId6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280474-38B6-4E8C-A7F9-10F466EB58C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189D9E-681F-498F-ACE8-B24882A929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Processo: chave do SO;</a:t>
          </a:r>
        </a:p>
      </dgm:t>
    </dgm:pt>
    <dgm:pt modelId="{5AE0ABCD-2119-4329-B008-952857F79FE1}" type="parTrans" cxnId="{731E40F9-BC16-4FF1-9A6C-D498CC0DACCA}">
      <dgm:prSet/>
      <dgm:spPr/>
      <dgm:t>
        <a:bodyPr/>
        <a:lstStyle/>
        <a:p>
          <a:endParaRPr lang="en-US"/>
        </a:p>
      </dgm:t>
    </dgm:pt>
    <dgm:pt modelId="{7BFF0E6C-112A-485F-8644-2C8233BA1791}" type="sibTrans" cxnId="{731E40F9-BC16-4FF1-9A6C-D498CC0DACCA}">
      <dgm:prSet/>
      <dgm:spPr/>
      <dgm:t>
        <a:bodyPr/>
        <a:lstStyle/>
        <a:p>
          <a:endParaRPr lang="en-US"/>
        </a:p>
      </dgm:t>
    </dgm:pt>
    <dgm:pt modelId="{0FF1236B-0151-423F-8201-6C9015249B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Caracterizado por programas em execução;</a:t>
          </a:r>
        </a:p>
      </dgm:t>
    </dgm:pt>
    <dgm:pt modelId="{2AA02DDC-6C25-48CF-B80B-1009367AAA8C}" type="parTrans" cxnId="{912A46EC-8AC0-40C6-A921-C339142F1C5C}">
      <dgm:prSet/>
      <dgm:spPr/>
      <dgm:t>
        <a:bodyPr/>
        <a:lstStyle/>
        <a:p>
          <a:endParaRPr lang="en-US"/>
        </a:p>
      </dgm:t>
    </dgm:pt>
    <dgm:pt modelId="{78521095-442C-485B-88EF-19C248DC9D01}" type="sibTrans" cxnId="{912A46EC-8AC0-40C6-A921-C339142F1C5C}">
      <dgm:prSet/>
      <dgm:spPr/>
      <dgm:t>
        <a:bodyPr/>
        <a:lstStyle/>
        <a:p>
          <a:endParaRPr lang="en-US"/>
        </a:p>
      </dgm:t>
    </dgm:pt>
    <dgm:pt modelId="{8FCAFF41-17B1-4A38-A722-573DB89E05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Cada processo possui:</a:t>
          </a:r>
        </a:p>
      </dgm:t>
    </dgm:pt>
    <dgm:pt modelId="{D19E502E-C324-41F5-A82A-719151D867BC}" type="parTrans" cxnId="{06697BE7-12CD-4FE6-A428-8F5339EE6763}">
      <dgm:prSet/>
      <dgm:spPr/>
      <dgm:t>
        <a:bodyPr/>
        <a:lstStyle/>
        <a:p>
          <a:endParaRPr lang="en-US"/>
        </a:p>
      </dgm:t>
    </dgm:pt>
    <dgm:pt modelId="{0301D98A-F2C6-41F9-989B-FD9BE7C33D95}" type="sibTrans" cxnId="{06697BE7-12CD-4FE6-A428-8F5339EE6763}">
      <dgm:prSet/>
      <dgm:spPr/>
      <dgm:t>
        <a:bodyPr/>
        <a:lstStyle/>
        <a:p>
          <a:endParaRPr lang="en-US"/>
        </a:p>
      </dgm:t>
    </dgm:pt>
    <dgm:pt modelId="{8BD62A84-7927-4F37-9DB4-5442962799E7}">
      <dgm:prSet/>
      <dgm:spPr/>
      <dgm:t>
        <a:bodyPr/>
        <a:lstStyle/>
        <a:p>
          <a:r>
            <a:rPr lang="en-US"/>
            <a:t>Programa (instruções que serão executadas);</a:t>
          </a:r>
        </a:p>
      </dgm:t>
    </dgm:pt>
    <dgm:pt modelId="{95226F97-0887-40F0-901C-C2B0BEDC404B}" type="parTrans" cxnId="{D5CEA751-B47F-40D3-BF71-54331267CCA2}">
      <dgm:prSet/>
      <dgm:spPr/>
      <dgm:t>
        <a:bodyPr/>
        <a:lstStyle/>
        <a:p>
          <a:endParaRPr lang="en-US"/>
        </a:p>
      </dgm:t>
    </dgm:pt>
    <dgm:pt modelId="{ACC62EB7-FDFB-4697-979A-FE39195D4A1A}" type="sibTrans" cxnId="{D5CEA751-B47F-40D3-BF71-54331267CCA2}">
      <dgm:prSet/>
      <dgm:spPr/>
      <dgm:t>
        <a:bodyPr/>
        <a:lstStyle/>
        <a:p>
          <a:endParaRPr lang="en-US"/>
        </a:p>
      </dgm:t>
    </dgm:pt>
    <dgm:pt modelId="{8B39B510-7AA6-4DAF-8F48-59B7AF3B89F0}">
      <dgm:prSet/>
      <dgm:spPr/>
      <dgm:t>
        <a:bodyPr/>
        <a:lstStyle/>
        <a:p>
          <a:r>
            <a:rPr lang="en-US"/>
            <a:t>Um espaço de endereço de memória (max e min);</a:t>
          </a:r>
        </a:p>
      </dgm:t>
    </dgm:pt>
    <dgm:pt modelId="{E456AE17-843D-4F7B-B948-780AA588828B}" type="parTrans" cxnId="{FF8B0551-D620-47B9-9F77-8BAF20FCE7A2}">
      <dgm:prSet/>
      <dgm:spPr/>
      <dgm:t>
        <a:bodyPr/>
        <a:lstStyle/>
        <a:p>
          <a:endParaRPr lang="en-US"/>
        </a:p>
      </dgm:t>
    </dgm:pt>
    <dgm:pt modelId="{80A6FA44-090D-4607-8F5A-16D8EAFEF19E}" type="sibTrans" cxnId="{FF8B0551-D620-47B9-9F77-8BAF20FCE7A2}">
      <dgm:prSet/>
      <dgm:spPr/>
      <dgm:t>
        <a:bodyPr/>
        <a:lstStyle/>
        <a:p>
          <a:endParaRPr lang="en-US"/>
        </a:p>
      </dgm:t>
    </dgm:pt>
    <dgm:pt modelId="{BC445DA9-02DD-4FAD-8FE7-A8BF10EE92B7}">
      <dgm:prSet/>
      <dgm:spPr/>
      <dgm:t>
        <a:bodyPr/>
        <a:lstStyle/>
        <a:p>
          <a:r>
            <a:rPr lang="en-US"/>
            <a:t>Contextos de hardware: informações de  registradores;</a:t>
          </a:r>
        </a:p>
      </dgm:t>
    </dgm:pt>
    <dgm:pt modelId="{F2B99D31-A678-4C68-9984-61DD9947B7ED}" type="parTrans" cxnId="{16B738E5-1B05-483B-9C6B-451FEE7195B5}">
      <dgm:prSet/>
      <dgm:spPr/>
      <dgm:t>
        <a:bodyPr/>
        <a:lstStyle/>
        <a:p>
          <a:endParaRPr lang="en-US"/>
        </a:p>
      </dgm:t>
    </dgm:pt>
    <dgm:pt modelId="{28C30874-ADF7-4CFC-8DC1-446A1FBFA226}" type="sibTrans" cxnId="{16B738E5-1B05-483B-9C6B-451FEE7195B5}">
      <dgm:prSet/>
      <dgm:spPr/>
      <dgm:t>
        <a:bodyPr/>
        <a:lstStyle/>
        <a:p>
          <a:endParaRPr lang="en-US"/>
        </a:p>
      </dgm:t>
    </dgm:pt>
    <dgm:pt modelId="{AB4D8D85-86C7-47DC-B132-4F256C003804}">
      <dgm:prSet/>
      <dgm:spPr/>
      <dgm:t>
        <a:bodyPr/>
        <a:lstStyle/>
        <a:p>
          <a:r>
            <a:rPr lang="en-US"/>
            <a:t>Contextos de software: atributos;</a:t>
          </a:r>
        </a:p>
      </dgm:t>
    </dgm:pt>
    <dgm:pt modelId="{239768A5-0520-44CC-BBA6-1E343009B3C9}" type="parTrans" cxnId="{669B9712-DB6A-4C49-B7CA-599FA9239F55}">
      <dgm:prSet/>
      <dgm:spPr/>
      <dgm:t>
        <a:bodyPr/>
        <a:lstStyle/>
        <a:p>
          <a:endParaRPr lang="en-US"/>
        </a:p>
      </dgm:t>
    </dgm:pt>
    <dgm:pt modelId="{41F37D14-F603-4E2D-9324-4E38C1BA9803}" type="sibTrans" cxnId="{669B9712-DB6A-4C49-B7CA-599FA9239F55}">
      <dgm:prSet/>
      <dgm:spPr/>
      <dgm:t>
        <a:bodyPr/>
        <a:lstStyle/>
        <a:p>
          <a:endParaRPr lang="en-US"/>
        </a:p>
      </dgm:t>
    </dgm:pt>
    <dgm:pt modelId="{4831C4E9-BF73-4EC9-86D0-BE75C9D621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 Sistema Operacional gerencia todos os  processos à bloco de controle de processo;</a:t>
          </a:r>
        </a:p>
      </dgm:t>
    </dgm:pt>
    <dgm:pt modelId="{5A154230-BEC0-47A0-9FB0-36897A010F46}" type="parTrans" cxnId="{E3443154-1C7E-4EF0-9412-843B2122B8FC}">
      <dgm:prSet/>
      <dgm:spPr/>
      <dgm:t>
        <a:bodyPr/>
        <a:lstStyle/>
        <a:p>
          <a:endParaRPr lang="en-US"/>
        </a:p>
      </dgm:t>
    </dgm:pt>
    <dgm:pt modelId="{EEFFEE9A-78DF-4571-A648-4DBA92D2D274}" type="sibTrans" cxnId="{E3443154-1C7E-4EF0-9412-843B2122B8FC}">
      <dgm:prSet/>
      <dgm:spPr/>
      <dgm:t>
        <a:bodyPr/>
        <a:lstStyle/>
        <a:p>
          <a:endParaRPr lang="en-US"/>
        </a:p>
      </dgm:t>
    </dgm:pt>
    <dgm:pt modelId="{44ABAEF5-1B80-4111-B817-4E34949AC8DD}" type="pres">
      <dgm:prSet presAssocID="{B1280474-38B6-4E8C-A7F9-10F466EB58C3}" presName="root" presStyleCnt="0">
        <dgm:presLayoutVars>
          <dgm:dir/>
          <dgm:resizeHandles val="exact"/>
        </dgm:presLayoutVars>
      </dgm:prSet>
      <dgm:spPr/>
    </dgm:pt>
    <dgm:pt modelId="{F86C6AC9-5A79-4320-AD2A-CEF86C9F35AA}" type="pres">
      <dgm:prSet presAssocID="{41189D9E-681F-498F-ACE8-B24882A929D7}" presName="compNode" presStyleCnt="0"/>
      <dgm:spPr/>
    </dgm:pt>
    <dgm:pt modelId="{F7799FAA-4C31-4DFA-9422-EA0FDDB19C08}" type="pres">
      <dgm:prSet presAssocID="{41189D9E-681F-498F-ACE8-B24882A929D7}" presName="bgRect" presStyleLbl="bgShp" presStyleIdx="0" presStyleCnt="2"/>
      <dgm:spPr/>
    </dgm:pt>
    <dgm:pt modelId="{E7231949-5A04-4920-ACD0-1F4EAE7C799F}" type="pres">
      <dgm:prSet presAssocID="{41189D9E-681F-498F-ACE8-B24882A929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A486B704-6254-4B8B-9FDB-19324350C199}" type="pres">
      <dgm:prSet presAssocID="{41189D9E-681F-498F-ACE8-B24882A929D7}" presName="spaceRect" presStyleCnt="0"/>
      <dgm:spPr/>
    </dgm:pt>
    <dgm:pt modelId="{824A1504-C9EB-42B7-B166-836C8A15C583}" type="pres">
      <dgm:prSet presAssocID="{41189D9E-681F-498F-ACE8-B24882A929D7}" presName="parTx" presStyleLbl="revTx" presStyleIdx="0" presStyleCnt="3">
        <dgm:presLayoutVars>
          <dgm:chMax val="0"/>
          <dgm:chPref val="0"/>
        </dgm:presLayoutVars>
      </dgm:prSet>
      <dgm:spPr/>
    </dgm:pt>
    <dgm:pt modelId="{E0AD4DBE-D0CB-4C34-B75A-DD0821F79B0C}" type="pres">
      <dgm:prSet presAssocID="{41189D9E-681F-498F-ACE8-B24882A929D7}" presName="desTx" presStyleLbl="revTx" presStyleIdx="1" presStyleCnt="3">
        <dgm:presLayoutVars/>
      </dgm:prSet>
      <dgm:spPr/>
    </dgm:pt>
    <dgm:pt modelId="{FE18A396-0959-442C-AB92-C613C1C3036A}" type="pres">
      <dgm:prSet presAssocID="{7BFF0E6C-112A-485F-8644-2C8233BA1791}" presName="sibTrans" presStyleCnt="0"/>
      <dgm:spPr/>
    </dgm:pt>
    <dgm:pt modelId="{4A614122-5FB8-4244-A040-E4E99D13E770}" type="pres">
      <dgm:prSet presAssocID="{4831C4E9-BF73-4EC9-86D0-BE75C9D621B0}" presName="compNode" presStyleCnt="0"/>
      <dgm:spPr/>
    </dgm:pt>
    <dgm:pt modelId="{1F5C4622-E627-43F0-9E45-8361C5F1A867}" type="pres">
      <dgm:prSet presAssocID="{4831C4E9-BF73-4EC9-86D0-BE75C9D621B0}" presName="bgRect" presStyleLbl="bgShp" presStyleIdx="1" presStyleCnt="2"/>
      <dgm:spPr/>
    </dgm:pt>
    <dgm:pt modelId="{14153FCB-1BEC-4421-B472-C7A5422268F5}" type="pres">
      <dgm:prSet presAssocID="{4831C4E9-BF73-4EC9-86D0-BE75C9D621B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C7EAF2EB-12E2-49CE-9231-FCE8561291CA}" type="pres">
      <dgm:prSet presAssocID="{4831C4E9-BF73-4EC9-86D0-BE75C9D621B0}" presName="spaceRect" presStyleCnt="0"/>
      <dgm:spPr/>
    </dgm:pt>
    <dgm:pt modelId="{2B9B258A-C966-46D2-8E79-F52694B258FB}" type="pres">
      <dgm:prSet presAssocID="{4831C4E9-BF73-4EC9-86D0-BE75C9D621B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9B9712-DB6A-4C49-B7CA-599FA9239F55}" srcId="{8FCAFF41-17B1-4A38-A722-573DB89E0521}" destId="{AB4D8D85-86C7-47DC-B132-4F256C003804}" srcOrd="3" destOrd="0" parTransId="{239768A5-0520-44CC-BBA6-1E343009B3C9}" sibTransId="{41F37D14-F603-4E2D-9324-4E38C1BA9803}"/>
    <dgm:cxn modelId="{2E6DEA1F-FF2A-4668-9F51-729C14D7E3F0}" type="presOf" srcId="{8B39B510-7AA6-4DAF-8F48-59B7AF3B89F0}" destId="{E0AD4DBE-D0CB-4C34-B75A-DD0821F79B0C}" srcOrd="0" destOrd="3" presId="urn:microsoft.com/office/officeart/2018/2/layout/IconVerticalSolidList"/>
    <dgm:cxn modelId="{87D33040-BD07-443C-AC41-F1838C8D0AE3}" type="presOf" srcId="{4831C4E9-BF73-4EC9-86D0-BE75C9D621B0}" destId="{2B9B258A-C966-46D2-8E79-F52694B258FB}" srcOrd="0" destOrd="0" presId="urn:microsoft.com/office/officeart/2018/2/layout/IconVerticalSolidList"/>
    <dgm:cxn modelId="{0ABAB16A-638E-43EA-B74B-B7B79D98AE6E}" type="presOf" srcId="{B1280474-38B6-4E8C-A7F9-10F466EB58C3}" destId="{44ABAEF5-1B80-4111-B817-4E34949AC8DD}" srcOrd="0" destOrd="0" presId="urn:microsoft.com/office/officeart/2018/2/layout/IconVerticalSolidList"/>
    <dgm:cxn modelId="{FF8B0551-D620-47B9-9F77-8BAF20FCE7A2}" srcId="{8FCAFF41-17B1-4A38-A722-573DB89E0521}" destId="{8B39B510-7AA6-4DAF-8F48-59B7AF3B89F0}" srcOrd="1" destOrd="0" parTransId="{E456AE17-843D-4F7B-B948-780AA588828B}" sibTransId="{80A6FA44-090D-4607-8F5A-16D8EAFEF19E}"/>
    <dgm:cxn modelId="{D5CEA751-B47F-40D3-BF71-54331267CCA2}" srcId="{8FCAFF41-17B1-4A38-A722-573DB89E0521}" destId="{8BD62A84-7927-4F37-9DB4-5442962799E7}" srcOrd="0" destOrd="0" parTransId="{95226F97-0887-40F0-901C-C2B0BEDC404B}" sibTransId="{ACC62EB7-FDFB-4697-979A-FE39195D4A1A}"/>
    <dgm:cxn modelId="{C3960B74-EE97-4625-812D-FC60A7125E29}" type="presOf" srcId="{8FCAFF41-17B1-4A38-A722-573DB89E0521}" destId="{E0AD4DBE-D0CB-4C34-B75A-DD0821F79B0C}" srcOrd="0" destOrd="1" presId="urn:microsoft.com/office/officeart/2018/2/layout/IconVerticalSolidList"/>
    <dgm:cxn modelId="{E3443154-1C7E-4EF0-9412-843B2122B8FC}" srcId="{B1280474-38B6-4E8C-A7F9-10F466EB58C3}" destId="{4831C4E9-BF73-4EC9-86D0-BE75C9D621B0}" srcOrd="1" destOrd="0" parTransId="{5A154230-BEC0-47A0-9FB0-36897A010F46}" sibTransId="{EEFFEE9A-78DF-4571-A648-4DBA92D2D274}"/>
    <dgm:cxn modelId="{5A53E385-80D8-4915-888B-4BC060DE0801}" type="presOf" srcId="{8BD62A84-7927-4F37-9DB4-5442962799E7}" destId="{E0AD4DBE-D0CB-4C34-B75A-DD0821F79B0C}" srcOrd="0" destOrd="2" presId="urn:microsoft.com/office/officeart/2018/2/layout/IconVerticalSolidList"/>
    <dgm:cxn modelId="{62507893-C6CD-41F0-81B5-AB18CBF03513}" type="presOf" srcId="{0FF1236B-0151-423F-8201-6C9015249B4C}" destId="{E0AD4DBE-D0CB-4C34-B75A-DD0821F79B0C}" srcOrd="0" destOrd="0" presId="urn:microsoft.com/office/officeart/2018/2/layout/IconVerticalSolidList"/>
    <dgm:cxn modelId="{18443AB2-00FC-4B34-B59E-69DD70A222CA}" type="presOf" srcId="{BC445DA9-02DD-4FAD-8FE7-A8BF10EE92B7}" destId="{E0AD4DBE-D0CB-4C34-B75A-DD0821F79B0C}" srcOrd="0" destOrd="4" presId="urn:microsoft.com/office/officeart/2018/2/layout/IconVerticalSolidList"/>
    <dgm:cxn modelId="{D87C14D1-DBF8-48E2-BDDF-FA7126DDCA31}" type="presOf" srcId="{41189D9E-681F-498F-ACE8-B24882A929D7}" destId="{824A1504-C9EB-42B7-B166-836C8A15C583}" srcOrd="0" destOrd="0" presId="urn:microsoft.com/office/officeart/2018/2/layout/IconVerticalSolidList"/>
    <dgm:cxn modelId="{C285DCD5-A4EC-46E4-8281-840F9B5A399C}" type="presOf" srcId="{AB4D8D85-86C7-47DC-B132-4F256C003804}" destId="{E0AD4DBE-D0CB-4C34-B75A-DD0821F79B0C}" srcOrd="0" destOrd="5" presId="urn:microsoft.com/office/officeart/2018/2/layout/IconVerticalSolidList"/>
    <dgm:cxn modelId="{16B738E5-1B05-483B-9C6B-451FEE7195B5}" srcId="{8FCAFF41-17B1-4A38-A722-573DB89E0521}" destId="{BC445DA9-02DD-4FAD-8FE7-A8BF10EE92B7}" srcOrd="2" destOrd="0" parTransId="{F2B99D31-A678-4C68-9984-61DD9947B7ED}" sibTransId="{28C30874-ADF7-4CFC-8DC1-446A1FBFA226}"/>
    <dgm:cxn modelId="{06697BE7-12CD-4FE6-A428-8F5339EE6763}" srcId="{41189D9E-681F-498F-ACE8-B24882A929D7}" destId="{8FCAFF41-17B1-4A38-A722-573DB89E0521}" srcOrd="1" destOrd="0" parTransId="{D19E502E-C324-41F5-A82A-719151D867BC}" sibTransId="{0301D98A-F2C6-41F9-989B-FD9BE7C33D95}"/>
    <dgm:cxn modelId="{912A46EC-8AC0-40C6-A921-C339142F1C5C}" srcId="{41189D9E-681F-498F-ACE8-B24882A929D7}" destId="{0FF1236B-0151-423F-8201-6C9015249B4C}" srcOrd="0" destOrd="0" parTransId="{2AA02DDC-6C25-48CF-B80B-1009367AAA8C}" sibTransId="{78521095-442C-485B-88EF-19C248DC9D01}"/>
    <dgm:cxn modelId="{731E40F9-BC16-4FF1-9A6C-D498CC0DACCA}" srcId="{B1280474-38B6-4E8C-A7F9-10F466EB58C3}" destId="{41189D9E-681F-498F-ACE8-B24882A929D7}" srcOrd="0" destOrd="0" parTransId="{5AE0ABCD-2119-4329-B008-952857F79FE1}" sibTransId="{7BFF0E6C-112A-485F-8644-2C8233BA1791}"/>
    <dgm:cxn modelId="{5A43ABC9-95D4-49F2-937F-9DF2E6EAD92E}" type="presParOf" srcId="{44ABAEF5-1B80-4111-B817-4E34949AC8DD}" destId="{F86C6AC9-5A79-4320-AD2A-CEF86C9F35AA}" srcOrd="0" destOrd="0" presId="urn:microsoft.com/office/officeart/2018/2/layout/IconVerticalSolidList"/>
    <dgm:cxn modelId="{2E1A1135-2CDD-47CB-B0F5-51FEE453A944}" type="presParOf" srcId="{F86C6AC9-5A79-4320-AD2A-CEF86C9F35AA}" destId="{F7799FAA-4C31-4DFA-9422-EA0FDDB19C08}" srcOrd="0" destOrd="0" presId="urn:microsoft.com/office/officeart/2018/2/layout/IconVerticalSolidList"/>
    <dgm:cxn modelId="{7F792072-B543-4F50-9F63-5CD346F95909}" type="presParOf" srcId="{F86C6AC9-5A79-4320-AD2A-CEF86C9F35AA}" destId="{E7231949-5A04-4920-ACD0-1F4EAE7C799F}" srcOrd="1" destOrd="0" presId="urn:microsoft.com/office/officeart/2018/2/layout/IconVerticalSolidList"/>
    <dgm:cxn modelId="{7E5C042F-F964-4DC5-832C-E146455734F8}" type="presParOf" srcId="{F86C6AC9-5A79-4320-AD2A-CEF86C9F35AA}" destId="{A486B704-6254-4B8B-9FDB-19324350C199}" srcOrd="2" destOrd="0" presId="urn:microsoft.com/office/officeart/2018/2/layout/IconVerticalSolidList"/>
    <dgm:cxn modelId="{78FC4BC1-4D3D-4CEA-8F7A-439A2D881A68}" type="presParOf" srcId="{F86C6AC9-5A79-4320-AD2A-CEF86C9F35AA}" destId="{824A1504-C9EB-42B7-B166-836C8A15C583}" srcOrd="3" destOrd="0" presId="urn:microsoft.com/office/officeart/2018/2/layout/IconVerticalSolidList"/>
    <dgm:cxn modelId="{6FDAE45C-7BD3-4633-B5EA-2319A3431E80}" type="presParOf" srcId="{F86C6AC9-5A79-4320-AD2A-CEF86C9F35AA}" destId="{E0AD4DBE-D0CB-4C34-B75A-DD0821F79B0C}" srcOrd="4" destOrd="0" presId="urn:microsoft.com/office/officeart/2018/2/layout/IconVerticalSolidList"/>
    <dgm:cxn modelId="{C20899B9-1715-4CB3-A1A0-B2DD1572D59F}" type="presParOf" srcId="{44ABAEF5-1B80-4111-B817-4E34949AC8DD}" destId="{FE18A396-0959-442C-AB92-C613C1C3036A}" srcOrd="1" destOrd="0" presId="urn:microsoft.com/office/officeart/2018/2/layout/IconVerticalSolidList"/>
    <dgm:cxn modelId="{5A764034-FFE1-436B-81A5-BD72411DA4AE}" type="presParOf" srcId="{44ABAEF5-1B80-4111-B817-4E34949AC8DD}" destId="{4A614122-5FB8-4244-A040-E4E99D13E770}" srcOrd="2" destOrd="0" presId="urn:microsoft.com/office/officeart/2018/2/layout/IconVerticalSolidList"/>
    <dgm:cxn modelId="{A465890E-18AA-445C-BB0D-BC37D3BB6EC7}" type="presParOf" srcId="{4A614122-5FB8-4244-A040-E4E99D13E770}" destId="{1F5C4622-E627-43F0-9E45-8361C5F1A867}" srcOrd="0" destOrd="0" presId="urn:microsoft.com/office/officeart/2018/2/layout/IconVerticalSolidList"/>
    <dgm:cxn modelId="{37A25A0C-580F-4F75-BBB7-0E6F00CD623E}" type="presParOf" srcId="{4A614122-5FB8-4244-A040-E4E99D13E770}" destId="{14153FCB-1BEC-4421-B472-C7A5422268F5}" srcOrd="1" destOrd="0" presId="urn:microsoft.com/office/officeart/2018/2/layout/IconVerticalSolidList"/>
    <dgm:cxn modelId="{E1D60D96-ACF3-48F8-BE7E-94DEC2C619F3}" type="presParOf" srcId="{4A614122-5FB8-4244-A040-E4E99D13E770}" destId="{C7EAF2EB-12E2-49CE-9231-FCE8561291CA}" srcOrd="2" destOrd="0" presId="urn:microsoft.com/office/officeart/2018/2/layout/IconVerticalSolidList"/>
    <dgm:cxn modelId="{A30DFD7C-81EE-4D46-8A79-876E72318C9F}" type="presParOf" srcId="{4A614122-5FB8-4244-A040-E4E99D13E770}" destId="{2B9B258A-C966-46D2-8E79-F52694B258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99FAA-4C31-4DFA-9422-EA0FDDB19C08}">
      <dsp:nvSpPr>
        <dsp:cNvPr id="0" name=""/>
        <dsp:cNvSpPr/>
      </dsp:nvSpPr>
      <dsp:spPr>
        <a:xfrm>
          <a:off x="0" y="801080"/>
          <a:ext cx="8016875" cy="14700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31949-5A04-4920-ACD0-1F4EAE7C799F}">
      <dsp:nvSpPr>
        <dsp:cNvPr id="0" name=""/>
        <dsp:cNvSpPr/>
      </dsp:nvSpPr>
      <dsp:spPr>
        <a:xfrm>
          <a:off x="444696" y="1131846"/>
          <a:ext cx="808538" cy="8085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A1504-C9EB-42B7-B166-836C8A15C583}">
      <dsp:nvSpPr>
        <dsp:cNvPr id="0" name=""/>
        <dsp:cNvSpPr/>
      </dsp:nvSpPr>
      <dsp:spPr>
        <a:xfrm>
          <a:off x="1697931" y="801080"/>
          <a:ext cx="3607593" cy="147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82" tIns="155582" rIns="155582" bIns="15558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Processo: chave do SO;</a:t>
          </a:r>
        </a:p>
      </dsp:txBody>
      <dsp:txXfrm>
        <a:off x="1697931" y="801080"/>
        <a:ext cx="3607593" cy="1470070"/>
      </dsp:txXfrm>
    </dsp:sp>
    <dsp:sp modelId="{E0AD4DBE-D0CB-4C34-B75A-DD0821F79B0C}">
      <dsp:nvSpPr>
        <dsp:cNvPr id="0" name=""/>
        <dsp:cNvSpPr/>
      </dsp:nvSpPr>
      <dsp:spPr>
        <a:xfrm>
          <a:off x="5305525" y="801080"/>
          <a:ext cx="2709689" cy="147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82" tIns="155582" rIns="155582" bIns="15558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Caracterizado por programas em execução;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Cada processo possui: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Programa (instruções que serão executadas);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Um espaço de endereço de memória (max e min);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Contextos de hardware: informações de  registradores;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Contextos de software: atributos;</a:t>
          </a:r>
        </a:p>
      </dsp:txBody>
      <dsp:txXfrm>
        <a:off x="5305525" y="801080"/>
        <a:ext cx="2709689" cy="1470070"/>
      </dsp:txXfrm>
    </dsp:sp>
    <dsp:sp modelId="{1F5C4622-E627-43F0-9E45-8361C5F1A867}">
      <dsp:nvSpPr>
        <dsp:cNvPr id="0" name=""/>
        <dsp:cNvSpPr/>
      </dsp:nvSpPr>
      <dsp:spPr>
        <a:xfrm>
          <a:off x="0" y="2638668"/>
          <a:ext cx="8016875" cy="14700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53FCB-1BEC-4421-B472-C7A5422268F5}">
      <dsp:nvSpPr>
        <dsp:cNvPr id="0" name=""/>
        <dsp:cNvSpPr/>
      </dsp:nvSpPr>
      <dsp:spPr>
        <a:xfrm>
          <a:off x="444696" y="2969434"/>
          <a:ext cx="808538" cy="8085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B258A-C966-46D2-8E79-F52694B258FB}">
      <dsp:nvSpPr>
        <dsp:cNvPr id="0" name=""/>
        <dsp:cNvSpPr/>
      </dsp:nvSpPr>
      <dsp:spPr>
        <a:xfrm>
          <a:off x="1697931" y="2638668"/>
          <a:ext cx="6317283" cy="147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582" tIns="155582" rIns="155582" bIns="15558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 Sistema Operacional gerencia todos os  processos à bloco de controle de processo;</a:t>
          </a:r>
        </a:p>
      </dsp:txBody>
      <dsp:txXfrm>
        <a:off x="1697931" y="2638668"/>
        <a:ext cx="6317283" cy="1470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5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58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8319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099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5310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9822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2599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4513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6076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2598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599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5836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676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435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87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431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37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801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4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580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199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  <p:sldLayoutId id="2147484178" r:id="rId12"/>
    <p:sldLayoutId id="2147484179" r:id="rId13"/>
    <p:sldLayoutId id="2147484180" r:id="rId14"/>
    <p:sldLayoutId id="2147484181" r:id="rId15"/>
    <p:sldLayoutId id="2147484182" r:id="rId16"/>
    <p:sldLayoutId id="2147484183" r:id="rId17"/>
    <p:sldLayoutId id="2147484184" r:id="rId18"/>
    <p:sldLayoutId id="2147484185" r:id="rId19"/>
    <p:sldLayoutId id="2147484186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9" Type="http://schemas.openxmlformats.org/officeDocument/2006/relationships/image" Target="../media/image44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42" Type="http://schemas.openxmlformats.org/officeDocument/2006/relationships/image" Target="../media/image47.png"/><Relationship Id="rId47" Type="http://schemas.openxmlformats.org/officeDocument/2006/relationships/image" Target="../media/image52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38" Type="http://schemas.openxmlformats.org/officeDocument/2006/relationships/image" Target="../media/image43.png"/><Relationship Id="rId46" Type="http://schemas.openxmlformats.org/officeDocument/2006/relationships/image" Target="../media/image51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40" Type="http://schemas.openxmlformats.org/officeDocument/2006/relationships/image" Target="../media/image45.png"/><Relationship Id="rId45" Type="http://schemas.openxmlformats.org/officeDocument/2006/relationships/image" Target="../media/image50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4" Type="http://schemas.openxmlformats.org/officeDocument/2006/relationships/image" Target="../media/image49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43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2.png"/><Relationship Id="rId21" Type="http://schemas.openxmlformats.org/officeDocument/2006/relationships/image" Target="../media/image67.png"/><Relationship Id="rId34" Type="http://schemas.openxmlformats.org/officeDocument/2006/relationships/image" Target="../media/image80.png"/><Relationship Id="rId42" Type="http://schemas.openxmlformats.org/officeDocument/2006/relationships/image" Target="../media/image88.png"/><Relationship Id="rId47" Type="http://schemas.openxmlformats.org/officeDocument/2006/relationships/image" Target="../media/image93.png"/><Relationship Id="rId50" Type="http://schemas.openxmlformats.org/officeDocument/2006/relationships/image" Target="../media/image96.png"/><Relationship Id="rId55" Type="http://schemas.openxmlformats.org/officeDocument/2006/relationships/image" Target="../media/image101.png"/><Relationship Id="rId63" Type="http://schemas.openxmlformats.org/officeDocument/2006/relationships/image" Target="../media/image109.png"/><Relationship Id="rId68" Type="http://schemas.openxmlformats.org/officeDocument/2006/relationships/image" Target="../media/image114.png"/><Relationship Id="rId76" Type="http://schemas.openxmlformats.org/officeDocument/2006/relationships/image" Target="../media/image122.png"/><Relationship Id="rId84" Type="http://schemas.openxmlformats.org/officeDocument/2006/relationships/image" Target="../media/image130.png"/><Relationship Id="rId89" Type="http://schemas.openxmlformats.org/officeDocument/2006/relationships/image" Target="../media/image135.png"/><Relationship Id="rId97" Type="http://schemas.openxmlformats.org/officeDocument/2006/relationships/image" Target="../media/image143.png"/><Relationship Id="rId7" Type="http://schemas.openxmlformats.org/officeDocument/2006/relationships/image" Target="../media/image13.png"/><Relationship Id="rId71" Type="http://schemas.openxmlformats.org/officeDocument/2006/relationships/image" Target="../media/image117.png"/><Relationship Id="rId92" Type="http://schemas.openxmlformats.org/officeDocument/2006/relationships/image" Target="../media/image138.png"/><Relationship Id="rId2" Type="http://schemas.openxmlformats.org/officeDocument/2006/relationships/image" Target="../media/image53.png"/><Relationship Id="rId16" Type="http://schemas.openxmlformats.org/officeDocument/2006/relationships/image" Target="../media/image62.png"/><Relationship Id="rId29" Type="http://schemas.openxmlformats.org/officeDocument/2006/relationships/image" Target="../media/image75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8.png"/><Relationship Id="rId37" Type="http://schemas.openxmlformats.org/officeDocument/2006/relationships/image" Target="../media/image83.png"/><Relationship Id="rId40" Type="http://schemas.openxmlformats.org/officeDocument/2006/relationships/image" Target="../media/image86.png"/><Relationship Id="rId45" Type="http://schemas.openxmlformats.org/officeDocument/2006/relationships/image" Target="../media/image91.png"/><Relationship Id="rId53" Type="http://schemas.openxmlformats.org/officeDocument/2006/relationships/image" Target="../media/image99.png"/><Relationship Id="rId58" Type="http://schemas.openxmlformats.org/officeDocument/2006/relationships/image" Target="../media/image104.png"/><Relationship Id="rId66" Type="http://schemas.openxmlformats.org/officeDocument/2006/relationships/image" Target="../media/image112.png"/><Relationship Id="rId74" Type="http://schemas.openxmlformats.org/officeDocument/2006/relationships/image" Target="../media/image120.png"/><Relationship Id="rId79" Type="http://schemas.openxmlformats.org/officeDocument/2006/relationships/image" Target="../media/image125.png"/><Relationship Id="rId87" Type="http://schemas.openxmlformats.org/officeDocument/2006/relationships/image" Target="../media/image133.png"/><Relationship Id="rId5" Type="http://schemas.openxmlformats.org/officeDocument/2006/relationships/image" Target="../media/image55.png"/><Relationship Id="rId61" Type="http://schemas.openxmlformats.org/officeDocument/2006/relationships/image" Target="../media/image107.png"/><Relationship Id="rId82" Type="http://schemas.openxmlformats.org/officeDocument/2006/relationships/image" Target="../media/image128.png"/><Relationship Id="rId90" Type="http://schemas.openxmlformats.org/officeDocument/2006/relationships/image" Target="../media/image136.png"/><Relationship Id="rId95" Type="http://schemas.openxmlformats.org/officeDocument/2006/relationships/image" Target="../media/image141.png"/><Relationship Id="rId19" Type="http://schemas.openxmlformats.org/officeDocument/2006/relationships/image" Target="../media/image6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1.png"/><Relationship Id="rId43" Type="http://schemas.openxmlformats.org/officeDocument/2006/relationships/image" Target="../media/image89.png"/><Relationship Id="rId48" Type="http://schemas.openxmlformats.org/officeDocument/2006/relationships/image" Target="../media/image94.png"/><Relationship Id="rId56" Type="http://schemas.openxmlformats.org/officeDocument/2006/relationships/image" Target="../media/image102.png"/><Relationship Id="rId64" Type="http://schemas.openxmlformats.org/officeDocument/2006/relationships/image" Target="../media/image110.png"/><Relationship Id="rId69" Type="http://schemas.openxmlformats.org/officeDocument/2006/relationships/image" Target="../media/image115.png"/><Relationship Id="rId77" Type="http://schemas.openxmlformats.org/officeDocument/2006/relationships/image" Target="../media/image123.png"/><Relationship Id="rId8" Type="http://schemas.openxmlformats.org/officeDocument/2006/relationships/image" Target="../media/image14.png"/><Relationship Id="rId51" Type="http://schemas.openxmlformats.org/officeDocument/2006/relationships/image" Target="../media/image97.png"/><Relationship Id="rId72" Type="http://schemas.openxmlformats.org/officeDocument/2006/relationships/image" Target="../media/image118.png"/><Relationship Id="rId80" Type="http://schemas.openxmlformats.org/officeDocument/2006/relationships/image" Target="../media/image126.png"/><Relationship Id="rId85" Type="http://schemas.openxmlformats.org/officeDocument/2006/relationships/image" Target="../media/image131.png"/><Relationship Id="rId93" Type="http://schemas.openxmlformats.org/officeDocument/2006/relationships/image" Target="../media/image139.png"/><Relationship Id="rId98" Type="http://schemas.openxmlformats.org/officeDocument/2006/relationships/image" Target="../media/image144.png"/><Relationship Id="rId3" Type="http://schemas.openxmlformats.org/officeDocument/2006/relationships/image" Target="../media/image54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33" Type="http://schemas.openxmlformats.org/officeDocument/2006/relationships/image" Target="../media/image79.png"/><Relationship Id="rId38" Type="http://schemas.openxmlformats.org/officeDocument/2006/relationships/image" Target="../media/image84.png"/><Relationship Id="rId46" Type="http://schemas.openxmlformats.org/officeDocument/2006/relationships/image" Target="../media/image92.png"/><Relationship Id="rId59" Type="http://schemas.openxmlformats.org/officeDocument/2006/relationships/image" Target="../media/image105.png"/><Relationship Id="rId67" Type="http://schemas.openxmlformats.org/officeDocument/2006/relationships/image" Target="../media/image113.png"/><Relationship Id="rId20" Type="http://schemas.openxmlformats.org/officeDocument/2006/relationships/image" Target="../media/image66.png"/><Relationship Id="rId41" Type="http://schemas.openxmlformats.org/officeDocument/2006/relationships/image" Target="../media/image87.png"/><Relationship Id="rId54" Type="http://schemas.openxmlformats.org/officeDocument/2006/relationships/image" Target="../media/image100.png"/><Relationship Id="rId62" Type="http://schemas.openxmlformats.org/officeDocument/2006/relationships/image" Target="../media/image108.png"/><Relationship Id="rId70" Type="http://schemas.openxmlformats.org/officeDocument/2006/relationships/image" Target="../media/image116.png"/><Relationship Id="rId75" Type="http://schemas.openxmlformats.org/officeDocument/2006/relationships/image" Target="../media/image121.png"/><Relationship Id="rId83" Type="http://schemas.openxmlformats.org/officeDocument/2006/relationships/image" Target="../media/image129.png"/><Relationship Id="rId88" Type="http://schemas.openxmlformats.org/officeDocument/2006/relationships/image" Target="../media/image134.png"/><Relationship Id="rId91" Type="http://schemas.openxmlformats.org/officeDocument/2006/relationships/image" Target="../media/image137.png"/><Relationship Id="rId96" Type="http://schemas.openxmlformats.org/officeDocument/2006/relationships/image" Target="../media/image14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2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2.png"/><Relationship Id="rId49" Type="http://schemas.openxmlformats.org/officeDocument/2006/relationships/image" Target="../media/image95.png"/><Relationship Id="rId57" Type="http://schemas.openxmlformats.org/officeDocument/2006/relationships/image" Target="../media/image103.png"/><Relationship Id="rId10" Type="http://schemas.openxmlformats.org/officeDocument/2006/relationships/image" Target="../media/image16.png"/><Relationship Id="rId31" Type="http://schemas.openxmlformats.org/officeDocument/2006/relationships/image" Target="../media/image77.png"/><Relationship Id="rId44" Type="http://schemas.openxmlformats.org/officeDocument/2006/relationships/image" Target="../media/image90.png"/><Relationship Id="rId52" Type="http://schemas.openxmlformats.org/officeDocument/2006/relationships/image" Target="../media/image98.png"/><Relationship Id="rId60" Type="http://schemas.openxmlformats.org/officeDocument/2006/relationships/image" Target="../media/image106.png"/><Relationship Id="rId65" Type="http://schemas.openxmlformats.org/officeDocument/2006/relationships/image" Target="../media/image111.png"/><Relationship Id="rId73" Type="http://schemas.openxmlformats.org/officeDocument/2006/relationships/image" Target="../media/image119.png"/><Relationship Id="rId78" Type="http://schemas.openxmlformats.org/officeDocument/2006/relationships/image" Target="../media/image124.png"/><Relationship Id="rId81" Type="http://schemas.openxmlformats.org/officeDocument/2006/relationships/image" Target="../media/image127.png"/><Relationship Id="rId86" Type="http://schemas.openxmlformats.org/officeDocument/2006/relationships/image" Target="../media/image132.png"/><Relationship Id="rId94" Type="http://schemas.openxmlformats.org/officeDocument/2006/relationships/image" Target="../media/image140.png"/><Relationship Id="rId99" Type="http://schemas.openxmlformats.org/officeDocument/2006/relationships/image" Target="../media/image145.png"/><Relationship Id="rId4" Type="http://schemas.openxmlformats.org/officeDocument/2006/relationships/image" Target="../media/image10.png"/><Relationship Id="rId9" Type="http://schemas.openxmlformats.org/officeDocument/2006/relationships/image" Target="../media/image56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9" Type="http://schemas.openxmlformats.org/officeDocument/2006/relationships/image" Target="../media/image8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7.png"/><Relationship Id="rId18" Type="http://schemas.openxmlformats.org/officeDocument/2006/relationships/image" Target="../media/image162.png"/><Relationship Id="rId26" Type="http://schemas.openxmlformats.org/officeDocument/2006/relationships/image" Target="../media/image170.png"/><Relationship Id="rId39" Type="http://schemas.openxmlformats.org/officeDocument/2006/relationships/image" Target="../media/image183.png"/><Relationship Id="rId3" Type="http://schemas.openxmlformats.org/officeDocument/2006/relationships/image" Target="../media/image147.png"/><Relationship Id="rId21" Type="http://schemas.openxmlformats.org/officeDocument/2006/relationships/image" Target="../media/image165.png"/><Relationship Id="rId34" Type="http://schemas.openxmlformats.org/officeDocument/2006/relationships/image" Target="../media/image178.png"/><Relationship Id="rId42" Type="http://schemas.openxmlformats.org/officeDocument/2006/relationships/image" Target="../media/image186.png"/><Relationship Id="rId47" Type="http://schemas.openxmlformats.org/officeDocument/2006/relationships/image" Target="../media/image191.png"/><Relationship Id="rId50" Type="http://schemas.openxmlformats.org/officeDocument/2006/relationships/image" Target="../media/image194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17" Type="http://schemas.openxmlformats.org/officeDocument/2006/relationships/image" Target="../media/image161.png"/><Relationship Id="rId25" Type="http://schemas.openxmlformats.org/officeDocument/2006/relationships/image" Target="../media/image169.png"/><Relationship Id="rId33" Type="http://schemas.openxmlformats.org/officeDocument/2006/relationships/image" Target="../media/image177.png"/><Relationship Id="rId38" Type="http://schemas.openxmlformats.org/officeDocument/2006/relationships/image" Target="../media/image182.png"/><Relationship Id="rId46" Type="http://schemas.openxmlformats.org/officeDocument/2006/relationships/image" Target="../media/image190.png"/><Relationship Id="rId2" Type="http://schemas.openxmlformats.org/officeDocument/2006/relationships/image" Target="../media/image146.png"/><Relationship Id="rId16" Type="http://schemas.openxmlformats.org/officeDocument/2006/relationships/image" Target="../media/image160.png"/><Relationship Id="rId20" Type="http://schemas.openxmlformats.org/officeDocument/2006/relationships/image" Target="../media/image164.png"/><Relationship Id="rId29" Type="http://schemas.openxmlformats.org/officeDocument/2006/relationships/image" Target="../media/image173.png"/><Relationship Id="rId41" Type="http://schemas.openxmlformats.org/officeDocument/2006/relationships/image" Target="../media/image185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24" Type="http://schemas.openxmlformats.org/officeDocument/2006/relationships/image" Target="../media/image168.png"/><Relationship Id="rId32" Type="http://schemas.openxmlformats.org/officeDocument/2006/relationships/image" Target="../media/image176.png"/><Relationship Id="rId37" Type="http://schemas.openxmlformats.org/officeDocument/2006/relationships/image" Target="../media/image181.png"/><Relationship Id="rId40" Type="http://schemas.openxmlformats.org/officeDocument/2006/relationships/image" Target="../media/image184.png"/><Relationship Id="rId45" Type="http://schemas.openxmlformats.org/officeDocument/2006/relationships/image" Target="../media/image189.png"/><Relationship Id="rId5" Type="http://schemas.openxmlformats.org/officeDocument/2006/relationships/image" Target="../media/image149.png"/><Relationship Id="rId15" Type="http://schemas.openxmlformats.org/officeDocument/2006/relationships/image" Target="../media/image159.png"/><Relationship Id="rId23" Type="http://schemas.openxmlformats.org/officeDocument/2006/relationships/image" Target="../media/image167.png"/><Relationship Id="rId28" Type="http://schemas.openxmlformats.org/officeDocument/2006/relationships/image" Target="../media/image172.png"/><Relationship Id="rId36" Type="http://schemas.openxmlformats.org/officeDocument/2006/relationships/image" Target="../media/image180.png"/><Relationship Id="rId49" Type="http://schemas.openxmlformats.org/officeDocument/2006/relationships/image" Target="../media/image193.png"/><Relationship Id="rId10" Type="http://schemas.openxmlformats.org/officeDocument/2006/relationships/image" Target="../media/image154.png"/><Relationship Id="rId19" Type="http://schemas.openxmlformats.org/officeDocument/2006/relationships/image" Target="../media/image163.png"/><Relationship Id="rId31" Type="http://schemas.openxmlformats.org/officeDocument/2006/relationships/image" Target="../media/image175.jpg"/><Relationship Id="rId44" Type="http://schemas.openxmlformats.org/officeDocument/2006/relationships/image" Target="../media/image188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Relationship Id="rId14" Type="http://schemas.openxmlformats.org/officeDocument/2006/relationships/image" Target="../media/image158.png"/><Relationship Id="rId22" Type="http://schemas.openxmlformats.org/officeDocument/2006/relationships/image" Target="../media/image166.png"/><Relationship Id="rId27" Type="http://schemas.openxmlformats.org/officeDocument/2006/relationships/image" Target="../media/image171.png"/><Relationship Id="rId30" Type="http://schemas.openxmlformats.org/officeDocument/2006/relationships/image" Target="../media/image174.png"/><Relationship Id="rId35" Type="http://schemas.openxmlformats.org/officeDocument/2006/relationships/image" Target="../media/image179.png"/><Relationship Id="rId43" Type="http://schemas.openxmlformats.org/officeDocument/2006/relationships/image" Target="../media/image187.png"/><Relationship Id="rId48" Type="http://schemas.openxmlformats.org/officeDocument/2006/relationships/image" Target="../media/image192.png"/><Relationship Id="rId8" Type="http://schemas.openxmlformats.org/officeDocument/2006/relationships/image" Target="../media/image152.png"/><Relationship Id="rId51" Type="http://schemas.openxmlformats.org/officeDocument/2006/relationships/image" Target="../media/image195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6.png"/><Relationship Id="rId18" Type="http://schemas.openxmlformats.org/officeDocument/2006/relationships/image" Target="../media/image211.png"/><Relationship Id="rId26" Type="http://schemas.openxmlformats.org/officeDocument/2006/relationships/image" Target="../media/image219.png"/><Relationship Id="rId39" Type="http://schemas.openxmlformats.org/officeDocument/2006/relationships/image" Target="../media/image232.png"/><Relationship Id="rId21" Type="http://schemas.openxmlformats.org/officeDocument/2006/relationships/image" Target="../media/image214.png"/><Relationship Id="rId34" Type="http://schemas.openxmlformats.org/officeDocument/2006/relationships/image" Target="../media/image227.png"/><Relationship Id="rId42" Type="http://schemas.openxmlformats.org/officeDocument/2006/relationships/image" Target="../media/image235.png"/><Relationship Id="rId47" Type="http://schemas.openxmlformats.org/officeDocument/2006/relationships/image" Target="../media/image240.png"/><Relationship Id="rId50" Type="http://schemas.openxmlformats.org/officeDocument/2006/relationships/image" Target="../media/image243.png"/><Relationship Id="rId55" Type="http://schemas.openxmlformats.org/officeDocument/2006/relationships/image" Target="../media/image248.png"/><Relationship Id="rId63" Type="http://schemas.openxmlformats.org/officeDocument/2006/relationships/image" Target="../media/image256.png"/><Relationship Id="rId68" Type="http://schemas.openxmlformats.org/officeDocument/2006/relationships/image" Target="../media/image261.png"/><Relationship Id="rId7" Type="http://schemas.openxmlformats.org/officeDocument/2006/relationships/image" Target="../media/image200.png"/><Relationship Id="rId2" Type="http://schemas.openxmlformats.org/officeDocument/2006/relationships/image" Target="../media/image196.jpg"/><Relationship Id="rId16" Type="http://schemas.openxmlformats.org/officeDocument/2006/relationships/image" Target="../media/image209.png"/><Relationship Id="rId29" Type="http://schemas.openxmlformats.org/officeDocument/2006/relationships/image" Target="../media/image22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99.png"/><Relationship Id="rId11" Type="http://schemas.openxmlformats.org/officeDocument/2006/relationships/image" Target="../media/image204.png"/><Relationship Id="rId24" Type="http://schemas.openxmlformats.org/officeDocument/2006/relationships/image" Target="../media/image217.png"/><Relationship Id="rId32" Type="http://schemas.openxmlformats.org/officeDocument/2006/relationships/image" Target="../media/image225.png"/><Relationship Id="rId37" Type="http://schemas.openxmlformats.org/officeDocument/2006/relationships/image" Target="../media/image230.png"/><Relationship Id="rId40" Type="http://schemas.openxmlformats.org/officeDocument/2006/relationships/image" Target="../media/image233.png"/><Relationship Id="rId45" Type="http://schemas.openxmlformats.org/officeDocument/2006/relationships/image" Target="../media/image238.png"/><Relationship Id="rId53" Type="http://schemas.openxmlformats.org/officeDocument/2006/relationships/image" Target="../media/image246.png"/><Relationship Id="rId58" Type="http://schemas.openxmlformats.org/officeDocument/2006/relationships/image" Target="../media/image251.png"/><Relationship Id="rId66" Type="http://schemas.openxmlformats.org/officeDocument/2006/relationships/image" Target="../media/image259.png"/><Relationship Id="rId5" Type="http://schemas.openxmlformats.org/officeDocument/2006/relationships/image" Target="../media/image198.png"/><Relationship Id="rId15" Type="http://schemas.openxmlformats.org/officeDocument/2006/relationships/image" Target="../media/image208.png"/><Relationship Id="rId23" Type="http://schemas.openxmlformats.org/officeDocument/2006/relationships/image" Target="../media/image216.png"/><Relationship Id="rId28" Type="http://schemas.openxmlformats.org/officeDocument/2006/relationships/image" Target="../media/image221.png"/><Relationship Id="rId36" Type="http://schemas.openxmlformats.org/officeDocument/2006/relationships/image" Target="../media/image229.png"/><Relationship Id="rId49" Type="http://schemas.openxmlformats.org/officeDocument/2006/relationships/image" Target="../media/image242.png"/><Relationship Id="rId57" Type="http://schemas.openxmlformats.org/officeDocument/2006/relationships/image" Target="../media/image250.png"/><Relationship Id="rId61" Type="http://schemas.openxmlformats.org/officeDocument/2006/relationships/image" Target="../media/image254.png"/><Relationship Id="rId10" Type="http://schemas.openxmlformats.org/officeDocument/2006/relationships/image" Target="../media/image203.png"/><Relationship Id="rId19" Type="http://schemas.openxmlformats.org/officeDocument/2006/relationships/image" Target="../media/image212.png"/><Relationship Id="rId31" Type="http://schemas.openxmlformats.org/officeDocument/2006/relationships/image" Target="../media/image224.png"/><Relationship Id="rId44" Type="http://schemas.openxmlformats.org/officeDocument/2006/relationships/image" Target="../media/image237.png"/><Relationship Id="rId52" Type="http://schemas.openxmlformats.org/officeDocument/2006/relationships/image" Target="../media/image245.png"/><Relationship Id="rId60" Type="http://schemas.openxmlformats.org/officeDocument/2006/relationships/image" Target="../media/image253.png"/><Relationship Id="rId65" Type="http://schemas.openxmlformats.org/officeDocument/2006/relationships/image" Target="../media/image258.png"/><Relationship Id="rId4" Type="http://schemas.openxmlformats.org/officeDocument/2006/relationships/image" Target="../media/image197.png"/><Relationship Id="rId9" Type="http://schemas.openxmlformats.org/officeDocument/2006/relationships/image" Target="../media/image202.png"/><Relationship Id="rId14" Type="http://schemas.openxmlformats.org/officeDocument/2006/relationships/image" Target="../media/image207.png"/><Relationship Id="rId22" Type="http://schemas.openxmlformats.org/officeDocument/2006/relationships/image" Target="../media/image215.png"/><Relationship Id="rId27" Type="http://schemas.openxmlformats.org/officeDocument/2006/relationships/image" Target="../media/image220.png"/><Relationship Id="rId30" Type="http://schemas.openxmlformats.org/officeDocument/2006/relationships/image" Target="../media/image223.png"/><Relationship Id="rId35" Type="http://schemas.openxmlformats.org/officeDocument/2006/relationships/image" Target="../media/image228.png"/><Relationship Id="rId43" Type="http://schemas.openxmlformats.org/officeDocument/2006/relationships/image" Target="../media/image236.png"/><Relationship Id="rId48" Type="http://schemas.openxmlformats.org/officeDocument/2006/relationships/image" Target="../media/image241.png"/><Relationship Id="rId56" Type="http://schemas.openxmlformats.org/officeDocument/2006/relationships/image" Target="../media/image249.png"/><Relationship Id="rId64" Type="http://schemas.openxmlformats.org/officeDocument/2006/relationships/image" Target="../media/image257.png"/><Relationship Id="rId69" Type="http://schemas.openxmlformats.org/officeDocument/2006/relationships/image" Target="../media/image262.png"/><Relationship Id="rId8" Type="http://schemas.openxmlformats.org/officeDocument/2006/relationships/image" Target="../media/image201.png"/><Relationship Id="rId51" Type="http://schemas.openxmlformats.org/officeDocument/2006/relationships/image" Target="../media/image244.png"/><Relationship Id="rId3" Type="http://schemas.openxmlformats.org/officeDocument/2006/relationships/image" Target="../media/image7.png"/><Relationship Id="rId12" Type="http://schemas.openxmlformats.org/officeDocument/2006/relationships/image" Target="../media/image205.png"/><Relationship Id="rId17" Type="http://schemas.openxmlformats.org/officeDocument/2006/relationships/image" Target="../media/image210.png"/><Relationship Id="rId25" Type="http://schemas.openxmlformats.org/officeDocument/2006/relationships/image" Target="../media/image218.png"/><Relationship Id="rId33" Type="http://schemas.openxmlformats.org/officeDocument/2006/relationships/image" Target="../media/image226.png"/><Relationship Id="rId38" Type="http://schemas.openxmlformats.org/officeDocument/2006/relationships/image" Target="../media/image231.png"/><Relationship Id="rId46" Type="http://schemas.openxmlformats.org/officeDocument/2006/relationships/image" Target="../media/image239.png"/><Relationship Id="rId59" Type="http://schemas.openxmlformats.org/officeDocument/2006/relationships/image" Target="../media/image252.png"/><Relationship Id="rId67" Type="http://schemas.openxmlformats.org/officeDocument/2006/relationships/image" Target="../media/image260.png"/><Relationship Id="rId20" Type="http://schemas.openxmlformats.org/officeDocument/2006/relationships/image" Target="../media/image213.png"/><Relationship Id="rId41" Type="http://schemas.openxmlformats.org/officeDocument/2006/relationships/image" Target="../media/image234.png"/><Relationship Id="rId54" Type="http://schemas.openxmlformats.org/officeDocument/2006/relationships/image" Target="../media/image247.png"/><Relationship Id="rId62" Type="http://schemas.openxmlformats.org/officeDocument/2006/relationships/image" Target="../media/image25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png"/><Relationship Id="rId13" Type="http://schemas.openxmlformats.org/officeDocument/2006/relationships/image" Target="../media/image273.png"/><Relationship Id="rId18" Type="http://schemas.openxmlformats.org/officeDocument/2006/relationships/image" Target="../media/image278.png"/><Relationship Id="rId3" Type="http://schemas.openxmlformats.org/officeDocument/2006/relationships/image" Target="../media/image263.png"/><Relationship Id="rId21" Type="http://schemas.openxmlformats.org/officeDocument/2006/relationships/image" Target="../media/image281.png"/><Relationship Id="rId7" Type="http://schemas.openxmlformats.org/officeDocument/2006/relationships/image" Target="../media/image267.png"/><Relationship Id="rId12" Type="http://schemas.openxmlformats.org/officeDocument/2006/relationships/image" Target="../media/image272.png"/><Relationship Id="rId17" Type="http://schemas.openxmlformats.org/officeDocument/2006/relationships/image" Target="../media/image277.png"/><Relationship Id="rId2" Type="http://schemas.openxmlformats.org/officeDocument/2006/relationships/image" Target="../media/image7.png"/><Relationship Id="rId16" Type="http://schemas.openxmlformats.org/officeDocument/2006/relationships/image" Target="../media/image276.png"/><Relationship Id="rId20" Type="http://schemas.openxmlformats.org/officeDocument/2006/relationships/image" Target="../media/image28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66.png"/><Relationship Id="rId11" Type="http://schemas.openxmlformats.org/officeDocument/2006/relationships/image" Target="../media/image271.png"/><Relationship Id="rId5" Type="http://schemas.openxmlformats.org/officeDocument/2006/relationships/image" Target="../media/image265.png"/><Relationship Id="rId15" Type="http://schemas.openxmlformats.org/officeDocument/2006/relationships/image" Target="../media/image275.png"/><Relationship Id="rId23" Type="http://schemas.openxmlformats.org/officeDocument/2006/relationships/image" Target="../media/image283.png"/><Relationship Id="rId10" Type="http://schemas.openxmlformats.org/officeDocument/2006/relationships/image" Target="../media/image270.png"/><Relationship Id="rId19" Type="http://schemas.openxmlformats.org/officeDocument/2006/relationships/image" Target="../media/image279.png"/><Relationship Id="rId4" Type="http://schemas.openxmlformats.org/officeDocument/2006/relationships/image" Target="../media/image264.png"/><Relationship Id="rId9" Type="http://schemas.openxmlformats.org/officeDocument/2006/relationships/image" Target="../media/image269.png"/><Relationship Id="rId14" Type="http://schemas.openxmlformats.org/officeDocument/2006/relationships/image" Target="../media/image274.png"/><Relationship Id="rId22" Type="http://schemas.openxmlformats.org/officeDocument/2006/relationships/image" Target="../media/image28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13" Type="http://schemas.openxmlformats.org/officeDocument/2006/relationships/image" Target="../media/image294.png"/><Relationship Id="rId18" Type="http://schemas.openxmlformats.org/officeDocument/2006/relationships/image" Target="../media/image299.png"/><Relationship Id="rId26" Type="http://schemas.openxmlformats.org/officeDocument/2006/relationships/image" Target="../media/image307.png"/><Relationship Id="rId39" Type="http://schemas.openxmlformats.org/officeDocument/2006/relationships/image" Target="../media/image320.jpg"/><Relationship Id="rId3" Type="http://schemas.openxmlformats.org/officeDocument/2006/relationships/image" Target="../media/image284.png"/><Relationship Id="rId21" Type="http://schemas.openxmlformats.org/officeDocument/2006/relationships/image" Target="../media/image302.png"/><Relationship Id="rId34" Type="http://schemas.openxmlformats.org/officeDocument/2006/relationships/image" Target="../media/image315.png"/><Relationship Id="rId7" Type="http://schemas.openxmlformats.org/officeDocument/2006/relationships/image" Target="../media/image288.png"/><Relationship Id="rId12" Type="http://schemas.openxmlformats.org/officeDocument/2006/relationships/image" Target="../media/image293.png"/><Relationship Id="rId17" Type="http://schemas.openxmlformats.org/officeDocument/2006/relationships/image" Target="../media/image298.png"/><Relationship Id="rId25" Type="http://schemas.openxmlformats.org/officeDocument/2006/relationships/image" Target="../media/image306.png"/><Relationship Id="rId33" Type="http://schemas.openxmlformats.org/officeDocument/2006/relationships/image" Target="../media/image314.png"/><Relationship Id="rId38" Type="http://schemas.openxmlformats.org/officeDocument/2006/relationships/image" Target="../media/image319.png"/><Relationship Id="rId2" Type="http://schemas.openxmlformats.org/officeDocument/2006/relationships/image" Target="../media/image7.png"/><Relationship Id="rId16" Type="http://schemas.openxmlformats.org/officeDocument/2006/relationships/image" Target="../media/image297.png"/><Relationship Id="rId20" Type="http://schemas.openxmlformats.org/officeDocument/2006/relationships/image" Target="../media/image301.png"/><Relationship Id="rId29" Type="http://schemas.openxmlformats.org/officeDocument/2006/relationships/image" Target="../media/image310.png"/><Relationship Id="rId41" Type="http://schemas.openxmlformats.org/officeDocument/2006/relationships/image" Target="../media/image32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7.png"/><Relationship Id="rId11" Type="http://schemas.openxmlformats.org/officeDocument/2006/relationships/image" Target="../media/image292.png"/><Relationship Id="rId24" Type="http://schemas.openxmlformats.org/officeDocument/2006/relationships/image" Target="../media/image305.png"/><Relationship Id="rId32" Type="http://schemas.openxmlformats.org/officeDocument/2006/relationships/image" Target="../media/image313.png"/><Relationship Id="rId37" Type="http://schemas.openxmlformats.org/officeDocument/2006/relationships/image" Target="../media/image318.png"/><Relationship Id="rId40" Type="http://schemas.openxmlformats.org/officeDocument/2006/relationships/image" Target="../media/image321.png"/><Relationship Id="rId5" Type="http://schemas.openxmlformats.org/officeDocument/2006/relationships/image" Target="../media/image286.png"/><Relationship Id="rId15" Type="http://schemas.openxmlformats.org/officeDocument/2006/relationships/image" Target="../media/image296.png"/><Relationship Id="rId23" Type="http://schemas.openxmlformats.org/officeDocument/2006/relationships/image" Target="../media/image304.png"/><Relationship Id="rId28" Type="http://schemas.openxmlformats.org/officeDocument/2006/relationships/image" Target="../media/image309.png"/><Relationship Id="rId36" Type="http://schemas.openxmlformats.org/officeDocument/2006/relationships/image" Target="../media/image317.png"/><Relationship Id="rId10" Type="http://schemas.openxmlformats.org/officeDocument/2006/relationships/image" Target="../media/image291.png"/><Relationship Id="rId19" Type="http://schemas.openxmlformats.org/officeDocument/2006/relationships/image" Target="../media/image300.png"/><Relationship Id="rId31" Type="http://schemas.openxmlformats.org/officeDocument/2006/relationships/image" Target="../media/image312.png"/><Relationship Id="rId4" Type="http://schemas.openxmlformats.org/officeDocument/2006/relationships/image" Target="../media/image285.png"/><Relationship Id="rId9" Type="http://schemas.openxmlformats.org/officeDocument/2006/relationships/image" Target="../media/image290.png"/><Relationship Id="rId14" Type="http://schemas.openxmlformats.org/officeDocument/2006/relationships/image" Target="../media/image295.png"/><Relationship Id="rId22" Type="http://schemas.openxmlformats.org/officeDocument/2006/relationships/image" Target="../media/image303.png"/><Relationship Id="rId27" Type="http://schemas.openxmlformats.org/officeDocument/2006/relationships/image" Target="../media/image308.png"/><Relationship Id="rId30" Type="http://schemas.openxmlformats.org/officeDocument/2006/relationships/image" Target="../media/image311.png"/><Relationship Id="rId35" Type="http://schemas.openxmlformats.org/officeDocument/2006/relationships/image" Target="../media/image31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png"/><Relationship Id="rId13" Type="http://schemas.openxmlformats.org/officeDocument/2006/relationships/image" Target="../media/image334.png"/><Relationship Id="rId18" Type="http://schemas.openxmlformats.org/officeDocument/2006/relationships/image" Target="../media/image338.png"/><Relationship Id="rId3" Type="http://schemas.openxmlformats.org/officeDocument/2006/relationships/image" Target="../media/image324.png"/><Relationship Id="rId7" Type="http://schemas.openxmlformats.org/officeDocument/2006/relationships/image" Target="../media/image328.png"/><Relationship Id="rId12" Type="http://schemas.openxmlformats.org/officeDocument/2006/relationships/image" Target="../media/image333.png"/><Relationship Id="rId17" Type="http://schemas.openxmlformats.org/officeDocument/2006/relationships/image" Target="../media/image321.png"/><Relationship Id="rId2" Type="http://schemas.openxmlformats.org/officeDocument/2006/relationships/image" Target="../media/image323.png"/><Relationship Id="rId16" Type="http://schemas.openxmlformats.org/officeDocument/2006/relationships/image" Target="../media/image337.jp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27.png"/><Relationship Id="rId11" Type="http://schemas.openxmlformats.org/officeDocument/2006/relationships/image" Target="../media/image332.png"/><Relationship Id="rId5" Type="http://schemas.openxmlformats.org/officeDocument/2006/relationships/image" Target="../media/image326.png"/><Relationship Id="rId15" Type="http://schemas.openxmlformats.org/officeDocument/2006/relationships/image" Target="../media/image336.png"/><Relationship Id="rId10" Type="http://schemas.openxmlformats.org/officeDocument/2006/relationships/image" Target="../media/image331.png"/><Relationship Id="rId4" Type="http://schemas.openxmlformats.org/officeDocument/2006/relationships/image" Target="../media/image325.png"/><Relationship Id="rId9" Type="http://schemas.openxmlformats.org/officeDocument/2006/relationships/image" Target="../media/image330.png"/><Relationship Id="rId14" Type="http://schemas.openxmlformats.org/officeDocument/2006/relationships/image" Target="../media/image33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png"/><Relationship Id="rId13" Type="http://schemas.openxmlformats.org/officeDocument/2006/relationships/image" Target="../media/image349.png"/><Relationship Id="rId18" Type="http://schemas.openxmlformats.org/officeDocument/2006/relationships/image" Target="../media/image354.png"/><Relationship Id="rId26" Type="http://schemas.openxmlformats.org/officeDocument/2006/relationships/image" Target="../media/image362.png"/><Relationship Id="rId39" Type="http://schemas.openxmlformats.org/officeDocument/2006/relationships/image" Target="../media/image375.png"/><Relationship Id="rId3" Type="http://schemas.openxmlformats.org/officeDocument/2006/relationships/image" Target="../media/image7.png"/><Relationship Id="rId21" Type="http://schemas.openxmlformats.org/officeDocument/2006/relationships/image" Target="../media/image357.png"/><Relationship Id="rId34" Type="http://schemas.openxmlformats.org/officeDocument/2006/relationships/image" Target="../media/image370.png"/><Relationship Id="rId42" Type="http://schemas.openxmlformats.org/officeDocument/2006/relationships/image" Target="../media/image378.png"/><Relationship Id="rId7" Type="http://schemas.openxmlformats.org/officeDocument/2006/relationships/image" Target="../media/image343.png"/><Relationship Id="rId12" Type="http://schemas.openxmlformats.org/officeDocument/2006/relationships/image" Target="../media/image348.png"/><Relationship Id="rId17" Type="http://schemas.openxmlformats.org/officeDocument/2006/relationships/image" Target="../media/image353.png"/><Relationship Id="rId25" Type="http://schemas.openxmlformats.org/officeDocument/2006/relationships/image" Target="../media/image361.png"/><Relationship Id="rId33" Type="http://schemas.openxmlformats.org/officeDocument/2006/relationships/image" Target="../media/image369.png"/><Relationship Id="rId38" Type="http://schemas.openxmlformats.org/officeDocument/2006/relationships/image" Target="../media/image374.png"/><Relationship Id="rId2" Type="http://schemas.openxmlformats.org/officeDocument/2006/relationships/image" Target="../media/image339.png"/><Relationship Id="rId16" Type="http://schemas.openxmlformats.org/officeDocument/2006/relationships/image" Target="../media/image352.png"/><Relationship Id="rId20" Type="http://schemas.openxmlformats.org/officeDocument/2006/relationships/image" Target="../media/image356.png"/><Relationship Id="rId29" Type="http://schemas.openxmlformats.org/officeDocument/2006/relationships/image" Target="../media/image365.png"/><Relationship Id="rId41" Type="http://schemas.openxmlformats.org/officeDocument/2006/relationships/image" Target="../media/image377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42.png"/><Relationship Id="rId11" Type="http://schemas.openxmlformats.org/officeDocument/2006/relationships/image" Target="../media/image347.png"/><Relationship Id="rId24" Type="http://schemas.openxmlformats.org/officeDocument/2006/relationships/image" Target="../media/image360.png"/><Relationship Id="rId32" Type="http://schemas.openxmlformats.org/officeDocument/2006/relationships/image" Target="../media/image368.png"/><Relationship Id="rId37" Type="http://schemas.openxmlformats.org/officeDocument/2006/relationships/image" Target="../media/image373.png"/><Relationship Id="rId40" Type="http://schemas.openxmlformats.org/officeDocument/2006/relationships/image" Target="../media/image376.png"/><Relationship Id="rId5" Type="http://schemas.openxmlformats.org/officeDocument/2006/relationships/image" Target="../media/image341.png"/><Relationship Id="rId15" Type="http://schemas.openxmlformats.org/officeDocument/2006/relationships/image" Target="../media/image351.png"/><Relationship Id="rId23" Type="http://schemas.openxmlformats.org/officeDocument/2006/relationships/image" Target="../media/image359.png"/><Relationship Id="rId28" Type="http://schemas.openxmlformats.org/officeDocument/2006/relationships/image" Target="../media/image364.png"/><Relationship Id="rId36" Type="http://schemas.openxmlformats.org/officeDocument/2006/relationships/image" Target="../media/image372.png"/><Relationship Id="rId10" Type="http://schemas.openxmlformats.org/officeDocument/2006/relationships/image" Target="../media/image346.png"/><Relationship Id="rId19" Type="http://schemas.openxmlformats.org/officeDocument/2006/relationships/image" Target="../media/image355.png"/><Relationship Id="rId31" Type="http://schemas.openxmlformats.org/officeDocument/2006/relationships/image" Target="../media/image367.png"/><Relationship Id="rId4" Type="http://schemas.openxmlformats.org/officeDocument/2006/relationships/image" Target="../media/image340.png"/><Relationship Id="rId9" Type="http://schemas.openxmlformats.org/officeDocument/2006/relationships/image" Target="../media/image345.png"/><Relationship Id="rId14" Type="http://schemas.openxmlformats.org/officeDocument/2006/relationships/image" Target="../media/image350.png"/><Relationship Id="rId22" Type="http://schemas.openxmlformats.org/officeDocument/2006/relationships/image" Target="../media/image358.png"/><Relationship Id="rId27" Type="http://schemas.openxmlformats.org/officeDocument/2006/relationships/image" Target="../media/image363.png"/><Relationship Id="rId30" Type="http://schemas.openxmlformats.org/officeDocument/2006/relationships/image" Target="../media/image366.png"/><Relationship Id="rId35" Type="http://schemas.openxmlformats.org/officeDocument/2006/relationships/image" Target="../media/image371.png"/><Relationship Id="rId43" Type="http://schemas.openxmlformats.org/officeDocument/2006/relationships/image" Target="../media/image37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5.png"/><Relationship Id="rId13" Type="http://schemas.openxmlformats.org/officeDocument/2006/relationships/image" Target="../media/image390.png"/><Relationship Id="rId18" Type="http://schemas.openxmlformats.org/officeDocument/2006/relationships/image" Target="../media/image395.png"/><Relationship Id="rId26" Type="http://schemas.openxmlformats.org/officeDocument/2006/relationships/image" Target="../media/image403.png"/><Relationship Id="rId39" Type="http://schemas.openxmlformats.org/officeDocument/2006/relationships/image" Target="../media/image415.png"/><Relationship Id="rId3" Type="http://schemas.openxmlformats.org/officeDocument/2006/relationships/image" Target="../media/image380.png"/><Relationship Id="rId21" Type="http://schemas.openxmlformats.org/officeDocument/2006/relationships/image" Target="../media/image398.png"/><Relationship Id="rId34" Type="http://schemas.openxmlformats.org/officeDocument/2006/relationships/image" Target="../media/image411.png"/><Relationship Id="rId42" Type="http://schemas.openxmlformats.org/officeDocument/2006/relationships/image" Target="../media/image418.png"/><Relationship Id="rId7" Type="http://schemas.openxmlformats.org/officeDocument/2006/relationships/image" Target="../media/image384.png"/><Relationship Id="rId12" Type="http://schemas.openxmlformats.org/officeDocument/2006/relationships/image" Target="../media/image389.png"/><Relationship Id="rId17" Type="http://schemas.openxmlformats.org/officeDocument/2006/relationships/image" Target="../media/image394.png"/><Relationship Id="rId25" Type="http://schemas.openxmlformats.org/officeDocument/2006/relationships/image" Target="../media/image402.png"/><Relationship Id="rId33" Type="http://schemas.openxmlformats.org/officeDocument/2006/relationships/image" Target="../media/image410.png"/><Relationship Id="rId38" Type="http://schemas.openxmlformats.org/officeDocument/2006/relationships/image" Target="../media/image348.png"/><Relationship Id="rId46" Type="http://schemas.openxmlformats.org/officeDocument/2006/relationships/image" Target="../media/image422.jpg"/><Relationship Id="rId2" Type="http://schemas.openxmlformats.org/officeDocument/2006/relationships/image" Target="../media/image339.png"/><Relationship Id="rId16" Type="http://schemas.openxmlformats.org/officeDocument/2006/relationships/image" Target="../media/image393.png"/><Relationship Id="rId20" Type="http://schemas.openxmlformats.org/officeDocument/2006/relationships/image" Target="../media/image397.png"/><Relationship Id="rId29" Type="http://schemas.openxmlformats.org/officeDocument/2006/relationships/image" Target="../media/image406.png"/><Relationship Id="rId41" Type="http://schemas.openxmlformats.org/officeDocument/2006/relationships/image" Target="../media/image417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83.png"/><Relationship Id="rId11" Type="http://schemas.openxmlformats.org/officeDocument/2006/relationships/image" Target="../media/image388.png"/><Relationship Id="rId24" Type="http://schemas.openxmlformats.org/officeDocument/2006/relationships/image" Target="../media/image401.png"/><Relationship Id="rId32" Type="http://schemas.openxmlformats.org/officeDocument/2006/relationships/image" Target="../media/image409.png"/><Relationship Id="rId37" Type="http://schemas.openxmlformats.org/officeDocument/2006/relationships/image" Target="../media/image414.png"/><Relationship Id="rId40" Type="http://schemas.openxmlformats.org/officeDocument/2006/relationships/image" Target="../media/image416.png"/><Relationship Id="rId45" Type="http://schemas.openxmlformats.org/officeDocument/2006/relationships/image" Target="../media/image421.png"/><Relationship Id="rId5" Type="http://schemas.openxmlformats.org/officeDocument/2006/relationships/image" Target="../media/image382.png"/><Relationship Id="rId15" Type="http://schemas.openxmlformats.org/officeDocument/2006/relationships/image" Target="../media/image392.png"/><Relationship Id="rId23" Type="http://schemas.openxmlformats.org/officeDocument/2006/relationships/image" Target="../media/image400.png"/><Relationship Id="rId28" Type="http://schemas.openxmlformats.org/officeDocument/2006/relationships/image" Target="../media/image405.png"/><Relationship Id="rId36" Type="http://schemas.openxmlformats.org/officeDocument/2006/relationships/image" Target="../media/image413.png"/><Relationship Id="rId10" Type="http://schemas.openxmlformats.org/officeDocument/2006/relationships/image" Target="../media/image387.png"/><Relationship Id="rId19" Type="http://schemas.openxmlformats.org/officeDocument/2006/relationships/image" Target="../media/image396.png"/><Relationship Id="rId31" Type="http://schemas.openxmlformats.org/officeDocument/2006/relationships/image" Target="../media/image408.png"/><Relationship Id="rId44" Type="http://schemas.openxmlformats.org/officeDocument/2006/relationships/image" Target="../media/image420.png"/><Relationship Id="rId4" Type="http://schemas.openxmlformats.org/officeDocument/2006/relationships/image" Target="../media/image381.png"/><Relationship Id="rId9" Type="http://schemas.openxmlformats.org/officeDocument/2006/relationships/image" Target="../media/image386.png"/><Relationship Id="rId14" Type="http://schemas.openxmlformats.org/officeDocument/2006/relationships/image" Target="../media/image391.png"/><Relationship Id="rId22" Type="http://schemas.openxmlformats.org/officeDocument/2006/relationships/image" Target="../media/image399.png"/><Relationship Id="rId27" Type="http://schemas.openxmlformats.org/officeDocument/2006/relationships/image" Target="../media/image404.png"/><Relationship Id="rId30" Type="http://schemas.openxmlformats.org/officeDocument/2006/relationships/image" Target="../media/image407.png"/><Relationship Id="rId35" Type="http://schemas.openxmlformats.org/officeDocument/2006/relationships/image" Target="../media/image412.png"/><Relationship Id="rId43" Type="http://schemas.openxmlformats.org/officeDocument/2006/relationships/image" Target="../media/image41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9.png"/><Relationship Id="rId13" Type="http://schemas.openxmlformats.org/officeDocument/2006/relationships/image" Target="../media/image434.png"/><Relationship Id="rId18" Type="http://schemas.openxmlformats.org/officeDocument/2006/relationships/image" Target="../media/image439.png"/><Relationship Id="rId26" Type="http://schemas.openxmlformats.org/officeDocument/2006/relationships/image" Target="../media/image447.png"/><Relationship Id="rId39" Type="http://schemas.openxmlformats.org/officeDocument/2006/relationships/image" Target="../media/image460.png"/><Relationship Id="rId3" Type="http://schemas.openxmlformats.org/officeDocument/2006/relationships/image" Target="../media/image424.png"/><Relationship Id="rId21" Type="http://schemas.openxmlformats.org/officeDocument/2006/relationships/image" Target="../media/image442.png"/><Relationship Id="rId34" Type="http://schemas.openxmlformats.org/officeDocument/2006/relationships/image" Target="../media/image455.png"/><Relationship Id="rId42" Type="http://schemas.openxmlformats.org/officeDocument/2006/relationships/image" Target="../media/image463.png"/><Relationship Id="rId47" Type="http://schemas.openxmlformats.org/officeDocument/2006/relationships/image" Target="../media/image468.png"/><Relationship Id="rId7" Type="http://schemas.openxmlformats.org/officeDocument/2006/relationships/image" Target="../media/image428.png"/><Relationship Id="rId12" Type="http://schemas.openxmlformats.org/officeDocument/2006/relationships/image" Target="../media/image433.png"/><Relationship Id="rId17" Type="http://schemas.openxmlformats.org/officeDocument/2006/relationships/image" Target="../media/image438.png"/><Relationship Id="rId25" Type="http://schemas.openxmlformats.org/officeDocument/2006/relationships/image" Target="../media/image446.png"/><Relationship Id="rId33" Type="http://schemas.openxmlformats.org/officeDocument/2006/relationships/image" Target="../media/image454.png"/><Relationship Id="rId38" Type="http://schemas.openxmlformats.org/officeDocument/2006/relationships/image" Target="../media/image459.png"/><Relationship Id="rId46" Type="http://schemas.openxmlformats.org/officeDocument/2006/relationships/image" Target="../media/image467.png"/><Relationship Id="rId2" Type="http://schemas.openxmlformats.org/officeDocument/2006/relationships/image" Target="../media/image423.png"/><Relationship Id="rId16" Type="http://schemas.openxmlformats.org/officeDocument/2006/relationships/image" Target="../media/image437.png"/><Relationship Id="rId20" Type="http://schemas.openxmlformats.org/officeDocument/2006/relationships/image" Target="../media/image441.png"/><Relationship Id="rId29" Type="http://schemas.openxmlformats.org/officeDocument/2006/relationships/image" Target="../media/image450.png"/><Relationship Id="rId41" Type="http://schemas.openxmlformats.org/officeDocument/2006/relationships/image" Target="../media/image46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27.png"/><Relationship Id="rId11" Type="http://schemas.openxmlformats.org/officeDocument/2006/relationships/image" Target="../media/image432.png"/><Relationship Id="rId24" Type="http://schemas.openxmlformats.org/officeDocument/2006/relationships/image" Target="../media/image445.png"/><Relationship Id="rId32" Type="http://schemas.openxmlformats.org/officeDocument/2006/relationships/image" Target="../media/image453.png"/><Relationship Id="rId37" Type="http://schemas.openxmlformats.org/officeDocument/2006/relationships/image" Target="../media/image458.png"/><Relationship Id="rId40" Type="http://schemas.openxmlformats.org/officeDocument/2006/relationships/image" Target="../media/image461.png"/><Relationship Id="rId45" Type="http://schemas.openxmlformats.org/officeDocument/2006/relationships/image" Target="../media/image466.jpg"/><Relationship Id="rId5" Type="http://schemas.openxmlformats.org/officeDocument/2006/relationships/image" Target="../media/image426.png"/><Relationship Id="rId15" Type="http://schemas.openxmlformats.org/officeDocument/2006/relationships/image" Target="../media/image436.png"/><Relationship Id="rId23" Type="http://schemas.openxmlformats.org/officeDocument/2006/relationships/image" Target="../media/image444.png"/><Relationship Id="rId28" Type="http://schemas.openxmlformats.org/officeDocument/2006/relationships/image" Target="../media/image449.png"/><Relationship Id="rId36" Type="http://schemas.openxmlformats.org/officeDocument/2006/relationships/image" Target="../media/image457.png"/><Relationship Id="rId10" Type="http://schemas.openxmlformats.org/officeDocument/2006/relationships/image" Target="../media/image431.png"/><Relationship Id="rId19" Type="http://schemas.openxmlformats.org/officeDocument/2006/relationships/image" Target="../media/image440.png"/><Relationship Id="rId31" Type="http://schemas.openxmlformats.org/officeDocument/2006/relationships/image" Target="../media/image452.png"/><Relationship Id="rId44" Type="http://schemas.openxmlformats.org/officeDocument/2006/relationships/image" Target="../media/image465.png"/><Relationship Id="rId4" Type="http://schemas.openxmlformats.org/officeDocument/2006/relationships/image" Target="../media/image425.png"/><Relationship Id="rId9" Type="http://schemas.openxmlformats.org/officeDocument/2006/relationships/image" Target="../media/image430.png"/><Relationship Id="rId14" Type="http://schemas.openxmlformats.org/officeDocument/2006/relationships/image" Target="../media/image435.png"/><Relationship Id="rId22" Type="http://schemas.openxmlformats.org/officeDocument/2006/relationships/image" Target="../media/image443.png"/><Relationship Id="rId27" Type="http://schemas.openxmlformats.org/officeDocument/2006/relationships/image" Target="../media/image448.png"/><Relationship Id="rId30" Type="http://schemas.openxmlformats.org/officeDocument/2006/relationships/image" Target="../media/image451.png"/><Relationship Id="rId35" Type="http://schemas.openxmlformats.org/officeDocument/2006/relationships/image" Target="../media/image456.png"/><Relationship Id="rId43" Type="http://schemas.openxmlformats.org/officeDocument/2006/relationships/image" Target="../media/image464.png"/><Relationship Id="rId48" Type="http://schemas.openxmlformats.org/officeDocument/2006/relationships/image" Target="../media/image42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4.png"/><Relationship Id="rId13" Type="http://schemas.openxmlformats.org/officeDocument/2006/relationships/image" Target="../media/image479.png"/><Relationship Id="rId18" Type="http://schemas.openxmlformats.org/officeDocument/2006/relationships/image" Target="../media/image484.png"/><Relationship Id="rId26" Type="http://schemas.openxmlformats.org/officeDocument/2006/relationships/image" Target="../media/image492.png"/><Relationship Id="rId3" Type="http://schemas.openxmlformats.org/officeDocument/2006/relationships/image" Target="../media/image469.jpg"/><Relationship Id="rId21" Type="http://schemas.openxmlformats.org/officeDocument/2006/relationships/image" Target="../media/image487.png"/><Relationship Id="rId7" Type="http://schemas.openxmlformats.org/officeDocument/2006/relationships/image" Target="../media/image473.png"/><Relationship Id="rId12" Type="http://schemas.openxmlformats.org/officeDocument/2006/relationships/image" Target="../media/image478.png"/><Relationship Id="rId17" Type="http://schemas.openxmlformats.org/officeDocument/2006/relationships/image" Target="../media/image483.png"/><Relationship Id="rId25" Type="http://schemas.openxmlformats.org/officeDocument/2006/relationships/image" Target="../media/image491.png"/><Relationship Id="rId2" Type="http://schemas.openxmlformats.org/officeDocument/2006/relationships/image" Target="../media/image422.jpg"/><Relationship Id="rId16" Type="http://schemas.openxmlformats.org/officeDocument/2006/relationships/image" Target="../media/image482.png"/><Relationship Id="rId20" Type="http://schemas.openxmlformats.org/officeDocument/2006/relationships/image" Target="../media/image486.png"/><Relationship Id="rId29" Type="http://schemas.openxmlformats.org/officeDocument/2006/relationships/image" Target="../media/image495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72.png"/><Relationship Id="rId11" Type="http://schemas.openxmlformats.org/officeDocument/2006/relationships/image" Target="../media/image477.png"/><Relationship Id="rId24" Type="http://schemas.openxmlformats.org/officeDocument/2006/relationships/image" Target="../media/image490.png"/><Relationship Id="rId5" Type="http://schemas.openxmlformats.org/officeDocument/2006/relationships/image" Target="../media/image471.png"/><Relationship Id="rId15" Type="http://schemas.openxmlformats.org/officeDocument/2006/relationships/image" Target="../media/image481.png"/><Relationship Id="rId23" Type="http://schemas.openxmlformats.org/officeDocument/2006/relationships/image" Target="../media/image489.png"/><Relationship Id="rId28" Type="http://schemas.openxmlformats.org/officeDocument/2006/relationships/image" Target="../media/image494.png"/><Relationship Id="rId10" Type="http://schemas.openxmlformats.org/officeDocument/2006/relationships/image" Target="../media/image476.png"/><Relationship Id="rId19" Type="http://schemas.openxmlformats.org/officeDocument/2006/relationships/image" Target="../media/image485.png"/><Relationship Id="rId4" Type="http://schemas.openxmlformats.org/officeDocument/2006/relationships/image" Target="../media/image470.png"/><Relationship Id="rId9" Type="http://schemas.openxmlformats.org/officeDocument/2006/relationships/image" Target="../media/image475.png"/><Relationship Id="rId14" Type="http://schemas.openxmlformats.org/officeDocument/2006/relationships/image" Target="../media/image480.png"/><Relationship Id="rId22" Type="http://schemas.openxmlformats.org/officeDocument/2006/relationships/image" Target="../media/image488.png"/><Relationship Id="rId27" Type="http://schemas.openxmlformats.org/officeDocument/2006/relationships/image" Target="../media/image493.png"/><Relationship Id="rId30" Type="http://schemas.openxmlformats.org/officeDocument/2006/relationships/image" Target="../media/image496.png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8.png"/><Relationship Id="rId18" Type="http://schemas.openxmlformats.org/officeDocument/2006/relationships/image" Target="../media/image513.png"/><Relationship Id="rId26" Type="http://schemas.openxmlformats.org/officeDocument/2006/relationships/image" Target="../media/image521.png"/><Relationship Id="rId39" Type="http://schemas.openxmlformats.org/officeDocument/2006/relationships/image" Target="../media/image534.png"/><Relationship Id="rId21" Type="http://schemas.openxmlformats.org/officeDocument/2006/relationships/image" Target="../media/image516.png"/><Relationship Id="rId34" Type="http://schemas.openxmlformats.org/officeDocument/2006/relationships/image" Target="../media/image529.png"/><Relationship Id="rId42" Type="http://schemas.openxmlformats.org/officeDocument/2006/relationships/image" Target="../media/image537.png"/><Relationship Id="rId47" Type="http://schemas.openxmlformats.org/officeDocument/2006/relationships/image" Target="../media/image542.png"/><Relationship Id="rId50" Type="http://schemas.openxmlformats.org/officeDocument/2006/relationships/image" Target="../media/image545.png"/><Relationship Id="rId55" Type="http://schemas.openxmlformats.org/officeDocument/2006/relationships/image" Target="../media/image550.png"/><Relationship Id="rId63" Type="http://schemas.openxmlformats.org/officeDocument/2006/relationships/image" Target="../media/image558.png"/><Relationship Id="rId68" Type="http://schemas.openxmlformats.org/officeDocument/2006/relationships/image" Target="../media/image563.png"/><Relationship Id="rId7" Type="http://schemas.openxmlformats.org/officeDocument/2006/relationships/image" Target="../media/image502.png"/><Relationship Id="rId71" Type="http://schemas.openxmlformats.org/officeDocument/2006/relationships/image" Target="../media/image566.jpg"/><Relationship Id="rId2" Type="http://schemas.openxmlformats.org/officeDocument/2006/relationships/image" Target="../media/image497.png"/><Relationship Id="rId16" Type="http://schemas.openxmlformats.org/officeDocument/2006/relationships/image" Target="../media/image511.png"/><Relationship Id="rId29" Type="http://schemas.openxmlformats.org/officeDocument/2006/relationships/image" Target="../media/image524.png"/><Relationship Id="rId11" Type="http://schemas.openxmlformats.org/officeDocument/2006/relationships/image" Target="../media/image506.png"/><Relationship Id="rId24" Type="http://schemas.openxmlformats.org/officeDocument/2006/relationships/image" Target="../media/image519.png"/><Relationship Id="rId32" Type="http://schemas.openxmlformats.org/officeDocument/2006/relationships/image" Target="../media/image527.png"/><Relationship Id="rId37" Type="http://schemas.openxmlformats.org/officeDocument/2006/relationships/image" Target="../media/image532.png"/><Relationship Id="rId40" Type="http://schemas.openxmlformats.org/officeDocument/2006/relationships/image" Target="../media/image535.png"/><Relationship Id="rId45" Type="http://schemas.openxmlformats.org/officeDocument/2006/relationships/image" Target="../media/image540.png"/><Relationship Id="rId53" Type="http://schemas.openxmlformats.org/officeDocument/2006/relationships/image" Target="../media/image548.png"/><Relationship Id="rId58" Type="http://schemas.openxmlformats.org/officeDocument/2006/relationships/image" Target="../media/image553.png"/><Relationship Id="rId66" Type="http://schemas.openxmlformats.org/officeDocument/2006/relationships/image" Target="../media/image561.png"/><Relationship Id="rId74" Type="http://schemas.openxmlformats.org/officeDocument/2006/relationships/image" Target="../media/image422.jpg"/><Relationship Id="rId5" Type="http://schemas.openxmlformats.org/officeDocument/2006/relationships/image" Target="../media/image500.png"/><Relationship Id="rId15" Type="http://schemas.openxmlformats.org/officeDocument/2006/relationships/image" Target="../media/image510.png"/><Relationship Id="rId23" Type="http://schemas.openxmlformats.org/officeDocument/2006/relationships/image" Target="../media/image518.png"/><Relationship Id="rId28" Type="http://schemas.openxmlformats.org/officeDocument/2006/relationships/image" Target="../media/image523.png"/><Relationship Id="rId36" Type="http://schemas.openxmlformats.org/officeDocument/2006/relationships/image" Target="../media/image531.png"/><Relationship Id="rId49" Type="http://schemas.openxmlformats.org/officeDocument/2006/relationships/image" Target="../media/image544.png"/><Relationship Id="rId57" Type="http://schemas.openxmlformats.org/officeDocument/2006/relationships/image" Target="../media/image552.png"/><Relationship Id="rId61" Type="http://schemas.openxmlformats.org/officeDocument/2006/relationships/image" Target="../media/image556.png"/><Relationship Id="rId10" Type="http://schemas.openxmlformats.org/officeDocument/2006/relationships/image" Target="../media/image505.png"/><Relationship Id="rId19" Type="http://schemas.openxmlformats.org/officeDocument/2006/relationships/image" Target="../media/image514.png"/><Relationship Id="rId31" Type="http://schemas.openxmlformats.org/officeDocument/2006/relationships/image" Target="../media/image526.png"/><Relationship Id="rId44" Type="http://schemas.openxmlformats.org/officeDocument/2006/relationships/image" Target="../media/image539.png"/><Relationship Id="rId52" Type="http://schemas.openxmlformats.org/officeDocument/2006/relationships/image" Target="../media/image547.png"/><Relationship Id="rId60" Type="http://schemas.openxmlformats.org/officeDocument/2006/relationships/image" Target="../media/image555.png"/><Relationship Id="rId65" Type="http://schemas.openxmlformats.org/officeDocument/2006/relationships/image" Target="../media/image560.png"/><Relationship Id="rId73" Type="http://schemas.openxmlformats.org/officeDocument/2006/relationships/image" Target="../media/image568.png"/><Relationship Id="rId4" Type="http://schemas.openxmlformats.org/officeDocument/2006/relationships/image" Target="../media/image499.png"/><Relationship Id="rId9" Type="http://schemas.openxmlformats.org/officeDocument/2006/relationships/image" Target="../media/image504.png"/><Relationship Id="rId14" Type="http://schemas.openxmlformats.org/officeDocument/2006/relationships/image" Target="../media/image509.png"/><Relationship Id="rId22" Type="http://schemas.openxmlformats.org/officeDocument/2006/relationships/image" Target="../media/image517.png"/><Relationship Id="rId27" Type="http://schemas.openxmlformats.org/officeDocument/2006/relationships/image" Target="../media/image522.png"/><Relationship Id="rId30" Type="http://schemas.openxmlformats.org/officeDocument/2006/relationships/image" Target="../media/image525.png"/><Relationship Id="rId35" Type="http://schemas.openxmlformats.org/officeDocument/2006/relationships/image" Target="../media/image530.png"/><Relationship Id="rId43" Type="http://schemas.openxmlformats.org/officeDocument/2006/relationships/image" Target="../media/image538.png"/><Relationship Id="rId48" Type="http://schemas.openxmlformats.org/officeDocument/2006/relationships/image" Target="../media/image543.png"/><Relationship Id="rId56" Type="http://schemas.openxmlformats.org/officeDocument/2006/relationships/image" Target="../media/image551.png"/><Relationship Id="rId64" Type="http://schemas.openxmlformats.org/officeDocument/2006/relationships/image" Target="../media/image559.png"/><Relationship Id="rId69" Type="http://schemas.openxmlformats.org/officeDocument/2006/relationships/image" Target="../media/image564.png"/><Relationship Id="rId8" Type="http://schemas.openxmlformats.org/officeDocument/2006/relationships/image" Target="../media/image503.png"/><Relationship Id="rId51" Type="http://schemas.openxmlformats.org/officeDocument/2006/relationships/image" Target="../media/image546.png"/><Relationship Id="rId72" Type="http://schemas.openxmlformats.org/officeDocument/2006/relationships/image" Target="../media/image567.png"/><Relationship Id="rId3" Type="http://schemas.openxmlformats.org/officeDocument/2006/relationships/image" Target="../media/image498.png"/><Relationship Id="rId12" Type="http://schemas.openxmlformats.org/officeDocument/2006/relationships/image" Target="../media/image507.png"/><Relationship Id="rId17" Type="http://schemas.openxmlformats.org/officeDocument/2006/relationships/image" Target="../media/image512.png"/><Relationship Id="rId25" Type="http://schemas.openxmlformats.org/officeDocument/2006/relationships/image" Target="../media/image520.png"/><Relationship Id="rId33" Type="http://schemas.openxmlformats.org/officeDocument/2006/relationships/image" Target="../media/image528.png"/><Relationship Id="rId38" Type="http://schemas.openxmlformats.org/officeDocument/2006/relationships/image" Target="../media/image533.png"/><Relationship Id="rId46" Type="http://schemas.openxmlformats.org/officeDocument/2006/relationships/image" Target="../media/image541.png"/><Relationship Id="rId59" Type="http://schemas.openxmlformats.org/officeDocument/2006/relationships/image" Target="../media/image554.png"/><Relationship Id="rId67" Type="http://schemas.openxmlformats.org/officeDocument/2006/relationships/image" Target="../media/image562.png"/><Relationship Id="rId20" Type="http://schemas.openxmlformats.org/officeDocument/2006/relationships/image" Target="../media/image515.png"/><Relationship Id="rId41" Type="http://schemas.openxmlformats.org/officeDocument/2006/relationships/image" Target="../media/image536.png"/><Relationship Id="rId54" Type="http://schemas.openxmlformats.org/officeDocument/2006/relationships/image" Target="../media/image549.png"/><Relationship Id="rId62" Type="http://schemas.openxmlformats.org/officeDocument/2006/relationships/image" Target="../media/image557.png"/><Relationship Id="rId70" Type="http://schemas.openxmlformats.org/officeDocument/2006/relationships/image" Target="../media/image565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4.png"/><Relationship Id="rId13" Type="http://schemas.openxmlformats.org/officeDocument/2006/relationships/image" Target="../media/image579.png"/><Relationship Id="rId18" Type="http://schemas.openxmlformats.org/officeDocument/2006/relationships/image" Target="../media/image584.png"/><Relationship Id="rId3" Type="http://schemas.openxmlformats.org/officeDocument/2006/relationships/image" Target="../media/image569.jpg"/><Relationship Id="rId21" Type="http://schemas.openxmlformats.org/officeDocument/2006/relationships/image" Target="../media/image587.png"/><Relationship Id="rId7" Type="http://schemas.openxmlformats.org/officeDocument/2006/relationships/image" Target="../media/image573.png"/><Relationship Id="rId12" Type="http://schemas.openxmlformats.org/officeDocument/2006/relationships/image" Target="../media/image578.png"/><Relationship Id="rId17" Type="http://schemas.openxmlformats.org/officeDocument/2006/relationships/image" Target="../media/image583.png"/><Relationship Id="rId2" Type="http://schemas.openxmlformats.org/officeDocument/2006/relationships/image" Target="../media/image422.jpg"/><Relationship Id="rId16" Type="http://schemas.openxmlformats.org/officeDocument/2006/relationships/image" Target="../media/image582.png"/><Relationship Id="rId20" Type="http://schemas.openxmlformats.org/officeDocument/2006/relationships/image" Target="../media/image586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72.png"/><Relationship Id="rId11" Type="http://schemas.openxmlformats.org/officeDocument/2006/relationships/image" Target="../media/image577.png"/><Relationship Id="rId5" Type="http://schemas.openxmlformats.org/officeDocument/2006/relationships/image" Target="../media/image571.png"/><Relationship Id="rId15" Type="http://schemas.openxmlformats.org/officeDocument/2006/relationships/image" Target="../media/image581.png"/><Relationship Id="rId10" Type="http://schemas.openxmlformats.org/officeDocument/2006/relationships/image" Target="../media/image576.png"/><Relationship Id="rId19" Type="http://schemas.openxmlformats.org/officeDocument/2006/relationships/image" Target="../media/image585.png"/><Relationship Id="rId4" Type="http://schemas.openxmlformats.org/officeDocument/2006/relationships/image" Target="../media/image570.png"/><Relationship Id="rId9" Type="http://schemas.openxmlformats.org/officeDocument/2006/relationships/image" Target="../media/image575.png"/><Relationship Id="rId14" Type="http://schemas.openxmlformats.org/officeDocument/2006/relationships/image" Target="../media/image580.png"/><Relationship Id="rId22" Type="http://schemas.openxmlformats.org/officeDocument/2006/relationships/image" Target="../media/image58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4.png"/><Relationship Id="rId13" Type="http://schemas.openxmlformats.org/officeDocument/2006/relationships/image" Target="../media/image579.png"/><Relationship Id="rId18" Type="http://schemas.openxmlformats.org/officeDocument/2006/relationships/image" Target="../media/image584.png"/><Relationship Id="rId3" Type="http://schemas.openxmlformats.org/officeDocument/2006/relationships/image" Target="../media/image569.jpg"/><Relationship Id="rId21" Type="http://schemas.openxmlformats.org/officeDocument/2006/relationships/image" Target="../media/image587.png"/><Relationship Id="rId7" Type="http://schemas.openxmlformats.org/officeDocument/2006/relationships/image" Target="../media/image573.png"/><Relationship Id="rId12" Type="http://schemas.openxmlformats.org/officeDocument/2006/relationships/image" Target="../media/image578.png"/><Relationship Id="rId17" Type="http://schemas.openxmlformats.org/officeDocument/2006/relationships/image" Target="../media/image583.png"/><Relationship Id="rId2" Type="http://schemas.openxmlformats.org/officeDocument/2006/relationships/image" Target="../media/image422.jpg"/><Relationship Id="rId16" Type="http://schemas.openxmlformats.org/officeDocument/2006/relationships/image" Target="../media/image582.png"/><Relationship Id="rId20" Type="http://schemas.openxmlformats.org/officeDocument/2006/relationships/image" Target="../media/image586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72.png"/><Relationship Id="rId11" Type="http://schemas.openxmlformats.org/officeDocument/2006/relationships/image" Target="../media/image577.png"/><Relationship Id="rId5" Type="http://schemas.openxmlformats.org/officeDocument/2006/relationships/image" Target="../media/image571.png"/><Relationship Id="rId15" Type="http://schemas.openxmlformats.org/officeDocument/2006/relationships/image" Target="../media/image581.png"/><Relationship Id="rId10" Type="http://schemas.openxmlformats.org/officeDocument/2006/relationships/image" Target="../media/image576.png"/><Relationship Id="rId19" Type="http://schemas.openxmlformats.org/officeDocument/2006/relationships/image" Target="../media/image585.png"/><Relationship Id="rId4" Type="http://schemas.openxmlformats.org/officeDocument/2006/relationships/image" Target="../media/image570.png"/><Relationship Id="rId9" Type="http://schemas.openxmlformats.org/officeDocument/2006/relationships/image" Target="../media/image575.png"/><Relationship Id="rId14" Type="http://schemas.openxmlformats.org/officeDocument/2006/relationships/image" Target="../media/image580.png"/><Relationship Id="rId22" Type="http://schemas.openxmlformats.org/officeDocument/2006/relationships/image" Target="../media/image588.png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9.png"/><Relationship Id="rId18" Type="http://schemas.openxmlformats.org/officeDocument/2006/relationships/image" Target="../media/image604.png"/><Relationship Id="rId26" Type="http://schemas.openxmlformats.org/officeDocument/2006/relationships/image" Target="../media/image612.png"/><Relationship Id="rId39" Type="http://schemas.openxmlformats.org/officeDocument/2006/relationships/image" Target="../media/image624.png"/><Relationship Id="rId21" Type="http://schemas.openxmlformats.org/officeDocument/2006/relationships/image" Target="../media/image607.png"/><Relationship Id="rId34" Type="http://schemas.openxmlformats.org/officeDocument/2006/relationships/image" Target="../media/image619.png"/><Relationship Id="rId42" Type="http://schemas.openxmlformats.org/officeDocument/2006/relationships/image" Target="../media/image627.png"/><Relationship Id="rId47" Type="http://schemas.openxmlformats.org/officeDocument/2006/relationships/image" Target="../media/image632.png"/><Relationship Id="rId50" Type="http://schemas.openxmlformats.org/officeDocument/2006/relationships/image" Target="../media/image635.png"/><Relationship Id="rId55" Type="http://schemas.openxmlformats.org/officeDocument/2006/relationships/image" Target="../media/image640.png"/><Relationship Id="rId63" Type="http://schemas.openxmlformats.org/officeDocument/2006/relationships/image" Target="../media/image648.png"/><Relationship Id="rId7" Type="http://schemas.openxmlformats.org/officeDocument/2006/relationships/image" Target="../media/image593.png"/><Relationship Id="rId2" Type="http://schemas.openxmlformats.org/officeDocument/2006/relationships/image" Target="../media/image53.png"/><Relationship Id="rId16" Type="http://schemas.openxmlformats.org/officeDocument/2006/relationships/image" Target="../media/image602.png"/><Relationship Id="rId20" Type="http://schemas.openxmlformats.org/officeDocument/2006/relationships/image" Target="../media/image606.png"/><Relationship Id="rId29" Type="http://schemas.openxmlformats.org/officeDocument/2006/relationships/image" Target="../media/image19.png"/><Relationship Id="rId41" Type="http://schemas.openxmlformats.org/officeDocument/2006/relationships/image" Target="../media/image626.png"/><Relationship Id="rId54" Type="http://schemas.openxmlformats.org/officeDocument/2006/relationships/image" Target="../media/image639.png"/><Relationship Id="rId62" Type="http://schemas.openxmlformats.org/officeDocument/2006/relationships/image" Target="../media/image647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92.png"/><Relationship Id="rId11" Type="http://schemas.openxmlformats.org/officeDocument/2006/relationships/image" Target="../media/image597.png"/><Relationship Id="rId24" Type="http://schemas.openxmlformats.org/officeDocument/2006/relationships/image" Target="../media/image610.png"/><Relationship Id="rId32" Type="http://schemas.openxmlformats.org/officeDocument/2006/relationships/image" Target="../media/image617.png"/><Relationship Id="rId37" Type="http://schemas.openxmlformats.org/officeDocument/2006/relationships/image" Target="../media/image622.png"/><Relationship Id="rId40" Type="http://schemas.openxmlformats.org/officeDocument/2006/relationships/image" Target="../media/image625.png"/><Relationship Id="rId45" Type="http://schemas.openxmlformats.org/officeDocument/2006/relationships/image" Target="../media/image630.png"/><Relationship Id="rId53" Type="http://schemas.openxmlformats.org/officeDocument/2006/relationships/image" Target="../media/image638.png"/><Relationship Id="rId58" Type="http://schemas.openxmlformats.org/officeDocument/2006/relationships/image" Target="../media/image643.png"/><Relationship Id="rId66" Type="http://schemas.openxmlformats.org/officeDocument/2006/relationships/image" Target="../media/image651.png"/><Relationship Id="rId5" Type="http://schemas.openxmlformats.org/officeDocument/2006/relationships/image" Target="../media/image591.png"/><Relationship Id="rId15" Type="http://schemas.openxmlformats.org/officeDocument/2006/relationships/image" Target="../media/image601.png"/><Relationship Id="rId23" Type="http://schemas.openxmlformats.org/officeDocument/2006/relationships/image" Target="../media/image609.png"/><Relationship Id="rId28" Type="http://schemas.openxmlformats.org/officeDocument/2006/relationships/image" Target="../media/image614.png"/><Relationship Id="rId36" Type="http://schemas.openxmlformats.org/officeDocument/2006/relationships/image" Target="../media/image621.png"/><Relationship Id="rId49" Type="http://schemas.openxmlformats.org/officeDocument/2006/relationships/image" Target="../media/image634.png"/><Relationship Id="rId57" Type="http://schemas.openxmlformats.org/officeDocument/2006/relationships/image" Target="../media/image642.png"/><Relationship Id="rId61" Type="http://schemas.openxmlformats.org/officeDocument/2006/relationships/image" Target="../media/image646.jpg"/><Relationship Id="rId10" Type="http://schemas.openxmlformats.org/officeDocument/2006/relationships/image" Target="../media/image596.png"/><Relationship Id="rId19" Type="http://schemas.openxmlformats.org/officeDocument/2006/relationships/image" Target="../media/image605.png"/><Relationship Id="rId31" Type="http://schemas.openxmlformats.org/officeDocument/2006/relationships/image" Target="../media/image616.png"/><Relationship Id="rId44" Type="http://schemas.openxmlformats.org/officeDocument/2006/relationships/image" Target="../media/image629.png"/><Relationship Id="rId52" Type="http://schemas.openxmlformats.org/officeDocument/2006/relationships/image" Target="../media/image637.png"/><Relationship Id="rId60" Type="http://schemas.openxmlformats.org/officeDocument/2006/relationships/image" Target="../media/image645.png"/><Relationship Id="rId65" Type="http://schemas.openxmlformats.org/officeDocument/2006/relationships/image" Target="../media/image650.png"/><Relationship Id="rId4" Type="http://schemas.openxmlformats.org/officeDocument/2006/relationships/image" Target="../media/image590.png"/><Relationship Id="rId9" Type="http://schemas.openxmlformats.org/officeDocument/2006/relationships/image" Target="../media/image595.png"/><Relationship Id="rId14" Type="http://schemas.openxmlformats.org/officeDocument/2006/relationships/image" Target="../media/image600.png"/><Relationship Id="rId22" Type="http://schemas.openxmlformats.org/officeDocument/2006/relationships/image" Target="../media/image608.png"/><Relationship Id="rId27" Type="http://schemas.openxmlformats.org/officeDocument/2006/relationships/image" Target="../media/image613.png"/><Relationship Id="rId30" Type="http://schemas.openxmlformats.org/officeDocument/2006/relationships/image" Target="../media/image615.png"/><Relationship Id="rId35" Type="http://schemas.openxmlformats.org/officeDocument/2006/relationships/image" Target="../media/image620.png"/><Relationship Id="rId43" Type="http://schemas.openxmlformats.org/officeDocument/2006/relationships/image" Target="../media/image628.png"/><Relationship Id="rId48" Type="http://schemas.openxmlformats.org/officeDocument/2006/relationships/image" Target="../media/image633.png"/><Relationship Id="rId56" Type="http://schemas.openxmlformats.org/officeDocument/2006/relationships/image" Target="../media/image641.png"/><Relationship Id="rId64" Type="http://schemas.openxmlformats.org/officeDocument/2006/relationships/image" Target="../media/image649.png"/><Relationship Id="rId8" Type="http://schemas.openxmlformats.org/officeDocument/2006/relationships/image" Target="../media/image594.png"/><Relationship Id="rId51" Type="http://schemas.openxmlformats.org/officeDocument/2006/relationships/image" Target="../media/image636.png"/><Relationship Id="rId3" Type="http://schemas.openxmlformats.org/officeDocument/2006/relationships/image" Target="../media/image589.png"/><Relationship Id="rId12" Type="http://schemas.openxmlformats.org/officeDocument/2006/relationships/image" Target="../media/image598.png"/><Relationship Id="rId17" Type="http://schemas.openxmlformats.org/officeDocument/2006/relationships/image" Target="../media/image603.png"/><Relationship Id="rId25" Type="http://schemas.openxmlformats.org/officeDocument/2006/relationships/image" Target="../media/image611.png"/><Relationship Id="rId33" Type="http://schemas.openxmlformats.org/officeDocument/2006/relationships/image" Target="../media/image618.png"/><Relationship Id="rId38" Type="http://schemas.openxmlformats.org/officeDocument/2006/relationships/image" Target="../media/image623.png"/><Relationship Id="rId46" Type="http://schemas.openxmlformats.org/officeDocument/2006/relationships/image" Target="../media/image631.png"/><Relationship Id="rId59" Type="http://schemas.openxmlformats.org/officeDocument/2006/relationships/image" Target="../media/image644.png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2.png"/><Relationship Id="rId18" Type="http://schemas.openxmlformats.org/officeDocument/2006/relationships/image" Target="../media/image667.png"/><Relationship Id="rId26" Type="http://schemas.openxmlformats.org/officeDocument/2006/relationships/image" Target="../media/image675.png"/><Relationship Id="rId39" Type="http://schemas.openxmlformats.org/officeDocument/2006/relationships/image" Target="../media/image688.png"/><Relationship Id="rId21" Type="http://schemas.openxmlformats.org/officeDocument/2006/relationships/image" Target="../media/image670.png"/><Relationship Id="rId34" Type="http://schemas.openxmlformats.org/officeDocument/2006/relationships/image" Target="../media/image683.png"/><Relationship Id="rId42" Type="http://schemas.openxmlformats.org/officeDocument/2006/relationships/image" Target="../media/image691.png"/><Relationship Id="rId47" Type="http://schemas.openxmlformats.org/officeDocument/2006/relationships/image" Target="../media/image695.png"/><Relationship Id="rId50" Type="http://schemas.openxmlformats.org/officeDocument/2006/relationships/image" Target="../media/image698.png"/><Relationship Id="rId55" Type="http://schemas.openxmlformats.org/officeDocument/2006/relationships/image" Target="../media/image703.png"/><Relationship Id="rId63" Type="http://schemas.openxmlformats.org/officeDocument/2006/relationships/image" Target="../media/image711.png"/><Relationship Id="rId68" Type="http://schemas.openxmlformats.org/officeDocument/2006/relationships/image" Target="../media/image716.png"/><Relationship Id="rId76" Type="http://schemas.openxmlformats.org/officeDocument/2006/relationships/image" Target="../media/image724.png"/><Relationship Id="rId7" Type="http://schemas.openxmlformats.org/officeDocument/2006/relationships/image" Target="../media/image656.png"/><Relationship Id="rId71" Type="http://schemas.openxmlformats.org/officeDocument/2006/relationships/image" Target="../media/image719.png"/><Relationship Id="rId2" Type="http://schemas.openxmlformats.org/officeDocument/2006/relationships/image" Target="../media/image146.png"/><Relationship Id="rId16" Type="http://schemas.openxmlformats.org/officeDocument/2006/relationships/image" Target="../media/image665.png"/><Relationship Id="rId29" Type="http://schemas.openxmlformats.org/officeDocument/2006/relationships/image" Target="../media/image678.png"/><Relationship Id="rId11" Type="http://schemas.openxmlformats.org/officeDocument/2006/relationships/image" Target="../media/image660.png"/><Relationship Id="rId24" Type="http://schemas.openxmlformats.org/officeDocument/2006/relationships/image" Target="../media/image673.png"/><Relationship Id="rId32" Type="http://schemas.openxmlformats.org/officeDocument/2006/relationships/image" Target="../media/image681.png"/><Relationship Id="rId37" Type="http://schemas.openxmlformats.org/officeDocument/2006/relationships/image" Target="../media/image686.png"/><Relationship Id="rId40" Type="http://schemas.openxmlformats.org/officeDocument/2006/relationships/image" Target="../media/image689.png"/><Relationship Id="rId45" Type="http://schemas.openxmlformats.org/officeDocument/2006/relationships/image" Target="../media/image323.png"/><Relationship Id="rId53" Type="http://schemas.openxmlformats.org/officeDocument/2006/relationships/image" Target="../media/image701.png"/><Relationship Id="rId58" Type="http://schemas.openxmlformats.org/officeDocument/2006/relationships/image" Target="../media/image706.png"/><Relationship Id="rId66" Type="http://schemas.openxmlformats.org/officeDocument/2006/relationships/image" Target="../media/image714.png"/><Relationship Id="rId74" Type="http://schemas.openxmlformats.org/officeDocument/2006/relationships/image" Target="../media/image722.png"/><Relationship Id="rId5" Type="http://schemas.openxmlformats.org/officeDocument/2006/relationships/image" Target="../media/image654.png"/><Relationship Id="rId15" Type="http://schemas.openxmlformats.org/officeDocument/2006/relationships/image" Target="../media/image664.png"/><Relationship Id="rId23" Type="http://schemas.openxmlformats.org/officeDocument/2006/relationships/image" Target="../media/image672.png"/><Relationship Id="rId28" Type="http://schemas.openxmlformats.org/officeDocument/2006/relationships/image" Target="../media/image677.png"/><Relationship Id="rId36" Type="http://schemas.openxmlformats.org/officeDocument/2006/relationships/image" Target="../media/image685.png"/><Relationship Id="rId49" Type="http://schemas.openxmlformats.org/officeDocument/2006/relationships/image" Target="../media/image697.png"/><Relationship Id="rId57" Type="http://schemas.openxmlformats.org/officeDocument/2006/relationships/image" Target="../media/image705.png"/><Relationship Id="rId61" Type="http://schemas.openxmlformats.org/officeDocument/2006/relationships/image" Target="../media/image709.png"/><Relationship Id="rId10" Type="http://schemas.openxmlformats.org/officeDocument/2006/relationships/image" Target="../media/image659.png"/><Relationship Id="rId19" Type="http://schemas.openxmlformats.org/officeDocument/2006/relationships/image" Target="../media/image668.png"/><Relationship Id="rId31" Type="http://schemas.openxmlformats.org/officeDocument/2006/relationships/image" Target="../media/image680.png"/><Relationship Id="rId44" Type="http://schemas.openxmlformats.org/officeDocument/2006/relationships/image" Target="../media/image693.png"/><Relationship Id="rId52" Type="http://schemas.openxmlformats.org/officeDocument/2006/relationships/image" Target="../media/image700.png"/><Relationship Id="rId60" Type="http://schemas.openxmlformats.org/officeDocument/2006/relationships/image" Target="../media/image708.png"/><Relationship Id="rId65" Type="http://schemas.openxmlformats.org/officeDocument/2006/relationships/image" Target="../media/image713.png"/><Relationship Id="rId73" Type="http://schemas.openxmlformats.org/officeDocument/2006/relationships/image" Target="../media/image721.png"/><Relationship Id="rId4" Type="http://schemas.openxmlformats.org/officeDocument/2006/relationships/image" Target="../media/image653.png"/><Relationship Id="rId9" Type="http://schemas.openxmlformats.org/officeDocument/2006/relationships/image" Target="../media/image658.png"/><Relationship Id="rId14" Type="http://schemas.openxmlformats.org/officeDocument/2006/relationships/image" Target="../media/image663.png"/><Relationship Id="rId22" Type="http://schemas.openxmlformats.org/officeDocument/2006/relationships/image" Target="../media/image671.png"/><Relationship Id="rId27" Type="http://schemas.openxmlformats.org/officeDocument/2006/relationships/image" Target="../media/image676.png"/><Relationship Id="rId30" Type="http://schemas.openxmlformats.org/officeDocument/2006/relationships/image" Target="../media/image679.png"/><Relationship Id="rId35" Type="http://schemas.openxmlformats.org/officeDocument/2006/relationships/image" Target="../media/image684.png"/><Relationship Id="rId43" Type="http://schemas.openxmlformats.org/officeDocument/2006/relationships/image" Target="../media/image692.png"/><Relationship Id="rId48" Type="http://schemas.openxmlformats.org/officeDocument/2006/relationships/image" Target="../media/image696.png"/><Relationship Id="rId56" Type="http://schemas.openxmlformats.org/officeDocument/2006/relationships/image" Target="../media/image704.png"/><Relationship Id="rId64" Type="http://schemas.openxmlformats.org/officeDocument/2006/relationships/image" Target="../media/image712.png"/><Relationship Id="rId69" Type="http://schemas.openxmlformats.org/officeDocument/2006/relationships/image" Target="../media/image717.png"/><Relationship Id="rId77" Type="http://schemas.openxmlformats.org/officeDocument/2006/relationships/image" Target="../media/image422.jpg"/><Relationship Id="rId8" Type="http://schemas.openxmlformats.org/officeDocument/2006/relationships/image" Target="../media/image657.png"/><Relationship Id="rId51" Type="http://schemas.openxmlformats.org/officeDocument/2006/relationships/image" Target="../media/image699.png"/><Relationship Id="rId72" Type="http://schemas.openxmlformats.org/officeDocument/2006/relationships/image" Target="../media/image720.png"/><Relationship Id="rId3" Type="http://schemas.openxmlformats.org/officeDocument/2006/relationships/image" Target="../media/image652.png"/><Relationship Id="rId12" Type="http://schemas.openxmlformats.org/officeDocument/2006/relationships/image" Target="../media/image661.png"/><Relationship Id="rId17" Type="http://schemas.openxmlformats.org/officeDocument/2006/relationships/image" Target="../media/image666.png"/><Relationship Id="rId25" Type="http://schemas.openxmlformats.org/officeDocument/2006/relationships/image" Target="../media/image674.png"/><Relationship Id="rId33" Type="http://schemas.openxmlformats.org/officeDocument/2006/relationships/image" Target="../media/image682.png"/><Relationship Id="rId38" Type="http://schemas.openxmlformats.org/officeDocument/2006/relationships/image" Target="../media/image687.png"/><Relationship Id="rId46" Type="http://schemas.openxmlformats.org/officeDocument/2006/relationships/image" Target="../media/image694.png"/><Relationship Id="rId59" Type="http://schemas.openxmlformats.org/officeDocument/2006/relationships/image" Target="../media/image707.png"/><Relationship Id="rId67" Type="http://schemas.openxmlformats.org/officeDocument/2006/relationships/image" Target="../media/image715.png"/><Relationship Id="rId20" Type="http://schemas.openxmlformats.org/officeDocument/2006/relationships/image" Target="../media/image669.png"/><Relationship Id="rId41" Type="http://schemas.openxmlformats.org/officeDocument/2006/relationships/image" Target="../media/image690.png"/><Relationship Id="rId54" Type="http://schemas.openxmlformats.org/officeDocument/2006/relationships/image" Target="../media/image702.png"/><Relationship Id="rId62" Type="http://schemas.openxmlformats.org/officeDocument/2006/relationships/image" Target="../media/image710.png"/><Relationship Id="rId70" Type="http://schemas.openxmlformats.org/officeDocument/2006/relationships/image" Target="../media/image718.png"/><Relationship Id="rId75" Type="http://schemas.openxmlformats.org/officeDocument/2006/relationships/image" Target="../media/image723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5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6.png"/><Relationship Id="rId2" Type="http://schemas.openxmlformats.org/officeDocument/2006/relationships/image" Target="../media/image725.jp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28.png"/><Relationship Id="rId4" Type="http://schemas.openxmlformats.org/officeDocument/2006/relationships/image" Target="../media/image727.png"/></Relationships>
</file>

<file path=ppt/slides/_rels/slide5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53.png"/><Relationship Id="rId21" Type="http://schemas.openxmlformats.org/officeDocument/2006/relationships/image" Target="../media/image748.png"/><Relationship Id="rId42" Type="http://schemas.openxmlformats.org/officeDocument/2006/relationships/image" Target="../media/image769.png"/><Relationship Id="rId47" Type="http://schemas.openxmlformats.org/officeDocument/2006/relationships/image" Target="../media/image774.png"/><Relationship Id="rId63" Type="http://schemas.openxmlformats.org/officeDocument/2006/relationships/image" Target="../media/image790.png"/><Relationship Id="rId68" Type="http://schemas.openxmlformats.org/officeDocument/2006/relationships/image" Target="../media/image795.png"/><Relationship Id="rId84" Type="http://schemas.openxmlformats.org/officeDocument/2006/relationships/image" Target="../media/image810.png"/><Relationship Id="rId89" Type="http://schemas.openxmlformats.org/officeDocument/2006/relationships/image" Target="../media/image815.png"/><Relationship Id="rId7" Type="http://schemas.openxmlformats.org/officeDocument/2006/relationships/image" Target="../media/image734.png"/><Relationship Id="rId71" Type="http://schemas.openxmlformats.org/officeDocument/2006/relationships/image" Target="../media/image798.png"/><Relationship Id="rId92" Type="http://schemas.openxmlformats.org/officeDocument/2006/relationships/image" Target="../media/image818.png"/><Relationship Id="rId2" Type="http://schemas.openxmlformats.org/officeDocument/2006/relationships/image" Target="../media/image729.png"/><Relationship Id="rId16" Type="http://schemas.openxmlformats.org/officeDocument/2006/relationships/image" Target="../media/image743.png"/><Relationship Id="rId29" Type="http://schemas.openxmlformats.org/officeDocument/2006/relationships/image" Target="../media/image756.png"/><Relationship Id="rId11" Type="http://schemas.openxmlformats.org/officeDocument/2006/relationships/image" Target="../media/image738.png"/><Relationship Id="rId24" Type="http://schemas.openxmlformats.org/officeDocument/2006/relationships/image" Target="../media/image751.png"/><Relationship Id="rId32" Type="http://schemas.openxmlformats.org/officeDocument/2006/relationships/image" Target="../media/image759.png"/><Relationship Id="rId37" Type="http://schemas.openxmlformats.org/officeDocument/2006/relationships/image" Target="../media/image764.png"/><Relationship Id="rId40" Type="http://schemas.openxmlformats.org/officeDocument/2006/relationships/image" Target="../media/image767.png"/><Relationship Id="rId45" Type="http://schemas.openxmlformats.org/officeDocument/2006/relationships/image" Target="../media/image772.png"/><Relationship Id="rId53" Type="http://schemas.openxmlformats.org/officeDocument/2006/relationships/image" Target="../media/image780.png"/><Relationship Id="rId58" Type="http://schemas.openxmlformats.org/officeDocument/2006/relationships/image" Target="../media/image785.png"/><Relationship Id="rId66" Type="http://schemas.openxmlformats.org/officeDocument/2006/relationships/image" Target="../media/image793.png"/><Relationship Id="rId74" Type="http://schemas.openxmlformats.org/officeDocument/2006/relationships/image" Target="../media/image801.png"/><Relationship Id="rId79" Type="http://schemas.openxmlformats.org/officeDocument/2006/relationships/image" Target="../media/image805.png"/><Relationship Id="rId87" Type="http://schemas.openxmlformats.org/officeDocument/2006/relationships/image" Target="../media/image813.png"/><Relationship Id="rId102" Type="http://schemas.openxmlformats.org/officeDocument/2006/relationships/image" Target="../media/image828.png"/><Relationship Id="rId5" Type="http://schemas.openxmlformats.org/officeDocument/2006/relationships/image" Target="../media/image732.png"/><Relationship Id="rId61" Type="http://schemas.openxmlformats.org/officeDocument/2006/relationships/image" Target="../media/image788.png"/><Relationship Id="rId82" Type="http://schemas.openxmlformats.org/officeDocument/2006/relationships/image" Target="../media/image808.png"/><Relationship Id="rId90" Type="http://schemas.openxmlformats.org/officeDocument/2006/relationships/image" Target="../media/image816.png"/><Relationship Id="rId95" Type="http://schemas.openxmlformats.org/officeDocument/2006/relationships/image" Target="../media/image821.png"/><Relationship Id="rId19" Type="http://schemas.openxmlformats.org/officeDocument/2006/relationships/image" Target="../media/image746.png"/><Relationship Id="rId14" Type="http://schemas.openxmlformats.org/officeDocument/2006/relationships/image" Target="../media/image741.png"/><Relationship Id="rId22" Type="http://schemas.openxmlformats.org/officeDocument/2006/relationships/image" Target="../media/image749.png"/><Relationship Id="rId27" Type="http://schemas.openxmlformats.org/officeDocument/2006/relationships/image" Target="../media/image754.png"/><Relationship Id="rId30" Type="http://schemas.openxmlformats.org/officeDocument/2006/relationships/image" Target="../media/image757.png"/><Relationship Id="rId35" Type="http://schemas.openxmlformats.org/officeDocument/2006/relationships/image" Target="../media/image762.png"/><Relationship Id="rId43" Type="http://schemas.openxmlformats.org/officeDocument/2006/relationships/image" Target="../media/image770.png"/><Relationship Id="rId48" Type="http://schemas.openxmlformats.org/officeDocument/2006/relationships/image" Target="../media/image775.png"/><Relationship Id="rId56" Type="http://schemas.openxmlformats.org/officeDocument/2006/relationships/image" Target="../media/image783.png"/><Relationship Id="rId64" Type="http://schemas.openxmlformats.org/officeDocument/2006/relationships/image" Target="../media/image791.png"/><Relationship Id="rId69" Type="http://schemas.openxmlformats.org/officeDocument/2006/relationships/image" Target="../media/image796.png"/><Relationship Id="rId77" Type="http://schemas.openxmlformats.org/officeDocument/2006/relationships/image" Target="../media/image803.png"/><Relationship Id="rId100" Type="http://schemas.openxmlformats.org/officeDocument/2006/relationships/image" Target="../media/image826.png"/><Relationship Id="rId105" Type="http://schemas.openxmlformats.org/officeDocument/2006/relationships/image" Target="../media/image831.png"/><Relationship Id="rId8" Type="http://schemas.openxmlformats.org/officeDocument/2006/relationships/image" Target="../media/image735.png"/><Relationship Id="rId51" Type="http://schemas.openxmlformats.org/officeDocument/2006/relationships/image" Target="../media/image778.png"/><Relationship Id="rId72" Type="http://schemas.openxmlformats.org/officeDocument/2006/relationships/image" Target="../media/image799.png"/><Relationship Id="rId80" Type="http://schemas.openxmlformats.org/officeDocument/2006/relationships/image" Target="../media/image806.png"/><Relationship Id="rId85" Type="http://schemas.openxmlformats.org/officeDocument/2006/relationships/image" Target="../media/image811.png"/><Relationship Id="rId93" Type="http://schemas.openxmlformats.org/officeDocument/2006/relationships/image" Target="../media/image819.png"/><Relationship Id="rId98" Type="http://schemas.openxmlformats.org/officeDocument/2006/relationships/image" Target="../media/image824.png"/><Relationship Id="rId3" Type="http://schemas.openxmlformats.org/officeDocument/2006/relationships/image" Target="../media/image730.png"/><Relationship Id="rId12" Type="http://schemas.openxmlformats.org/officeDocument/2006/relationships/image" Target="../media/image739.png"/><Relationship Id="rId17" Type="http://schemas.openxmlformats.org/officeDocument/2006/relationships/image" Target="../media/image744.png"/><Relationship Id="rId25" Type="http://schemas.openxmlformats.org/officeDocument/2006/relationships/image" Target="../media/image752.png"/><Relationship Id="rId33" Type="http://schemas.openxmlformats.org/officeDocument/2006/relationships/image" Target="../media/image760.png"/><Relationship Id="rId38" Type="http://schemas.openxmlformats.org/officeDocument/2006/relationships/image" Target="../media/image765.png"/><Relationship Id="rId46" Type="http://schemas.openxmlformats.org/officeDocument/2006/relationships/image" Target="../media/image773.png"/><Relationship Id="rId59" Type="http://schemas.openxmlformats.org/officeDocument/2006/relationships/image" Target="../media/image786.png"/><Relationship Id="rId67" Type="http://schemas.openxmlformats.org/officeDocument/2006/relationships/image" Target="../media/image794.png"/><Relationship Id="rId103" Type="http://schemas.openxmlformats.org/officeDocument/2006/relationships/image" Target="../media/image829.png"/><Relationship Id="rId20" Type="http://schemas.openxmlformats.org/officeDocument/2006/relationships/image" Target="../media/image747.png"/><Relationship Id="rId41" Type="http://schemas.openxmlformats.org/officeDocument/2006/relationships/image" Target="../media/image768.png"/><Relationship Id="rId54" Type="http://schemas.openxmlformats.org/officeDocument/2006/relationships/image" Target="../media/image781.png"/><Relationship Id="rId62" Type="http://schemas.openxmlformats.org/officeDocument/2006/relationships/image" Target="../media/image789.png"/><Relationship Id="rId70" Type="http://schemas.openxmlformats.org/officeDocument/2006/relationships/image" Target="../media/image797.png"/><Relationship Id="rId75" Type="http://schemas.openxmlformats.org/officeDocument/2006/relationships/image" Target="../media/image802.png"/><Relationship Id="rId83" Type="http://schemas.openxmlformats.org/officeDocument/2006/relationships/image" Target="../media/image809.png"/><Relationship Id="rId88" Type="http://schemas.openxmlformats.org/officeDocument/2006/relationships/image" Target="../media/image814.png"/><Relationship Id="rId91" Type="http://schemas.openxmlformats.org/officeDocument/2006/relationships/image" Target="../media/image817.png"/><Relationship Id="rId96" Type="http://schemas.openxmlformats.org/officeDocument/2006/relationships/image" Target="../media/image82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33.png"/><Relationship Id="rId15" Type="http://schemas.openxmlformats.org/officeDocument/2006/relationships/image" Target="../media/image742.png"/><Relationship Id="rId23" Type="http://schemas.openxmlformats.org/officeDocument/2006/relationships/image" Target="../media/image750.png"/><Relationship Id="rId28" Type="http://schemas.openxmlformats.org/officeDocument/2006/relationships/image" Target="../media/image755.png"/><Relationship Id="rId36" Type="http://schemas.openxmlformats.org/officeDocument/2006/relationships/image" Target="../media/image763.png"/><Relationship Id="rId49" Type="http://schemas.openxmlformats.org/officeDocument/2006/relationships/image" Target="../media/image776.png"/><Relationship Id="rId57" Type="http://schemas.openxmlformats.org/officeDocument/2006/relationships/image" Target="../media/image784.png"/><Relationship Id="rId106" Type="http://schemas.openxmlformats.org/officeDocument/2006/relationships/image" Target="../media/image832.png"/><Relationship Id="rId10" Type="http://schemas.openxmlformats.org/officeDocument/2006/relationships/image" Target="../media/image737.png"/><Relationship Id="rId31" Type="http://schemas.openxmlformats.org/officeDocument/2006/relationships/image" Target="../media/image758.png"/><Relationship Id="rId44" Type="http://schemas.openxmlformats.org/officeDocument/2006/relationships/image" Target="../media/image771.png"/><Relationship Id="rId52" Type="http://schemas.openxmlformats.org/officeDocument/2006/relationships/image" Target="../media/image779.png"/><Relationship Id="rId60" Type="http://schemas.openxmlformats.org/officeDocument/2006/relationships/image" Target="../media/image787.png"/><Relationship Id="rId65" Type="http://schemas.openxmlformats.org/officeDocument/2006/relationships/image" Target="../media/image792.png"/><Relationship Id="rId73" Type="http://schemas.openxmlformats.org/officeDocument/2006/relationships/image" Target="../media/image800.png"/><Relationship Id="rId78" Type="http://schemas.openxmlformats.org/officeDocument/2006/relationships/image" Target="../media/image804.png"/><Relationship Id="rId81" Type="http://schemas.openxmlformats.org/officeDocument/2006/relationships/image" Target="../media/image807.png"/><Relationship Id="rId86" Type="http://schemas.openxmlformats.org/officeDocument/2006/relationships/image" Target="../media/image812.png"/><Relationship Id="rId94" Type="http://schemas.openxmlformats.org/officeDocument/2006/relationships/image" Target="../media/image820.png"/><Relationship Id="rId99" Type="http://schemas.openxmlformats.org/officeDocument/2006/relationships/image" Target="../media/image825.png"/><Relationship Id="rId101" Type="http://schemas.openxmlformats.org/officeDocument/2006/relationships/image" Target="../media/image827.png"/><Relationship Id="rId4" Type="http://schemas.openxmlformats.org/officeDocument/2006/relationships/image" Target="../media/image731.png"/><Relationship Id="rId9" Type="http://schemas.openxmlformats.org/officeDocument/2006/relationships/image" Target="../media/image736.png"/><Relationship Id="rId13" Type="http://schemas.openxmlformats.org/officeDocument/2006/relationships/image" Target="../media/image740.png"/><Relationship Id="rId18" Type="http://schemas.openxmlformats.org/officeDocument/2006/relationships/image" Target="../media/image745.png"/><Relationship Id="rId39" Type="http://schemas.openxmlformats.org/officeDocument/2006/relationships/image" Target="../media/image766.png"/><Relationship Id="rId34" Type="http://schemas.openxmlformats.org/officeDocument/2006/relationships/image" Target="../media/image761.png"/><Relationship Id="rId50" Type="http://schemas.openxmlformats.org/officeDocument/2006/relationships/image" Target="../media/image777.png"/><Relationship Id="rId55" Type="http://schemas.openxmlformats.org/officeDocument/2006/relationships/image" Target="../media/image782.png"/><Relationship Id="rId76" Type="http://schemas.openxmlformats.org/officeDocument/2006/relationships/image" Target="../media/image88.png"/><Relationship Id="rId97" Type="http://schemas.openxmlformats.org/officeDocument/2006/relationships/image" Target="../media/image823.png"/><Relationship Id="rId104" Type="http://schemas.openxmlformats.org/officeDocument/2006/relationships/image" Target="../media/image83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9.png"/><Relationship Id="rId13" Type="http://schemas.openxmlformats.org/officeDocument/2006/relationships/image" Target="../media/image844.png"/><Relationship Id="rId3" Type="http://schemas.openxmlformats.org/officeDocument/2006/relationships/image" Target="../media/image834.png"/><Relationship Id="rId7" Type="http://schemas.openxmlformats.org/officeDocument/2006/relationships/image" Target="../media/image838.png"/><Relationship Id="rId12" Type="http://schemas.openxmlformats.org/officeDocument/2006/relationships/image" Target="../media/image843.png"/><Relationship Id="rId2" Type="http://schemas.openxmlformats.org/officeDocument/2006/relationships/image" Target="../media/image833.jp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37.png"/><Relationship Id="rId11" Type="http://schemas.openxmlformats.org/officeDocument/2006/relationships/image" Target="../media/image842.png"/><Relationship Id="rId5" Type="http://schemas.openxmlformats.org/officeDocument/2006/relationships/image" Target="../media/image836.png"/><Relationship Id="rId10" Type="http://schemas.openxmlformats.org/officeDocument/2006/relationships/image" Target="../media/image841.png"/><Relationship Id="rId4" Type="http://schemas.openxmlformats.org/officeDocument/2006/relationships/image" Target="../media/image835.png"/><Relationship Id="rId9" Type="http://schemas.openxmlformats.org/officeDocument/2006/relationships/image" Target="../media/image840.png"/><Relationship Id="rId14" Type="http://schemas.openxmlformats.org/officeDocument/2006/relationships/image" Target="../media/image84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6.jpg"/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7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5361" y="4222750"/>
            <a:ext cx="67310" cy="2633980"/>
          </a:xfrm>
          <a:custGeom>
            <a:avLst/>
            <a:gdLst/>
            <a:ahLst/>
            <a:cxnLst/>
            <a:rect l="l" t="t" r="r" b="b"/>
            <a:pathLst>
              <a:path w="67310" h="2633979">
                <a:moveTo>
                  <a:pt x="0" y="2633980"/>
                </a:moveTo>
                <a:lnTo>
                  <a:pt x="67298" y="2633980"/>
                </a:lnTo>
                <a:lnTo>
                  <a:pt x="67298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35361" y="1270"/>
            <a:ext cx="67310" cy="1689100"/>
          </a:xfrm>
          <a:custGeom>
            <a:avLst/>
            <a:gdLst/>
            <a:ahLst/>
            <a:cxnLst/>
            <a:rect l="l" t="t" r="r" b="b"/>
            <a:pathLst>
              <a:path w="67310" h="1689100">
                <a:moveTo>
                  <a:pt x="0" y="1689100"/>
                </a:moveTo>
                <a:lnTo>
                  <a:pt x="67298" y="1689100"/>
                </a:lnTo>
                <a:lnTo>
                  <a:pt x="67298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66780" y="4222750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79" h="2633979">
                <a:moveTo>
                  <a:pt x="0" y="2633980"/>
                </a:moveTo>
                <a:lnTo>
                  <a:pt x="81267" y="2633980"/>
                </a:lnTo>
                <a:lnTo>
                  <a:pt x="81267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66780" y="1270"/>
            <a:ext cx="81280" cy="1689100"/>
          </a:xfrm>
          <a:custGeom>
            <a:avLst/>
            <a:gdLst/>
            <a:ahLst/>
            <a:cxnLst/>
            <a:rect l="l" t="t" r="r" b="b"/>
            <a:pathLst>
              <a:path w="81279" h="1689100">
                <a:moveTo>
                  <a:pt x="0" y="1689099"/>
                </a:moveTo>
                <a:lnTo>
                  <a:pt x="81267" y="1689099"/>
                </a:lnTo>
                <a:lnTo>
                  <a:pt x="81267" y="0"/>
                </a:lnTo>
                <a:lnTo>
                  <a:pt x="0" y="0"/>
                </a:lnTo>
                <a:lnTo>
                  <a:pt x="0" y="1689099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8200" y="4222750"/>
            <a:ext cx="80010" cy="2633980"/>
          </a:xfrm>
          <a:custGeom>
            <a:avLst/>
            <a:gdLst/>
            <a:ahLst/>
            <a:cxnLst/>
            <a:rect l="l" t="t" r="r" b="b"/>
            <a:pathLst>
              <a:path w="80010" h="2633979">
                <a:moveTo>
                  <a:pt x="0" y="2633980"/>
                </a:moveTo>
                <a:lnTo>
                  <a:pt x="79997" y="2633980"/>
                </a:lnTo>
                <a:lnTo>
                  <a:pt x="79997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CDC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98200" y="1270"/>
            <a:ext cx="80010" cy="1689100"/>
          </a:xfrm>
          <a:custGeom>
            <a:avLst/>
            <a:gdLst/>
            <a:ahLst/>
            <a:cxnLst/>
            <a:rect l="l" t="t" r="r" b="b"/>
            <a:pathLst>
              <a:path w="80010" h="1689100">
                <a:moveTo>
                  <a:pt x="0" y="1689099"/>
                </a:moveTo>
                <a:lnTo>
                  <a:pt x="79997" y="1689099"/>
                </a:lnTo>
                <a:lnTo>
                  <a:pt x="79997" y="0"/>
                </a:lnTo>
                <a:lnTo>
                  <a:pt x="0" y="0"/>
                </a:lnTo>
                <a:lnTo>
                  <a:pt x="0" y="1689099"/>
                </a:lnTo>
                <a:close/>
              </a:path>
            </a:pathLst>
          </a:custGeom>
          <a:solidFill>
            <a:srgbClr val="CDC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28349" y="4222750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79" h="2633979">
                <a:moveTo>
                  <a:pt x="0" y="2633980"/>
                </a:moveTo>
                <a:lnTo>
                  <a:pt x="81268" y="2633980"/>
                </a:lnTo>
                <a:lnTo>
                  <a:pt x="81268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CECE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28349" y="1270"/>
            <a:ext cx="81280" cy="1689100"/>
          </a:xfrm>
          <a:custGeom>
            <a:avLst/>
            <a:gdLst/>
            <a:ahLst/>
            <a:cxnLst/>
            <a:rect l="l" t="t" r="r" b="b"/>
            <a:pathLst>
              <a:path w="81279" h="1689100">
                <a:moveTo>
                  <a:pt x="0" y="1689099"/>
                </a:moveTo>
                <a:lnTo>
                  <a:pt x="81268" y="1689099"/>
                </a:lnTo>
                <a:lnTo>
                  <a:pt x="81268" y="0"/>
                </a:lnTo>
                <a:lnTo>
                  <a:pt x="0" y="0"/>
                </a:lnTo>
                <a:lnTo>
                  <a:pt x="0" y="1689099"/>
                </a:lnTo>
                <a:close/>
              </a:path>
            </a:pathLst>
          </a:custGeom>
          <a:solidFill>
            <a:srgbClr val="CECE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59769" y="4222750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5" y="2633980"/>
                </a:lnTo>
                <a:lnTo>
                  <a:pt x="81265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CFCF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59769" y="1270"/>
            <a:ext cx="81280" cy="1689100"/>
          </a:xfrm>
          <a:custGeom>
            <a:avLst/>
            <a:gdLst/>
            <a:ahLst/>
            <a:cxnLst/>
            <a:rect l="l" t="t" r="r" b="b"/>
            <a:pathLst>
              <a:path w="81280" h="1689100">
                <a:moveTo>
                  <a:pt x="0" y="1689099"/>
                </a:moveTo>
                <a:lnTo>
                  <a:pt x="81265" y="1689099"/>
                </a:lnTo>
                <a:lnTo>
                  <a:pt x="81265" y="0"/>
                </a:lnTo>
                <a:lnTo>
                  <a:pt x="0" y="0"/>
                </a:lnTo>
                <a:lnTo>
                  <a:pt x="0" y="1689099"/>
                </a:lnTo>
                <a:close/>
              </a:path>
            </a:pathLst>
          </a:custGeom>
          <a:solidFill>
            <a:srgbClr val="CFCF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91188" y="4222750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6" y="2633980"/>
                </a:lnTo>
                <a:lnTo>
                  <a:pt x="81266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0D0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91188" y="1270"/>
            <a:ext cx="81280" cy="1689100"/>
          </a:xfrm>
          <a:custGeom>
            <a:avLst/>
            <a:gdLst/>
            <a:ahLst/>
            <a:cxnLst/>
            <a:rect l="l" t="t" r="r" b="b"/>
            <a:pathLst>
              <a:path w="81280" h="1689100">
                <a:moveTo>
                  <a:pt x="0" y="1689099"/>
                </a:moveTo>
                <a:lnTo>
                  <a:pt x="81266" y="1689099"/>
                </a:lnTo>
                <a:lnTo>
                  <a:pt x="81266" y="0"/>
                </a:lnTo>
                <a:lnTo>
                  <a:pt x="0" y="0"/>
                </a:lnTo>
                <a:lnTo>
                  <a:pt x="0" y="1689099"/>
                </a:lnTo>
                <a:close/>
              </a:path>
            </a:pathLst>
          </a:custGeom>
          <a:solidFill>
            <a:srgbClr val="D0D0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21339" y="4222750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6" y="2633980"/>
                </a:lnTo>
                <a:lnTo>
                  <a:pt x="81266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1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21339" y="1270"/>
            <a:ext cx="81280" cy="1689100"/>
          </a:xfrm>
          <a:custGeom>
            <a:avLst/>
            <a:gdLst/>
            <a:ahLst/>
            <a:cxnLst/>
            <a:rect l="l" t="t" r="r" b="b"/>
            <a:pathLst>
              <a:path w="81280" h="1689100">
                <a:moveTo>
                  <a:pt x="0" y="1689099"/>
                </a:moveTo>
                <a:lnTo>
                  <a:pt x="81266" y="1689099"/>
                </a:lnTo>
                <a:lnTo>
                  <a:pt x="81266" y="0"/>
                </a:lnTo>
                <a:lnTo>
                  <a:pt x="0" y="0"/>
                </a:lnTo>
                <a:lnTo>
                  <a:pt x="0" y="1689099"/>
                </a:lnTo>
                <a:close/>
              </a:path>
            </a:pathLst>
          </a:custGeom>
          <a:solidFill>
            <a:srgbClr val="D1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52759" y="4222750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5" y="2633980"/>
                </a:lnTo>
                <a:lnTo>
                  <a:pt x="81265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2D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52759" y="1270"/>
            <a:ext cx="81280" cy="1689100"/>
          </a:xfrm>
          <a:custGeom>
            <a:avLst/>
            <a:gdLst/>
            <a:ahLst/>
            <a:cxnLst/>
            <a:rect l="l" t="t" r="r" b="b"/>
            <a:pathLst>
              <a:path w="81280" h="1689100">
                <a:moveTo>
                  <a:pt x="0" y="1689099"/>
                </a:moveTo>
                <a:lnTo>
                  <a:pt x="81265" y="1689099"/>
                </a:lnTo>
                <a:lnTo>
                  <a:pt x="81265" y="0"/>
                </a:lnTo>
                <a:lnTo>
                  <a:pt x="0" y="0"/>
                </a:lnTo>
                <a:lnTo>
                  <a:pt x="0" y="1689099"/>
                </a:lnTo>
                <a:close/>
              </a:path>
            </a:pathLst>
          </a:custGeom>
          <a:solidFill>
            <a:srgbClr val="D2D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84178" y="4222750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6" y="2633980"/>
                </a:lnTo>
                <a:lnTo>
                  <a:pt x="81266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3D3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84178" y="1270"/>
            <a:ext cx="81280" cy="1689100"/>
          </a:xfrm>
          <a:custGeom>
            <a:avLst/>
            <a:gdLst/>
            <a:ahLst/>
            <a:cxnLst/>
            <a:rect l="l" t="t" r="r" b="b"/>
            <a:pathLst>
              <a:path w="81280" h="1689100">
                <a:moveTo>
                  <a:pt x="0" y="1689099"/>
                </a:moveTo>
                <a:lnTo>
                  <a:pt x="81266" y="1689099"/>
                </a:lnTo>
                <a:lnTo>
                  <a:pt x="81266" y="0"/>
                </a:lnTo>
                <a:lnTo>
                  <a:pt x="0" y="0"/>
                </a:lnTo>
                <a:lnTo>
                  <a:pt x="0" y="1689099"/>
                </a:lnTo>
                <a:close/>
              </a:path>
            </a:pathLst>
          </a:custGeom>
          <a:solidFill>
            <a:srgbClr val="D3D3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14329" y="4222750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6" y="2633980"/>
                </a:lnTo>
                <a:lnTo>
                  <a:pt x="81266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4D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14329" y="1270"/>
            <a:ext cx="81280" cy="1689100"/>
          </a:xfrm>
          <a:custGeom>
            <a:avLst/>
            <a:gdLst/>
            <a:ahLst/>
            <a:cxnLst/>
            <a:rect l="l" t="t" r="r" b="b"/>
            <a:pathLst>
              <a:path w="81280" h="1689100">
                <a:moveTo>
                  <a:pt x="0" y="1689099"/>
                </a:moveTo>
                <a:lnTo>
                  <a:pt x="81266" y="1689099"/>
                </a:lnTo>
                <a:lnTo>
                  <a:pt x="81266" y="0"/>
                </a:lnTo>
                <a:lnTo>
                  <a:pt x="0" y="0"/>
                </a:lnTo>
                <a:lnTo>
                  <a:pt x="0" y="1689099"/>
                </a:lnTo>
                <a:close/>
              </a:path>
            </a:pathLst>
          </a:custGeom>
          <a:solidFill>
            <a:srgbClr val="D4D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45749" y="4222750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5" y="2633980"/>
                </a:lnTo>
                <a:lnTo>
                  <a:pt x="81265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5D5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45749" y="1270"/>
            <a:ext cx="81280" cy="1065530"/>
          </a:xfrm>
          <a:custGeom>
            <a:avLst/>
            <a:gdLst/>
            <a:ahLst/>
            <a:cxnLst/>
            <a:rect l="l" t="t" r="r" b="b"/>
            <a:pathLst>
              <a:path w="81280" h="1065530">
                <a:moveTo>
                  <a:pt x="0" y="1065529"/>
                </a:moveTo>
                <a:lnTo>
                  <a:pt x="81265" y="1065529"/>
                </a:lnTo>
                <a:lnTo>
                  <a:pt x="81265" y="0"/>
                </a:lnTo>
                <a:lnTo>
                  <a:pt x="0" y="0"/>
                </a:lnTo>
                <a:lnTo>
                  <a:pt x="0" y="1065529"/>
                </a:lnTo>
                <a:close/>
              </a:path>
            </a:pathLst>
          </a:custGeom>
          <a:solidFill>
            <a:srgbClr val="D5D5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77168" y="4222750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6" y="2633980"/>
                </a:lnTo>
                <a:lnTo>
                  <a:pt x="81266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6D6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77168" y="1270"/>
            <a:ext cx="81280" cy="1065530"/>
          </a:xfrm>
          <a:custGeom>
            <a:avLst/>
            <a:gdLst/>
            <a:ahLst/>
            <a:cxnLst/>
            <a:rect l="l" t="t" r="r" b="b"/>
            <a:pathLst>
              <a:path w="81280" h="1065530">
                <a:moveTo>
                  <a:pt x="0" y="1065529"/>
                </a:moveTo>
                <a:lnTo>
                  <a:pt x="81266" y="1065529"/>
                </a:lnTo>
                <a:lnTo>
                  <a:pt x="81266" y="0"/>
                </a:lnTo>
                <a:lnTo>
                  <a:pt x="0" y="0"/>
                </a:lnTo>
                <a:lnTo>
                  <a:pt x="0" y="1065529"/>
                </a:lnTo>
                <a:close/>
              </a:path>
            </a:pathLst>
          </a:custGeom>
          <a:solidFill>
            <a:srgbClr val="D6D6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07319" y="4222750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6" y="2633980"/>
                </a:lnTo>
                <a:lnTo>
                  <a:pt x="81266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07319" y="1270"/>
            <a:ext cx="81280" cy="1065530"/>
          </a:xfrm>
          <a:custGeom>
            <a:avLst/>
            <a:gdLst/>
            <a:ahLst/>
            <a:cxnLst/>
            <a:rect l="l" t="t" r="r" b="b"/>
            <a:pathLst>
              <a:path w="81280" h="1065530">
                <a:moveTo>
                  <a:pt x="0" y="1065529"/>
                </a:moveTo>
                <a:lnTo>
                  <a:pt x="81266" y="1065529"/>
                </a:lnTo>
                <a:lnTo>
                  <a:pt x="81266" y="0"/>
                </a:lnTo>
                <a:lnTo>
                  <a:pt x="0" y="0"/>
                </a:lnTo>
                <a:lnTo>
                  <a:pt x="0" y="1065529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38739" y="4222750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5" y="2633980"/>
                </a:lnTo>
                <a:lnTo>
                  <a:pt x="81265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8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38739" y="1270"/>
            <a:ext cx="81280" cy="1065530"/>
          </a:xfrm>
          <a:custGeom>
            <a:avLst/>
            <a:gdLst/>
            <a:ahLst/>
            <a:cxnLst/>
            <a:rect l="l" t="t" r="r" b="b"/>
            <a:pathLst>
              <a:path w="81280" h="1065530">
                <a:moveTo>
                  <a:pt x="0" y="1065529"/>
                </a:moveTo>
                <a:lnTo>
                  <a:pt x="81265" y="1065529"/>
                </a:lnTo>
                <a:lnTo>
                  <a:pt x="81265" y="0"/>
                </a:lnTo>
                <a:lnTo>
                  <a:pt x="0" y="0"/>
                </a:lnTo>
                <a:lnTo>
                  <a:pt x="0" y="1065529"/>
                </a:lnTo>
                <a:close/>
              </a:path>
            </a:pathLst>
          </a:custGeom>
          <a:solidFill>
            <a:srgbClr val="D8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70156" y="4222750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8" y="2633980"/>
                </a:lnTo>
                <a:lnTo>
                  <a:pt x="81268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9D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70156" y="1270"/>
            <a:ext cx="81280" cy="1065530"/>
          </a:xfrm>
          <a:custGeom>
            <a:avLst/>
            <a:gdLst/>
            <a:ahLst/>
            <a:cxnLst/>
            <a:rect l="l" t="t" r="r" b="b"/>
            <a:pathLst>
              <a:path w="81280" h="1065530">
                <a:moveTo>
                  <a:pt x="0" y="1065529"/>
                </a:moveTo>
                <a:lnTo>
                  <a:pt x="81268" y="1065529"/>
                </a:lnTo>
                <a:lnTo>
                  <a:pt x="81268" y="0"/>
                </a:lnTo>
                <a:lnTo>
                  <a:pt x="0" y="0"/>
                </a:lnTo>
                <a:lnTo>
                  <a:pt x="0" y="1065529"/>
                </a:lnTo>
                <a:close/>
              </a:path>
            </a:pathLst>
          </a:custGeom>
          <a:solidFill>
            <a:srgbClr val="D9D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00306" y="4222750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8" y="2633980"/>
                </a:lnTo>
                <a:lnTo>
                  <a:pt x="81268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AD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00306" y="1270"/>
            <a:ext cx="81280" cy="1065530"/>
          </a:xfrm>
          <a:custGeom>
            <a:avLst/>
            <a:gdLst/>
            <a:ahLst/>
            <a:cxnLst/>
            <a:rect l="l" t="t" r="r" b="b"/>
            <a:pathLst>
              <a:path w="81280" h="1065530">
                <a:moveTo>
                  <a:pt x="0" y="1065529"/>
                </a:moveTo>
                <a:lnTo>
                  <a:pt x="81268" y="1065529"/>
                </a:lnTo>
                <a:lnTo>
                  <a:pt x="81268" y="0"/>
                </a:lnTo>
                <a:lnTo>
                  <a:pt x="0" y="0"/>
                </a:lnTo>
                <a:lnTo>
                  <a:pt x="0" y="1065529"/>
                </a:lnTo>
                <a:close/>
              </a:path>
            </a:pathLst>
          </a:custGeom>
          <a:solidFill>
            <a:srgbClr val="DAD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31727" y="4222750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5" y="2633980"/>
                </a:lnTo>
                <a:lnTo>
                  <a:pt x="81265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B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31727" y="1270"/>
            <a:ext cx="81280" cy="1065530"/>
          </a:xfrm>
          <a:custGeom>
            <a:avLst/>
            <a:gdLst/>
            <a:ahLst/>
            <a:cxnLst/>
            <a:rect l="l" t="t" r="r" b="b"/>
            <a:pathLst>
              <a:path w="81280" h="1065530">
                <a:moveTo>
                  <a:pt x="0" y="1065529"/>
                </a:moveTo>
                <a:lnTo>
                  <a:pt x="81265" y="1065529"/>
                </a:lnTo>
                <a:lnTo>
                  <a:pt x="81265" y="0"/>
                </a:lnTo>
                <a:lnTo>
                  <a:pt x="0" y="0"/>
                </a:lnTo>
                <a:lnTo>
                  <a:pt x="0" y="1065529"/>
                </a:lnTo>
                <a:close/>
              </a:path>
            </a:pathLst>
          </a:custGeom>
          <a:solidFill>
            <a:srgbClr val="DB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63146" y="4222750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6" y="2633980"/>
                </a:lnTo>
                <a:lnTo>
                  <a:pt x="81266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CD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63146" y="1270"/>
            <a:ext cx="81280" cy="1689100"/>
          </a:xfrm>
          <a:custGeom>
            <a:avLst/>
            <a:gdLst/>
            <a:ahLst/>
            <a:cxnLst/>
            <a:rect l="l" t="t" r="r" b="b"/>
            <a:pathLst>
              <a:path w="81280" h="1689100">
                <a:moveTo>
                  <a:pt x="0" y="1689100"/>
                </a:moveTo>
                <a:lnTo>
                  <a:pt x="81266" y="1689100"/>
                </a:lnTo>
                <a:lnTo>
                  <a:pt x="81266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DCD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93297" y="4222750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6" y="2633980"/>
                </a:lnTo>
                <a:lnTo>
                  <a:pt x="81266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DD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93297" y="1270"/>
            <a:ext cx="81280" cy="1689100"/>
          </a:xfrm>
          <a:custGeom>
            <a:avLst/>
            <a:gdLst/>
            <a:ahLst/>
            <a:cxnLst/>
            <a:rect l="l" t="t" r="r" b="b"/>
            <a:pathLst>
              <a:path w="81280" h="1689100">
                <a:moveTo>
                  <a:pt x="0" y="1689100"/>
                </a:moveTo>
                <a:lnTo>
                  <a:pt x="81266" y="1689100"/>
                </a:lnTo>
                <a:lnTo>
                  <a:pt x="81266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DDD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24717" y="4222750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5" y="2633980"/>
                </a:lnTo>
                <a:lnTo>
                  <a:pt x="81265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ED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24717" y="1270"/>
            <a:ext cx="81280" cy="1689100"/>
          </a:xfrm>
          <a:custGeom>
            <a:avLst/>
            <a:gdLst/>
            <a:ahLst/>
            <a:cxnLst/>
            <a:rect l="l" t="t" r="r" b="b"/>
            <a:pathLst>
              <a:path w="81280" h="1689100">
                <a:moveTo>
                  <a:pt x="0" y="1689100"/>
                </a:moveTo>
                <a:lnTo>
                  <a:pt x="81265" y="1689100"/>
                </a:lnTo>
                <a:lnTo>
                  <a:pt x="81265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DED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56137" y="4222750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5" y="2633980"/>
                </a:lnTo>
                <a:lnTo>
                  <a:pt x="81265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DFD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56137" y="1270"/>
            <a:ext cx="81280" cy="1689100"/>
          </a:xfrm>
          <a:custGeom>
            <a:avLst/>
            <a:gdLst/>
            <a:ahLst/>
            <a:cxnLst/>
            <a:rect l="l" t="t" r="r" b="b"/>
            <a:pathLst>
              <a:path w="81280" h="1689100">
                <a:moveTo>
                  <a:pt x="0" y="1689100"/>
                </a:moveTo>
                <a:lnTo>
                  <a:pt x="81265" y="1689100"/>
                </a:lnTo>
                <a:lnTo>
                  <a:pt x="81265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DFD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87556" y="4222750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6" y="2633980"/>
                </a:lnTo>
                <a:lnTo>
                  <a:pt x="81266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E0E0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87556" y="1270"/>
            <a:ext cx="81280" cy="1689100"/>
          </a:xfrm>
          <a:custGeom>
            <a:avLst/>
            <a:gdLst/>
            <a:ahLst/>
            <a:cxnLst/>
            <a:rect l="l" t="t" r="r" b="b"/>
            <a:pathLst>
              <a:path w="81280" h="1689100">
                <a:moveTo>
                  <a:pt x="0" y="1689100"/>
                </a:moveTo>
                <a:lnTo>
                  <a:pt x="81266" y="1689100"/>
                </a:lnTo>
                <a:lnTo>
                  <a:pt x="81266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E0E0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17706" y="4222750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6" y="2633980"/>
                </a:lnTo>
                <a:lnTo>
                  <a:pt x="81266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E1E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17706" y="1270"/>
            <a:ext cx="81280" cy="1689100"/>
          </a:xfrm>
          <a:custGeom>
            <a:avLst/>
            <a:gdLst/>
            <a:ahLst/>
            <a:cxnLst/>
            <a:rect l="l" t="t" r="r" b="b"/>
            <a:pathLst>
              <a:path w="81280" h="1689100">
                <a:moveTo>
                  <a:pt x="0" y="1689100"/>
                </a:moveTo>
                <a:lnTo>
                  <a:pt x="81266" y="1689100"/>
                </a:lnTo>
                <a:lnTo>
                  <a:pt x="81266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E1E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49124" y="4222750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8" y="2633980"/>
                </a:lnTo>
                <a:lnTo>
                  <a:pt x="81268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E2E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9124" y="1270"/>
            <a:ext cx="81280" cy="1689100"/>
          </a:xfrm>
          <a:custGeom>
            <a:avLst/>
            <a:gdLst/>
            <a:ahLst/>
            <a:cxnLst/>
            <a:rect l="l" t="t" r="r" b="b"/>
            <a:pathLst>
              <a:path w="81280" h="1689100">
                <a:moveTo>
                  <a:pt x="0" y="1689100"/>
                </a:moveTo>
                <a:lnTo>
                  <a:pt x="81268" y="1689100"/>
                </a:lnTo>
                <a:lnTo>
                  <a:pt x="81268" y="0"/>
                </a:lnTo>
                <a:lnTo>
                  <a:pt x="0" y="0"/>
                </a:lnTo>
                <a:lnTo>
                  <a:pt x="0" y="1689100"/>
                </a:lnTo>
                <a:close/>
              </a:path>
            </a:pathLst>
          </a:custGeom>
          <a:solidFill>
            <a:srgbClr val="E2E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80544" y="4222750"/>
            <a:ext cx="81280" cy="2633980"/>
          </a:xfrm>
          <a:custGeom>
            <a:avLst/>
            <a:gdLst/>
            <a:ahLst/>
            <a:cxnLst/>
            <a:rect l="l" t="t" r="r" b="b"/>
            <a:pathLst>
              <a:path w="81280" h="2633979">
                <a:moveTo>
                  <a:pt x="0" y="2633980"/>
                </a:moveTo>
                <a:lnTo>
                  <a:pt x="81268" y="2633980"/>
                </a:lnTo>
                <a:lnTo>
                  <a:pt x="81268" y="0"/>
                </a:lnTo>
                <a:lnTo>
                  <a:pt x="0" y="0"/>
                </a:lnTo>
                <a:lnTo>
                  <a:pt x="0" y="2633980"/>
                </a:lnTo>
                <a:close/>
              </a:path>
            </a:pathLst>
          </a:custGeom>
          <a:solidFill>
            <a:srgbClr val="E3E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0" y="1270"/>
            <a:ext cx="9142730" cy="6855459"/>
            <a:chOff x="0" y="1270"/>
            <a:chExt cx="9142730" cy="6855459"/>
          </a:xfrm>
        </p:grpSpPr>
        <p:sp>
          <p:nvSpPr>
            <p:cNvPr id="52" name="object 52"/>
            <p:cNvSpPr/>
            <p:nvPr/>
          </p:nvSpPr>
          <p:spPr>
            <a:xfrm>
              <a:off x="1780544" y="1270"/>
              <a:ext cx="81280" cy="1689100"/>
            </a:xfrm>
            <a:custGeom>
              <a:avLst/>
              <a:gdLst/>
              <a:ahLst/>
              <a:cxnLst/>
              <a:rect l="l" t="t" r="r" b="b"/>
              <a:pathLst>
                <a:path w="81280" h="1689100">
                  <a:moveTo>
                    <a:pt x="0" y="1689099"/>
                  </a:moveTo>
                  <a:lnTo>
                    <a:pt x="81268" y="1689099"/>
                  </a:lnTo>
                  <a:lnTo>
                    <a:pt x="81268" y="0"/>
                  </a:lnTo>
                  <a:lnTo>
                    <a:pt x="0" y="0"/>
                  </a:lnTo>
                  <a:lnTo>
                    <a:pt x="0" y="1689099"/>
                  </a:lnTo>
                  <a:close/>
                </a:path>
              </a:pathLst>
            </a:custGeom>
            <a:solidFill>
              <a:srgbClr val="E3E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710694" y="1270"/>
              <a:ext cx="81280" cy="6855459"/>
            </a:xfrm>
            <a:custGeom>
              <a:avLst/>
              <a:gdLst/>
              <a:ahLst/>
              <a:cxnLst/>
              <a:rect l="l" t="t" r="r" b="b"/>
              <a:pathLst>
                <a:path w="81280" h="6855459">
                  <a:moveTo>
                    <a:pt x="81266" y="0"/>
                  </a:moveTo>
                  <a:lnTo>
                    <a:pt x="12685" y="0"/>
                  </a:lnTo>
                  <a:lnTo>
                    <a:pt x="0" y="6855459"/>
                  </a:lnTo>
                  <a:lnTo>
                    <a:pt x="69849" y="6855459"/>
                  </a:lnTo>
                  <a:lnTo>
                    <a:pt x="81266" y="0"/>
                  </a:lnTo>
                  <a:close/>
                </a:path>
              </a:pathLst>
            </a:custGeom>
            <a:solidFill>
              <a:srgbClr val="E4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642110" y="1282"/>
              <a:ext cx="81280" cy="6855459"/>
            </a:xfrm>
            <a:custGeom>
              <a:avLst/>
              <a:gdLst/>
              <a:ahLst/>
              <a:cxnLst/>
              <a:rect l="l" t="t" r="r" b="b"/>
              <a:pathLst>
                <a:path w="81280" h="6855459">
                  <a:moveTo>
                    <a:pt x="81267" y="4221467"/>
                  </a:moveTo>
                  <a:lnTo>
                    <a:pt x="0" y="4221467"/>
                  </a:lnTo>
                  <a:lnTo>
                    <a:pt x="0" y="6855460"/>
                  </a:lnTo>
                  <a:lnTo>
                    <a:pt x="81267" y="6855460"/>
                  </a:lnTo>
                  <a:lnTo>
                    <a:pt x="81267" y="4221467"/>
                  </a:lnTo>
                  <a:close/>
                </a:path>
                <a:path w="81280" h="6855459">
                  <a:moveTo>
                    <a:pt x="81267" y="0"/>
                  </a:moveTo>
                  <a:lnTo>
                    <a:pt x="0" y="0"/>
                  </a:lnTo>
                  <a:lnTo>
                    <a:pt x="0" y="2322817"/>
                  </a:lnTo>
                  <a:lnTo>
                    <a:pt x="81267" y="2322817"/>
                  </a:lnTo>
                  <a:lnTo>
                    <a:pt x="81267" y="0"/>
                  </a:lnTo>
                  <a:close/>
                </a:path>
              </a:pathLst>
            </a:custGeom>
            <a:solidFill>
              <a:srgbClr val="E5E5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73530" y="1282"/>
              <a:ext cx="81280" cy="6855459"/>
            </a:xfrm>
            <a:custGeom>
              <a:avLst/>
              <a:gdLst/>
              <a:ahLst/>
              <a:cxnLst/>
              <a:rect l="l" t="t" r="r" b="b"/>
              <a:pathLst>
                <a:path w="81280" h="6855459">
                  <a:moveTo>
                    <a:pt x="81267" y="4221467"/>
                  </a:moveTo>
                  <a:lnTo>
                    <a:pt x="0" y="4221467"/>
                  </a:lnTo>
                  <a:lnTo>
                    <a:pt x="0" y="6855460"/>
                  </a:lnTo>
                  <a:lnTo>
                    <a:pt x="81267" y="6855460"/>
                  </a:lnTo>
                  <a:lnTo>
                    <a:pt x="81267" y="4221467"/>
                  </a:lnTo>
                  <a:close/>
                </a:path>
                <a:path w="81280" h="6855459">
                  <a:moveTo>
                    <a:pt x="81267" y="0"/>
                  </a:moveTo>
                  <a:lnTo>
                    <a:pt x="0" y="0"/>
                  </a:lnTo>
                  <a:lnTo>
                    <a:pt x="0" y="2322817"/>
                  </a:lnTo>
                  <a:lnTo>
                    <a:pt x="81267" y="2322817"/>
                  </a:lnTo>
                  <a:lnTo>
                    <a:pt x="81267" y="0"/>
                  </a:lnTo>
                  <a:close/>
                </a:path>
              </a:pathLst>
            </a:custGeom>
            <a:solidFill>
              <a:srgbClr val="E6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503680" y="1282"/>
              <a:ext cx="81280" cy="6855459"/>
            </a:xfrm>
            <a:custGeom>
              <a:avLst/>
              <a:gdLst/>
              <a:ahLst/>
              <a:cxnLst/>
              <a:rect l="l" t="t" r="r" b="b"/>
              <a:pathLst>
                <a:path w="81280" h="6855459">
                  <a:moveTo>
                    <a:pt x="81267" y="4221467"/>
                  </a:moveTo>
                  <a:lnTo>
                    <a:pt x="0" y="4221467"/>
                  </a:lnTo>
                  <a:lnTo>
                    <a:pt x="0" y="6855460"/>
                  </a:lnTo>
                  <a:lnTo>
                    <a:pt x="81267" y="6855460"/>
                  </a:lnTo>
                  <a:lnTo>
                    <a:pt x="81267" y="4221467"/>
                  </a:lnTo>
                  <a:close/>
                </a:path>
                <a:path w="81280" h="6855459">
                  <a:moveTo>
                    <a:pt x="81267" y="0"/>
                  </a:moveTo>
                  <a:lnTo>
                    <a:pt x="0" y="0"/>
                  </a:lnTo>
                  <a:lnTo>
                    <a:pt x="0" y="2322817"/>
                  </a:lnTo>
                  <a:lnTo>
                    <a:pt x="81267" y="2322817"/>
                  </a:lnTo>
                  <a:lnTo>
                    <a:pt x="81267" y="0"/>
                  </a:lnTo>
                  <a:close/>
                </a:path>
              </a:pathLst>
            </a:custGeom>
            <a:solidFill>
              <a:srgbClr val="E7E7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35100" y="1282"/>
              <a:ext cx="81280" cy="6855459"/>
            </a:xfrm>
            <a:custGeom>
              <a:avLst/>
              <a:gdLst/>
              <a:ahLst/>
              <a:cxnLst/>
              <a:rect l="l" t="t" r="r" b="b"/>
              <a:pathLst>
                <a:path w="81280" h="6855459">
                  <a:moveTo>
                    <a:pt x="81267" y="4221467"/>
                  </a:moveTo>
                  <a:lnTo>
                    <a:pt x="0" y="4221467"/>
                  </a:lnTo>
                  <a:lnTo>
                    <a:pt x="0" y="6855460"/>
                  </a:lnTo>
                  <a:lnTo>
                    <a:pt x="81267" y="6855460"/>
                  </a:lnTo>
                  <a:lnTo>
                    <a:pt x="81267" y="4221467"/>
                  </a:lnTo>
                  <a:close/>
                </a:path>
                <a:path w="81280" h="6855459">
                  <a:moveTo>
                    <a:pt x="81267" y="0"/>
                  </a:moveTo>
                  <a:lnTo>
                    <a:pt x="0" y="0"/>
                  </a:lnTo>
                  <a:lnTo>
                    <a:pt x="0" y="2322817"/>
                  </a:lnTo>
                  <a:lnTo>
                    <a:pt x="81267" y="2322817"/>
                  </a:lnTo>
                  <a:lnTo>
                    <a:pt x="81267" y="0"/>
                  </a:lnTo>
                  <a:close/>
                </a:path>
              </a:pathLst>
            </a:custGeom>
            <a:solidFill>
              <a:srgbClr val="E8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66520" y="1282"/>
              <a:ext cx="81280" cy="6855459"/>
            </a:xfrm>
            <a:custGeom>
              <a:avLst/>
              <a:gdLst/>
              <a:ahLst/>
              <a:cxnLst/>
              <a:rect l="l" t="t" r="r" b="b"/>
              <a:pathLst>
                <a:path w="81280" h="6855459">
                  <a:moveTo>
                    <a:pt x="81267" y="4221467"/>
                  </a:moveTo>
                  <a:lnTo>
                    <a:pt x="0" y="4221467"/>
                  </a:lnTo>
                  <a:lnTo>
                    <a:pt x="0" y="6855460"/>
                  </a:lnTo>
                  <a:lnTo>
                    <a:pt x="81267" y="6855460"/>
                  </a:lnTo>
                  <a:lnTo>
                    <a:pt x="81267" y="4221467"/>
                  </a:lnTo>
                  <a:close/>
                </a:path>
                <a:path w="81280" h="6855459">
                  <a:moveTo>
                    <a:pt x="81267" y="0"/>
                  </a:moveTo>
                  <a:lnTo>
                    <a:pt x="0" y="0"/>
                  </a:lnTo>
                  <a:lnTo>
                    <a:pt x="0" y="2322817"/>
                  </a:lnTo>
                  <a:lnTo>
                    <a:pt x="81267" y="2322817"/>
                  </a:lnTo>
                  <a:lnTo>
                    <a:pt x="81267" y="0"/>
                  </a:lnTo>
                  <a:close/>
                </a:path>
              </a:pathLst>
            </a:custGeom>
            <a:solidFill>
              <a:srgbClr val="E9E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97940" y="1282"/>
              <a:ext cx="80010" cy="6855459"/>
            </a:xfrm>
            <a:custGeom>
              <a:avLst/>
              <a:gdLst/>
              <a:ahLst/>
              <a:cxnLst/>
              <a:rect l="l" t="t" r="r" b="b"/>
              <a:pathLst>
                <a:path w="80009" h="6855459">
                  <a:moveTo>
                    <a:pt x="79997" y="4221467"/>
                  </a:moveTo>
                  <a:lnTo>
                    <a:pt x="0" y="4221467"/>
                  </a:lnTo>
                  <a:lnTo>
                    <a:pt x="0" y="6855460"/>
                  </a:lnTo>
                  <a:lnTo>
                    <a:pt x="79997" y="6855460"/>
                  </a:lnTo>
                  <a:lnTo>
                    <a:pt x="79997" y="4221467"/>
                  </a:lnTo>
                  <a:close/>
                </a:path>
                <a:path w="80009" h="6855459">
                  <a:moveTo>
                    <a:pt x="79997" y="0"/>
                  </a:moveTo>
                  <a:lnTo>
                    <a:pt x="0" y="0"/>
                  </a:lnTo>
                  <a:lnTo>
                    <a:pt x="0" y="2322817"/>
                  </a:lnTo>
                  <a:lnTo>
                    <a:pt x="79997" y="2322817"/>
                  </a:lnTo>
                  <a:lnTo>
                    <a:pt x="79997" y="0"/>
                  </a:lnTo>
                  <a:close/>
                </a:path>
              </a:pathLst>
            </a:custGeom>
            <a:solidFill>
              <a:srgbClr val="EA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228090" y="1282"/>
              <a:ext cx="81280" cy="6855459"/>
            </a:xfrm>
            <a:custGeom>
              <a:avLst/>
              <a:gdLst/>
              <a:ahLst/>
              <a:cxnLst/>
              <a:rect l="l" t="t" r="r" b="b"/>
              <a:pathLst>
                <a:path w="81280" h="6855459">
                  <a:moveTo>
                    <a:pt x="81267" y="4221467"/>
                  </a:moveTo>
                  <a:lnTo>
                    <a:pt x="0" y="4221467"/>
                  </a:lnTo>
                  <a:lnTo>
                    <a:pt x="0" y="6855460"/>
                  </a:lnTo>
                  <a:lnTo>
                    <a:pt x="81267" y="6855460"/>
                  </a:lnTo>
                  <a:lnTo>
                    <a:pt x="81267" y="4221467"/>
                  </a:lnTo>
                  <a:close/>
                </a:path>
                <a:path w="81280" h="6855459">
                  <a:moveTo>
                    <a:pt x="81267" y="0"/>
                  </a:moveTo>
                  <a:lnTo>
                    <a:pt x="0" y="0"/>
                  </a:lnTo>
                  <a:lnTo>
                    <a:pt x="0" y="2322817"/>
                  </a:lnTo>
                  <a:lnTo>
                    <a:pt x="81267" y="2322817"/>
                  </a:lnTo>
                  <a:lnTo>
                    <a:pt x="81267" y="0"/>
                  </a:lnTo>
                  <a:close/>
                </a:path>
              </a:pathLst>
            </a:custGeom>
            <a:solidFill>
              <a:srgbClr val="EB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59510" y="1282"/>
              <a:ext cx="81280" cy="6855459"/>
            </a:xfrm>
            <a:custGeom>
              <a:avLst/>
              <a:gdLst/>
              <a:ahLst/>
              <a:cxnLst/>
              <a:rect l="l" t="t" r="r" b="b"/>
              <a:pathLst>
                <a:path w="81280" h="6855459">
                  <a:moveTo>
                    <a:pt x="81267" y="4221467"/>
                  </a:moveTo>
                  <a:lnTo>
                    <a:pt x="0" y="4221467"/>
                  </a:lnTo>
                  <a:lnTo>
                    <a:pt x="0" y="6855460"/>
                  </a:lnTo>
                  <a:lnTo>
                    <a:pt x="81267" y="6855460"/>
                  </a:lnTo>
                  <a:lnTo>
                    <a:pt x="81267" y="4221467"/>
                  </a:lnTo>
                  <a:close/>
                </a:path>
                <a:path w="81280" h="6855459">
                  <a:moveTo>
                    <a:pt x="81267" y="0"/>
                  </a:moveTo>
                  <a:lnTo>
                    <a:pt x="0" y="0"/>
                  </a:lnTo>
                  <a:lnTo>
                    <a:pt x="0" y="2322817"/>
                  </a:lnTo>
                  <a:lnTo>
                    <a:pt x="81267" y="2322817"/>
                  </a:lnTo>
                  <a:lnTo>
                    <a:pt x="81267" y="0"/>
                  </a:lnTo>
                  <a:close/>
                </a:path>
              </a:pathLst>
            </a:custGeom>
            <a:solidFill>
              <a:srgbClr val="EC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90934" y="1270"/>
              <a:ext cx="80010" cy="6855459"/>
            </a:xfrm>
            <a:custGeom>
              <a:avLst/>
              <a:gdLst/>
              <a:ahLst/>
              <a:cxnLst/>
              <a:rect l="l" t="t" r="r" b="b"/>
              <a:pathLst>
                <a:path w="80009" h="6855459">
                  <a:moveTo>
                    <a:pt x="79997" y="0"/>
                  </a:moveTo>
                  <a:lnTo>
                    <a:pt x="11417" y="0"/>
                  </a:lnTo>
                  <a:lnTo>
                    <a:pt x="0" y="6855459"/>
                  </a:lnTo>
                  <a:lnTo>
                    <a:pt x="68579" y="6855459"/>
                  </a:lnTo>
                  <a:lnTo>
                    <a:pt x="79997" y="0"/>
                  </a:lnTo>
                  <a:close/>
                </a:path>
              </a:pathLst>
            </a:custGeom>
            <a:solidFill>
              <a:srgbClr val="EDED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21080" y="1269"/>
              <a:ext cx="81280" cy="6855459"/>
            </a:xfrm>
            <a:custGeom>
              <a:avLst/>
              <a:gdLst/>
              <a:ahLst/>
              <a:cxnLst/>
              <a:rect l="l" t="t" r="r" b="b"/>
              <a:pathLst>
                <a:path w="81280" h="6855459">
                  <a:moveTo>
                    <a:pt x="81267" y="4221480"/>
                  </a:moveTo>
                  <a:lnTo>
                    <a:pt x="0" y="4221480"/>
                  </a:lnTo>
                  <a:lnTo>
                    <a:pt x="0" y="6855460"/>
                  </a:lnTo>
                  <a:lnTo>
                    <a:pt x="81267" y="6855460"/>
                  </a:lnTo>
                  <a:lnTo>
                    <a:pt x="81267" y="4221480"/>
                  </a:lnTo>
                  <a:close/>
                </a:path>
                <a:path w="81280" h="6855459">
                  <a:moveTo>
                    <a:pt x="81267" y="0"/>
                  </a:moveTo>
                  <a:lnTo>
                    <a:pt x="0" y="0"/>
                  </a:lnTo>
                  <a:lnTo>
                    <a:pt x="0" y="2946400"/>
                  </a:lnTo>
                  <a:lnTo>
                    <a:pt x="81267" y="2946400"/>
                  </a:lnTo>
                  <a:lnTo>
                    <a:pt x="81267" y="0"/>
                  </a:lnTo>
                  <a:close/>
                </a:path>
              </a:pathLst>
            </a:custGeom>
            <a:solidFill>
              <a:srgbClr val="EE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52500" y="1269"/>
              <a:ext cx="81280" cy="6856095"/>
            </a:xfrm>
            <a:custGeom>
              <a:avLst/>
              <a:gdLst/>
              <a:ahLst/>
              <a:cxnLst/>
              <a:rect l="l" t="t" r="r" b="b"/>
              <a:pathLst>
                <a:path w="81280" h="6856095">
                  <a:moveTo>
                    <a:pt x="81267" y="4221480"/>
                  </a:moveTo>
                  <a:lnTo>
                    <a:pt x="0" y="4221480"/>
                  </a:lnTo>
                  <a:lnTo>
                    <a:pt x="0" y="6855473"/>
                  </a:lnTo>
                  <a:lnTo>
                    <a:pt x="81267" y="6855473"/>
                  </a:lnTo>
                  <a:lnTo>
                    <a:pt x="81267" y="4221480"/>
                  </a:lnTo>
                  <a:close/>
                </a:path>
                <a:path w="81280" h="6856095">
                  <a:moveTo>
                    <a:pt x="81267" y="0"/>
                  </a:moveTo>
                  <a:lnTo>
                    <a:pt x="0" y="0"/>
                  </a:lnTo>
                  <a:lnTo>
                    <a:pt x="0" y="2946400"/>
                  </a:lnTo>
                  <a:lnTo>
                    <a:pt x="81267" y="2946400"/>
                  </a:lnTo>
                  <a:lnTo>
                    <a:pt x="81267" y="0"/>
                  </a:lnTo>
                  <a:close/>
                </a:path>
              </a:pathLst>
            </a:custGeom>
            <a:solidFill>
              <a:srgbClr val="EFE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83920" y="1269"/>
              <a:ext cx="81280" cy="6856095"/>
            </a:xfrm>
            <a:custGeom>
              <a:avLst/>
              <a:gdLst/>
              <a:ahLst/>
              <a:cxnLst/>
              <a:rect l="l" t="t" r="r" b="b"/>
              <a:pathLst>
                <a:path w="81280" h="6856095">
                  <a:moveTo>
                    <a:pt x="81267" y="4221480"/>
                  </a:moveTo>
                  <a:lnTo>
                    <a:pt x="0" y="4221480"/>
                  </a:lnTo>
                  <a:lnTo>
                    <a:pt x="0" y="6855473"/>
                  </a:lnTo>
                  <a:lnTo>
                    <a:pt x="81267" y="6855473"/>
                  </a:lnTo>
                  <a:lnTo>
                    <a:pt x="81267" y="4221480"/>
                  </a:lnTo>
                  <a:close/>
                </a:path>
                <a:path w="81280" h="6856095">
                  <a:moveTo>
                    <a:pt x="81267" y="0"/>
                  </a:moveTo>
                  <a:lnTo>
                    <a:pt x="0" y="0"/>
                  </a:lnTo>
                  <a:lnTo>
                    <a:pt x="0" y="2946400"/>
                  </a:lnTo>
                  <a:lnTo>
                    <a:pt x="81267" y="2946400"/>
                  </a:lnTo>
                  <a:lnTo>
                    <a:pt x="81267" y="0"/>
                  </a:lnTo>
                  <a:close/>
                </a:path>
              </a:pathLst>
            </a:custGeom>
            <a:solidFill>
              <a:srgbClr val="F0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14070" y="1269"/>
              <a:ext cx="81280" cy="6856095"/>
            </a:xfrm>
            <a:custGeom>
              <a:avLst/>
              <a:gdLst/>
              <a:ahLst/>
              <a:cxnLst/>
              <a:rect l="l" t="t" r="r" b="b"/>
              <a:pathLst>
                <a:path w="81280" h="6856095">
                  <a:moveTo>
                    <a:pt x="81267" y="4221480"/>
                  </a:moveTo>
                  <a:lnTo>
                    <a:pt x="0" y="4221480"/>
                  </a:lnTo>
                  <a:lnTo>
                    <a:pt x="0" y="6855473"/>
                  </a:lnTo>
                  <a:lnTo>
                    <a:pt x="81267" y="6855473"/>
                  </a:lnTo>
                  <a:lnTo>
                    <a:pt x="81267" y="4221480"/>
                  </a:lnTo>
                  <a:close/>
                </a:path>
                <a:path w="81280" h="6856095">
                  <a:moveTo>
                    <a:pt x="81267" y="0"/>
                  </a:moveTo>
                  <a:lnTo>
                    <a:pt x="0" y="0"/>
                  </a:lnTo>
                  <a:lnTo>
                    <a:pt x="0" y="2946400"/>
                  </a:lnTo>
                  <a:lnTo>
                    <a:pt x="81267" y="2946400"/>
                  </a:lnTo>
                  <a:lnTo>
                    <a:pt x="81267" y="0"/>
                  </a:lnTo>
                  <a:close/>
                </a:path>
              </a:pathLst>
            </a:custGeom>
            <a:solidFill>
              <a:srgbClr val="F1F1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45490" y="1269"/>
              <a:ext cx="81280" cy="6856095"/>
            </a:xfrm>
            <a:custGeom>
              <a:avLst/>
              <a:gdLst/>
              <a:ahLst/>
              <a:cxnLst/>
              <a:rect l="l" t="t" r="r" b="b"/>
              <a:pathLst>
                <a:path w="81280" h="6856095">
                  <a:moveTo>
                    <a:pt x="81267" y="4221480"/>
                  </a:moveTo>
                  <a:lnTo>
                    <a:pt x="0" y="4221480"/>
                  </a:lnTo>
                  <a:lnTo>
                    <a:pt x="0" y="6855473"/>
                  </a:lnTo>
                  <a:lnTo>
                    <a:pt x="81267" y="6855473"/>
                  </a:lnTo>
                  <a:lnTo>
                    <a:pt x="81267" y="4221480"/>
                  </a:lnTo>
                  <a:close/>
                </a:path>
                <a:path w="81280" h="6856095">
                  <a:moveTo>
                    <a:pt x="81267" y="0"/>
                  </a:moveTo>
                  <a:lnTo>
                    <a:pt x="0" y="0"/>
                  </a:lnTo>
                  <a:lnTo>
                    <a:pt x="0" y="2946400"/>
                  </a:lnTo>
                  <a:lnTo>
                    <a:pt x="81267" y="2946400"/>
                  </a:lnTo>
                  <a:lnTo>
                    <a:pt x="81267" y="0"/>
                  </a:lnTo>
                  <a:close/>
                </a:path>
              </a:pathLst>
            </a:custGeom>
            <a:solidFill>
              <a:srgbClr val="F2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6910" y="1269"/>
              <a:ext cx="81280" cy="6856095"/>
            </a:xfrm>
            <a:custGeom>
              <a:avLst/>
              <a:gdLst/>
              <a:ahLst/>
              <a:cxnLst/>
              <a:rect l="l" t="t" r="r" b="b"/>
              <a:pathLst>
                <a:path w="81279" h="6856095">
                  <a:moveTo>
                    <a:pt x="81267" y="4221480"/>
                  </a:moveTo>
                  <a:lnTo>
                    <a:pt x="0" y="4221480"/>
                  </a:lnTo>
                  <a:lnTo>
                    <a:pt x="0" y="6855473"/>
                  </a:lnTo>
                  <a:lnTo>
                    <a:pt x="81267" y="6855473"/>
                  </a:lnTo>
                  <a:lnTo>
                    <a:pt x="81267" y="4221480"/>
                  </a:lnTo>
                  <a:close/>
                </a:path>
                <a:path w="81279" h="6856095">
                  <a:moveTo>
                    <a:pt x="81267" y="0"/>
                  </a:moveTo>
                  <a:lnTo>
                    <a:pt x="0" y="0"/>
                  </a:lnTo>
                  <a:lnTo>
                    <a:pt x="0" y="2946400"/>
                  </a:lnTo>
                  <a:lnTo>
                    <a:pt x="81267" y="2946400"/>
                  </a:lnTo>
                  <a:lnTo>
                    <a:pt x="81267" y="0"/>
                  </a:lnTo>
                  <a:close/>
                </a:path>
              </a:pathLst>
            </a:custGeom>
            <a:solidFill>
              <a:srgbClr val="F3F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07060" y="1269"/>
              <a:ext cx="81280" cy="6856095"/>
            </a:xfrm>
            <a:custGeom>
              <a:avLst/>
              <a:gdLst/>
              <a:ahLst/>
              <a:cxnLst/>
              <a:rect l="l" t="t" r="r" b="b"/>
              <a:pathLst>
                <a:path w="81279" h="6856095">
                  <a:moveTo>
                    <a:pt x="81267" y="4221480"/>
                  </a:moveTo>
                  <a:lnTo>
                    <a:pt x="0" y="4221480"/>
                  </a:lnTo>
                  <a:lnTo>
                    <a:pt x="0" y="6855473"/>
                  </a:lnTo>
                  <a:lnTo>
                    <a:pt x="81267" y="6855473"/>
                  </a:lnTo>
                  <a:lnTo>
                    <a:pt x="81267" y="4221480"/>
                  </a:lnTo>
                  <a:close/>
                </a:path>
                <a:path w="81279" h="6856095">
                  <a:moveTo>
                    <a:pt x="81267" y="0"/>
                  </a:moveTo>
                  <a:lnTo>
                    <a:pt x="0" y="0"/>
                  </a:lnTo>
                  <a:lnTo>
                    <a:pt x="0" y="2946400"/>
                  </a:lnTo>
                  <a:lnTo>
                    <a:pt x="81267" y="2946400"/>
                  </a:lnTo>
                  <a:lnTo>
                    <a:pt x="81267" y="0"/>
                  </a:lnTo>
                  <a:close/>
                </a:path>
              </a:pathLst>
            </a:custGeom>
            <a:solidFill>
              <a:srgbClr val="F4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38482" y="1270"/>
              <a:ext cx="81280" cy="6855459"/>
            </a:xfrm>
            <a:custGeom>
              <a:avLst/>
              <a:gdLst/>
              <a:ahLst/>
              <a:cxnLst/>
              <a:rect l="l" t="t" r="r" b="b"/>
              <a:pathLst>
                <a:path w="81279" h="6855459">
                  <a:moveTo>
                    <a:pt x="81265" y="0"/>
                  </a:moveTo>
                  <a:lnTo>
                    <a:pt x="12685" y="0"/>
                  </a:lnTo>
                  <a:lnTo>
                    <a:pt x="0" y="6855459"/>
                  </a:lnTo>
                  <a:lnTo>
                    <a:pt x="68579" y="6855459"/>
                  </a:lnTo>
                  <a:lnTo>
                    <a:pt x="81265" y="0"/>
                  </a:lnTo>
                  <a:close/>
                </a:path>
              </a:pathLst>
            </a:custGeom>
            <a:solidFill>
              <a:srgbClr val="F5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69900" y="1269"/>
              <a:ext cx="81280" cy="6856095"/>
            </a:xfrm>
            <a:custGeom>
              <a:avLst/>
              <a:gdLst/>
              <a:ahLst/>
              <a:cxnLst/>
              <a:rect l="l" t="t" r="r" b="b"/>
              <a:pathLst>
                <a:path w="81279" h="6856095">
                  <a:moveTo>
                    <a:pt x="81267" y="2954020"/>
                  </a:moveTo>
                  <a:lnTo>
                    <a:pt x="0" y="2954020"/>
                  </a:lnTo>
                  <a:lnTo>
                    <a:pt x="0" y="6855473"/>
                  </a:lnTo>
                  <a:lnTo>
                    <a:pt x="81267" y="6855473"/>
                  </a:lnTo>
                  <a:lnTo>
                    <a:pt x="81267" y="2954020"/>
                  </a:lnTo>
                  <a:close/>
                </a:path>
                <a:path w="81279" h="6856095">
                  <a:moveTo>
                    <a:pt x="81267" y="0"/>
                  </a:moveTo>
                  <a:lnTo>
                    <a:pt x="0" y="0"/>
                  </a:lnTo>
                  <a:lnTo>
                    <a:pt x="0" y="2322830"/>
                  </a:lnTo>
                  <a:lnTo>
                    <a:pt x="81267" y="2322830"/>
                  </a:lnTo>
                  <a:lnTo>
                    <a:pt x="81267" y="0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00050" y="1269"/>
              <a:ext cx="82550" cy="6855459"/>
            </a:xfrm>
            <a:custGeom>
              <a:avLst/>
              <a:gdLst/>
              <a:ahLst/>
              <a:cxnLst/>
              <a:rect l="l" t="t" r="r" b="b"/>
              <a:pathLst>
                <a:path w="82550" h="6855459">
                  <a:moveTo>
                    <a:pt x="82537" y="2954020"/>
                  </a:moveTo>
                  <a:lnTo>
                    <a:pt x="0" y="2954020"/>
                  </a:lnTo>
                  <a:lnTo>
                    <a:pt x="0" y="6855460"/>
                  </a:lnTo>
                  <a:lnTo>
                    <a:pt x="82537" y="6855460"/>
                  </a:lnTo>
                  <a:lnTo>
                    <a:pt x="82537" y="2954020"/>
                  </a:lnTo>
                  <a:close/>
                </a:path>
                <a:path w="82550" h="6855459">
                  <a:moveTo>
                    <a:pt x="82537" y="0"/>
                  </a:moveTo>
                  <a:lnTo>
                    <a:pt x="0" y="0"/>
                  </a:lnTo>
                  <a:lnTo>
                    <a:pt x="0" y="2322830"/>
                  </a:lnTo>
                  <a:lnTo>
                    <a:pt x="82537" y="2322830"/>
                  </a:lnTo>
                  <a:lnTo>
                    <a:pt x="82537" y="0"/>
                  </a:lnTo>
                  <a:close/>
                </a:path>
              </a:pathLst>
            </a:custGeom>
            <a:solidFill>
              <a:srgbClr val="F7F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31470" y="1269"/>
              <a:ext cx="81280" cy="6855459"/>
            </a:xfrm>
            <a:custGeom>
              <a:avLst/>
              <a:gdLst/>
              <a:ahLst/>
              <a:cxnLst/>
              <a:rect l="l" t="t" r="r" b="b"/>
              <a:pathLst>
                <a:path w="81279" h="6855459">
                  <a:moveTo>
                    <a:pt x="81254" y="2954020"/>
                  </a:moveTo>
                  <a:lnTo>
                    <a:pt x="0" y="2954020"/>
                  </a:lnTo>
                  <a:lnTo>
                    <a:pt x="0" y="6855460"/>
                  </a:lnTo>
                  <a:lnTo>
                    <a:pt x="81254" y="6855460"/>
                  </a:lnTo>
                  <a:lnTo>
                    <a:pt x="81254" y="2954020"/>
                  </a:lnTo>
                  <a:close/>
                </a:path>
                <a:path w="81279" h="6855459">
                  <a:moveTo>
                    <a:pt x="81254" y="0"/>
                  </a:moveTo>
                  <a:lnTo>
                    <a:pt x="0" y="0"/>
                  </a:lnTo>
                  <a:lnTo>
                    <a:pt x="0" y="2322830"/>
                  </a:lnTo>
                  <a:lnTo>
                    <a:pt x="81254" y="2322830"/>
                  </a:lnTo>
                  <a:lnTo>
                    <a:pt x="81254" y="0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62890" y="1269"/>
              <a:ext cx="81280" cy="6855459"/>
            </a:xfrm>
            <a:custGeom>
              <a:avLst/>
              <a:gdLst/>
              <a:ahLst/>
              <a:cxnLst/>
              <a:rect l="l" t="t" r="r" b="b"/>
              <a:pathLst>
                <a:path w="81279" h="6855459">
                  <a:moveTo>
                    <a:pt x="81254" y="2954020"/>
                  </a:moveTo>
                  <a:lnTo>
                    <a:pt x="0" y="2954020"/>
                  </a:lnTo>
                  <a:lnTo>
                    <a:pt x="0" y="6855460"/>
                  </a:lnTo>
                  <a:lnTo>
                    <a:pt x="81254" y="6855460"/>
                  </a:lnTo>
                  <a:lnTo>
                    <a:pt x="81254" y="2954020"/>
                  </a:lnTo>
                  <a:close/>
                </a:path>
                <a:path w="81279" h="6855459">
                  <a:moveTo>
                    <a:pt x="81254" y="0"/>
                  </a:moveTo>
                  <a:lnTo>
                    <a:pt x="0" y="0"/>
                  </a:lnTo>
                  <a:lnTo>
                    <a:pt x="0" y="2322830"/>
                  </a:lnTo>
                  <a:lnTo>
                    <a:pt x="81254" y="2322830"/>
                  </a:lnTo>
                  <a:lnTo>
                    <a:pt x="81254" y="0"/>
                  </a:lnTo>
                  <a:close/>
                </a:path>
              </a:pathLst>
            </a:custGeom>
            <a:solidFill>
              <a:srgbClr val="F9F9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94310" y="1269"/>
              <a:ext cx="81280" cy="6855459"/>
            </a:xfrm>
            <a:custGeom>
              <a:avLst/>
              <a:gdLst/>
              <a:ahLst/>
              <a:cxnLst/>
              <a:rect l="l" t="t" r="r" b="b"/>
              <a:pathLst>
                <a:path w="81279" h="6855459">
                  <a:moveTo>
                    <a:pt x="81254" y="2954020"/>
                  </a:moveTo>
                  <a:lnTo>
                    <a:pt x="0" y="2954020"/>
                  </a:lnTo>
                  <a:lnTo>
                    <a:pt x="0" y="6855460"/>
                  </a:lnTo>
                  <a:lnTo>
                    <a:pt x="81254" y="6855460"/>
                  </a:lnTo>
                  <a:lnTo>
                    <a:pt x="81254" y="2954020"/>
                  </a:lnTo>
                  <a:close/>
                </a:path>
                <a:path w="81279" h="6855459">
                  <a:moveTo>
                    <a:pt x="81254" y="0"/>
                  </a:moveTo>
                  <a:lnTo>
                    <a:pt x="0" y="0"/>
                  </a:lnTo>
                  <a:lnTo>
                    <a:pt x="0" y="2322830"/>
                  </a:lnTo>
                  <a:lnTo>
                    <a:pt x="81254" y="2322830"/>
                  </a:lnTo>
                  <a:lnTo>
                    <a:pt x="81254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24460" y="1269"/>
              <a:ext cx="81280" cy="6855459"/>
            </a:xfrm>
            <a:custGeom>
              <a:avLst/>
              <a:gdLst/>
              <a:ahLst/>
              <a:cxnLst/>
              <a:rect l="l" t="t" r="r" b="b"/>
              <a:pathLst>
                <a:path w="81279" h="6855459">
                  <a:moveTo>
                    <a:pt x="81267" y="2954020"/>
                  </a:moveTo>
                  <a:lnTo>
                    <a:pt x="0" y="2954020"/>
                  </a:lnTo>
                  <a:lnTo>
                    <a:pt x="0" y="6855460"/>
                  </a:lnTo>
                  <a:lnTo>
                    <a:pt x="81267" y="6855460"/>
                  </a:lnTo>
                  <a:lnTo>
                    <a:pt x="81267" y="2954020"/>
                  </a:lnTo>
                  <a:close/>
                </a:path>
                <a:path w="81279" h="6855459">
                  <a:moveTo>
                    <a:pt x="81267" y="0"/>
                  </a:moveTo>
                  <a:lnTo>
                    <a:pt x="0" y="0"/>
                  </a:lnTo>
                  <a:lnTo>
                    <a:pt x="0" y="2322830"/>
                  </a:lnTo>
                  <a:lnTo>
                    <a:pt x="81267" y="2322830"/>
                  </a:lnTo>
                  <a:lnTo>
                    <a:pt x="81267" y="0"/>
                  </a:lnTo>
                  <a:close/>
                </a:path>
              </a:pathLst>
            </a:custGeom>
            <a:solidFill>
              <a:srgbClr val="FBF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5880" y="1269"/>
              <a:ext cx="81280" cy="6855459"/>
            </a:xfrm>
            <a:custGeom>
              <a:avLst/>
              <a:gdLst/>
              <a:ahLst/>
              <a:cxnLst/>
              <a:rect l="l" t="t" r="r" b="b"/>
              <a:pathLst>
                <a:path w="81280" h="6855459">
                  <a:moveTo>
                    <a:pt x="81254" y="2954020"/>
                  </a:moveTo>
                  <a:lnTo>
                    <a:pt x="0" y="2954020"/>
                  </a:lnTo>
                  <a:lnTo>
                    <a:pt x="0" y="6855460"/>
                  </a:lnTo>
                  <a:lnTo>
                    <a:pt x="81254" y="6855460"/>
                  </a:lnTo>
                  <a:lnTo>
                    <a:pt x="81254" y="2954020"/>
                  </a:lnTo>
                  <a:close/>
                </a:path>
                <a:path w="81280" h="6855459">
                  <a:moveTo>
                    <a:pt x="81254" y="0"/>
                  </a:moveTo>
                  <a:lnTo>
                    <a:pt x="0" y="0"/>
                  </a:lnTo>
                  <a:lnTo>
                    <a:pt x="0" y="2322830"/>
                  </a:lnTo>
                  <a:lnTo>
                    <a:pt x="81254" y="2322830"/>
                  </a:lnTo>
                  <a:lnTo>
                    <a:pt x="81254" y="0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0" y="1269"/>
              <a:ext cx="68580" cy="6855459"/>
            </a:xfrm>
            <a:custGeom>
              <a:avLst/>
              <a:gdLst/>
              <a:ahLst/>
              <a:cxnLst/>
              <a:rect l="l" t="t" r="r" b="b"/>
              <a:pathLst>
                <a:path w="68580" h="6855459">
                  <a:moveTo>
                    <a:pt x="68554" y="2954020"/>
                  </a:moveTo>
                  <a:lnTo>
                    <a:pt x="0" y="2954020"/>
                  </a:lnTo>
                  <a:lnTo>
                    <a:pt x="0" y="6855460"/>
                  </a:lnTo>
                  <a:lnTo>
                    <a:pt x="68554" y="6855460"/>
                  </a:lnTo>
                  <a:lnTo>
                    <a:pt x="68554" y="2954020"/>
                  </a:lnTo>
                  <a:close/>
                </a:path>
                <a:path w="68580" h="6855459">
                  <a:moveTo>
                    <a:pt x="68554" y="0"/>
                  </a:moveTo>
                  <a:lnTo>
                    <a:pt x="0" y="0"/>
                  </a:lnTo>
                  <a:lnTo>
                    <a:pt x="0" y="2322830"/>
                  </a:lnTo>
                  <a:lnTo>
                    <a:pt x="68554" y="2322830"/>
                  </a:lnTo>
                  <a:lnTo>
                    <a:pt x="685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715770" y="1690370"/>
              <a:ext cx="7426959" cy="2532380"/>
            </a:xfrm>
            <a:custGeom>
              <a:avLst/>
              <a:gdLst/>
              <a:ahLst/>
              <a:cxnLst/>
              <a:rect l="l" t="t" r="r" b="b"/>
              <a:pathLst>
                <a:path w="7426959" h="2532379">
                  <a:moveTo>
                    <a:pt x="7426959" y="0"/>
                  </a:moveTo>
                  <a:lnTo>
                    <a:pt x="0" y="0"/>
                  </a:lnTo>
                  <a:lnTo>
                    <a:pt x="0" y="2532379"/>
                  </a:lnTo>
                  <a:lnTo>
                    <a:pt x="7426959" y="253237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2769" y="3591560"/>
              <a:ext cx="568960" cy="631190"/>
            </a:xfrm>
            <a:custGeom>
              <a:avLst/>
              <a:gdLst/>
              <a:ahLst/>
              <a:cxnLst/>
              <a:rect l="l" t="t" r="r" b="b"/>
              <a:pathLst>
                <a:path w="568960" h="631189">
                  <a:moveTo>
                    <a:pt x="0" y="631189"/>
                  </a:moveTo>
                  <a:lnTo>
                    <a:pt x="568960" y="631189"/>
                  </a:lnTo>
                  <a:lnTo>
                    <a:pt x="568960" y="0"/>
                  </a:lnTo>
                  <a:lnTo>
                    <a:pt x="0" y="0"/>
                  </a:lnTo>
                  <a:lnTo>
                    <a:pt x="0" y="631189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715770" y="1066799"/>
              <a:ext cx="1149350" cy="1257300"/>
            </a:xfrm>
            <a:custGeom>
              <a:avLst/>
              <a:gdLst/>
              <a:ahLst/>
              <a:cxnLst/>
              <a:rect l="l" t="t" r="r" b="b"/>
              <a:pathLst>
                <a:path w="1149350" h="1257300">
                  <a:moveTo>
                    <a:pt x="565150" y="623570"/>
                  </a:moveTo>
                  <a:lnTo>
                    <a:pt x="0" y="623570"/>
                  </a:lnTo>
                  <a:lnTo>
                    <a:pt x="0" y="1257300"/>
                  </a:lnTo>
                  <a:lnTo>
                    <a:pt x="565150" y="1257300"/>
                  </a:lnTo>
                  <a:lnTo>
                    <a:pt x="565150" y="623570"/>
                  </a:lnTo>
                  <a:close/>
                </a:path>
                <a:path w="1149350" h="1257300">
                  <a:moveTo>
                    <a:pt x="1149350" y="0"/>
                  </a:moveTo>
                  <a:lnTo>
                    <a:pt x="565150" y="0"/>
                  </a:lnTo>
                  <a:lnTo>
                    <a:pt x="565150" y="623570"/>
                  </a:lnTo>
                  <a:lnTo>
                    <a:pt x="1149350" y="623570"/>
                  </a:lnTo>
                  <a:lnTo>
                    <a:pt x="1149350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41730" y="3591560"/>
              <a:ext cx="582930" cy="631190"/>
            </a:xfrm>
            <a:custGeom>
              <a:avLst/>
              <a:gdLst/>
              <a:ahLst/>
              <a:cxnLst/>
              <a:rect l="l" t="t" r="r" b="b"/>
              <a:pathLst>
                <a:path w="582930" h="631189">
                  <a:moveTo>
                    <a:pt x="0" y="631189"/>
                  </a:moveTo>
                  <a:lnTo>
                    <a:pt x="582930" y="631189"/>
                  </a:lnTo>
                  <a:lnTo>
                    <a:pt x="582930" y="0"/>
                  </a:lnTo>
                  <a:lnTo>
                    <a:pt x="0" y="0"/>
                  </a:lnTo>
                  <a:lnTo>
                    <a:pt x="0" y="63118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280920" y="1690370"/>
              <a:ext cx="584200" cy="641350"/>
            </a:xfrm>
            <a:custGeom>
              <a:avLst/>
              <a:gdLst/>
              <a:ahLst/>
              <a:cxnLst/>
              <a:rect l="l" t="t" r="r" b="b"/>
              <a:pathLst>
                <a:path w="584200" h="641350">
                  <a:moveTo>
                    <a:pt x="584200" y="0"/>
                  </a:moveTo>
                  <a:lnTo>
                    <a:pt x="0" y="0"/>
                  </a:lnTo>
                  <a:lnTo>
                    <a:pt x="0" y="641350"/>
                  </a:lnTo>
                  <a:lnTo>
                    <a:pt x="584200" y="64135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41730" y="2324099"/>
              <a:ext cx="574040" cy="623570"/>
            </a:xfrm>
            <a:custGeom>
              <a:avLst/>
              <a:gdLst/>
              <a:ahLst/>
              <a:cxnLst/>
              <a:rect l="l" t="t" r="r" b="b"/>
              <a:pathLst>
                <a:path w="574039" h="623569">
                  <a:moveTo>
                    <a:pt x="0" y="623570"/>
                  </a:moveTo>
                  <a:lnTo>
                    <a:pt x="574039" y="623570"/>
                  </a:lnTo>
                  <a:lnTo>
                    <a:pt x="574039" y="0"/>
                  </a:lnTo>
                  <a:lnTo>
                    <a:pt x="0" y="0"/>
                  </a:lnTo>
                  <a:lnTo>
                    <a:pt x="0" y="62357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0" y="2324099"/>
              <a:ext cx="581660" cy="631190"/>
            </a:xfrm>
            <a:custGeom>
              <a:avLst/>
              <a:gdLst/>
              <a:ahLst/>
              <a:cxnLst/>
              <a:rect l="l" t="t" r="r" b="b"/>
              <a:pathLst>
                <a:path w="581660" h="631189">
                  <a:moveTo>
                    <a:pt x="581660" y="0"/>
                  </a:moveTo>
                  <a:lnTo>
                    <a:pt x="0" y="0"/>
                  </a:lnTo>
                  <a:lnTo>
                    <a:pt x="0" y="623570"/>
                  </a:lnTo>
                  <a:lnTo>
                    <a:pt x="0" y="631190"/>
                  </a:lnTo>
                  <a:lnTo>
                    <a:pt x="581660" y="631190"/>
                  </a:lnTo>
                  <a:lnTo>
                    <a:pt x="581660" y="623570"/>
                  </a:lnTo>
                  <a:lnTo>
                    <a:pt x="581660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715770" y="2324099"/>
              <a:ext cx="574040" cy="631190"/>
            </a:xfrm>
            <a:custGeom>
              <a:avLst/>
              <a:gdLst/>
              <a:ahLst/>
              <a:cxnLst/>
              <a:rect l="l" t="t" r="r" b="b"/>
              <a:pathLst>
                <a:path w="574039" h="631189">
                  <a:moveTo>
                    <a:pt x="574040" y="0"/>
                  </a:moveTo>
                  <a:lnTo>
                    <a:pt x="0" y="0"/>
                  </a:lnTo>
                  <a:lnTo>
                    <a:pt x="0" y="631189"/>
                  </a:lnTo>
                  <a:lnTo>
                    <a:pt x="574040" y="631189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72769" y="2947670"/>
              <a:ext cx="568960" cy="643890"/>
            </a:xfrm>
            <a:custGeom>
              <a:avLst/>
              <a:gdLst/>
              <a:ahLst/>
              <a:cxnLst/>
              <a:rect l="l" t="t" r="r" b="b"/>
              <a:pathLst>
                <a:path w="568960" h="643889">
                  <a:moveTo>
                    <a:pt x="0" y="643889"/>
                  </a:moveTo>
                  <a:lnTo>
                    <a:pt x="568960" y="643889"/>
                  </a:lnTo>
                  <a:lnTo>
                    <a:pt x="568960" y="0"/>
                  </a:lnTo>
                  <a:lnTo>
                    <a:pt x="0" y="0"/>
                  </a:lnTo>
                  <a:lnTo>
                    <a:pt x="0" y="643889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141730" y="2947670"/>
              <a:ext cx="582930" cy="643890"/>
            </a:xfrm>
            <a:custGeom>
              <a:avLst/>
              <a:gdLst/>
              <a:ahLst/>
              <a:cxnLst/>
              <a:rect l="l" t="t" r="r" b="b"/>
              <a:pathLst>
                <a:path w="582930" h="643889">
                  <a:moveTo>
                    <a:pt x="582930" y="0"/>
                  </a:moveTo>
                  <a:lnTo>
                    <a:pt x="0" y="0"/>
                  </a:lnTo>
                  <a:lnTo>
                    <a:pt x="0" y="643889"/>
                  </a:lnTo>
                  <a:lnTo>
                    <a:pt x="582930" y="643889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>
            <a:spLocks noGrp="1"/>
          </p:cNvSpPr>
          <p:nvPr>
            <p:ph type="title"/>
          </p:nvPr>
        </p:nvSpPr>
        <p:spPr>
          <a:xfrm>
            <a:off x="3049270" y="2159000"/>
            <a:ext cx="5142230" cy="1579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ts val="6240"/>
              </a:lnSpc>
              <a:spcBef>
                <a:spcPts val="105"/>
              </a:spcBef>
            </a:pPr>
            <a:r>
              <a:rPr sz="5000" spc="-5" dirty="0">
                <a:solidFill>
                  <a:srgbClr val="FFFFFF"/>
                </a:solidFill>
              </a:rPr>
              <a:t>Sistemas  </a:t>
            </a:r>
            <a:r>
              <a:rPr sz="5000" spc="-10" dirty="0">
                <a:solidFill>
                  <a:srgbClr val="FFFFFF"/>
                </a:solidFill>
              </a:rPr>
              <a:t>O</a:t>
            </a:r>
            <a:r>
              <a:rPr sz="5000" dirty="0">
                <a:solidFill>
                  <a:srgbClr val="FFFFFF"/>
                </a:solidFill>
              </a:rPr>
              <a:t>p</a:t>
            </a:r>
            <a:r>
              <a:rPr sz="5000" spc="-5" dirty="0">
                <a:solidFill>
                  <a:srgbClr val="FFFFFF"/>
                </a:solidFill>
              </a:rPr>
              <a:t>e</a:t>
            </a:r>
            <a:r>
              <a:rPr sz="5000" spc="-10" dirty="0">
                <a:solidFill>
                  <a:srgbClr val="FFFFFF"/>
                </a:solidFill>
              </a:rPr>
              <a:t>r</a:t>
            </a:r>
            <a:r>
              <a:rPr sz="5000" spc="-5" dirty="0">
                <a:solidFill>
                  <a:srgbClr val="FFFFFF"/>
                </a:solidFill>
              </a:rPr>
              <a:t>acio</a:t>
            </a:r>
            <a:r>
              <a:rPr sz="5000" dirty="0">
                <a:solidFill>
                  <a:srgbClr val="FFFFFF"/>
                </a:solidFill>
              </a:rPr>
              <a:t>n</a:t>
            </a:r>
            <a:r>
              <a:rPr sz="5000" spc="-5" dirty="0">
                <a:solidFill>
                  <a:srgbClr val="FFFFFF"/>
                </a:solidFill>
              </a:rPr>
              <a:t>ais</a:t>
            </a:r>
            <a:endParaRPr sz="5000" dirty="0"/>
          </a:p>
        </p:txBody>
      </p:sp>
      <p:sp>
        <p:nvSpPr>
          <p:cNvPr id="90" name="object 90"/>
          <p:cNvSpPr txBox="1"/>
          <p:nvPr/>
        </p:nvSpPr>
        <p:spPr>
          <a:xfrm>
            <a:off x="3496308" y="4692650"/>
            <a:ext cx="259969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Prof. </a:t>
            </a:r>
            <a:r>
              <a:rPr lang="pt-BR" sz="2000" spc="-5" dirty="0">
                <a:latin typeface="Times New Roman"/>
                <a:cs typeface="Times New Roman"/>
              </a:rPr>
              <a:t>Rui Cesar </a:t>
            </a:r>
            <a:r>
              <a:rPr lang="pt-BR" sz="2000" spc="-5" dirty="0" err="1">
                <a:latin typeface="Times New Roman"/>
                <a:cs typeface="Times New Roman"/>
              </a:rPr>
              <a:t>Marquez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564890" y="5772150"/>
            <a:ext cx="5166995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imes New Roman"/>
                <a:cs typeface="Times New Roman"/>
              </a:rPr>
              <a:t>Apresentação baseada </a:t>
            </a:r>
            <a:r>
              <a:rPr sz="1400" dirty="0">
                <a:latin typeface="Times New Roman"/>
                <a:cs typeface="Times New Roman"/>
              </a:rPr>
              <a:t>nos </a:t>
            </a:r>
            <a:r>
              <a:rPr sz="1400" spc="-5" dirty="0">
                <a:latin typeface="Times New Roman"/>
                <a:cs typeface="Times New Roman"/>
              </a:rPr>
              <a:t>slides </a:t>
            </a:r>
            <a:r>
              <a:rPr sz="1400" dirty="0">
                <a:latin typeface="Times New Roman"/>
                <a:cs typeface="Times New Roman"/>
              </a:rPr>
              <a:t>da </a:t>
            </a:r>
            <a:r>
              <a:rPr sz="1400" spc="-5" dirty="0">
                <a:latin typeface="Times New Roman"/>
                <a:cs typeface="Times New Roman"/>
              </a:rPr>
              <a:t>Profa. Dra. Kalinka Castelo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Branco,</a:t>
            </a:r>
            <a:endParaRPr sz="1400">
              <a:latin typeface="Times New Roman"/>
              <a:cs typeface="Times New Roman"/>
            </a:endParaRPr>
          </a:p>
          <a:p>
            <a:pPr marL="12700" marR="151765">
              <a:lnSpc>
                <a:spcPct val="107700"/>
              </a:lnSpc>
              <a:spcBef>
                <a:spcPts val="930"/>
              </a:spcBef>
            </a:pPr>
            <a:r>
              <a:rPr sz="1400" dirty="0">
                <a:latin typeface="Times New Roman"/>
                <a:cs typeface="Times New Roman"/>
              </a:rPr>
              <a:t>do </a:t>
            </a:r>
            <a:r>
              <a:rPr sz="1400" spc="-5" dirty="0">
                <a:latin typeface="Times New Roman"/>
                <a:cs typeface="Times New Roman"/>
              </a:rPr>
              <a:t>Prof. Dr. Antônio Carlos Sementille, </a:t>
            </a:r>
            <a:r>
              <a:rPr sz="1400" dirty="0">
                <a:latin typeface="Times New Roman"/>
                <a:cs typeface="Times New Roman"/>
              </a:rPr>
              <a:t>da </a:t>
            </a:r>
            <a:r>
              <a:rPr sz="1400" spc="-5" dirty="0">
                <a:latin typeface="Times New Roman"/>
                <a:cs typeface="Times New Roman"/>
              </a:rPr>
              <a:t>Profa. Dra. Luciana </a:t>
            </a:r>
            <a:r>
              <a:rPr sz="1400" dirty="0">
                <a:latin typeface="Times New Roman"/>
                <a:cs typeface="Times New Roman"/>
              </a:rPr>
              <a:t>A. </a:t>
            </a:r>
            <a:r>
              <a:rPr sz="1400" spc="-5" dirty="0">
                <a:latin typeface="Times New Roman"/>
                <a:cs typeface="Times New Roman"/>
              </a:rPr>
              <a:t>F.  Martimiano </a:t>
            </a:r>
            <a:r>
              <a:rPr sz="1400" dirty="0">
                <a:latin typeface="Times New Roman"/>
                <a:cs typeface="Times New Roman"/>
              </a:rPr>
              <a:t>e nas </a:t>
            </a:r>
            <a:r>
              <a:rPr sz="1400" spc="-5" dirty="0">
                <a:latin typeface="Times New Roman"/>
                <a:cs typeface="Times New Roman"/>
              </a:rPr>
              <a:t>transparências </a:t>
            </a:r>
            <a:r>
              <a:rPr sz="1400" dirty="0">
                <a:latin typeface="Times New Roman"/>
                <a:cs typeface="Times New Roman"/>
              </a:rPr>
              <a:t>fornecidas no site de </a:t>
            </a:r>
            <a:r>
              <a:rPr sz="1400" spc="-5" dirty="0">
                <a:latin typeface="Times New Roman"/>
                <a:cs typeface="Times New Roman"/>
              </a:rPr>
              <a:t>compra </a:t>
            </a:r>
            <a:r>
              <a:rPr sz="1400" dirty="0">
                <a:latin typeface="Times New Roman"/>
                <a:cs typeface="Times New Roman"/>
              </a:rPr>
              <a:t>do </a:t>
            </a:r>
            <a:r>
              <a:rPr sz="1400" spc="-5" dirty="0">
                <a:latin typeface="Times New Roman"/>
                <a:cs typeface="Times New Roman"/>
              </a:rPr>
              <a:t>livro  “Sistemas Operacionais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Modernos”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834255"/>
            <a:ext cx="7010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Memória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3834447" y="1671637"/>
            <a:ext cx="5009515" cy="2060575"/>
            <a:chOff x="3834447" y="1671637"/>
            <a:chExt cx="5009515" cy="2060575"/>
          </a:xfrm>
        </p:grpSpPr>
        <p:sp>
          <p:nvSpPr>
            <p:cNvPr id="4" name="object 4"/>
            <p:cNvSpPr/>
            <p:nvPr/>
          </p:nvSpPr>
          <p:spPr>
            <a:xfrm>
              <a:off x="3839209" y="1676400"/>
              <a:ext cx="4999990" cy="2051050"/>
            </a:xfrm>
            <a:custGeom>
              <a:avLst/>
              <a:gdLst/>
              <a:ahLst/>
              <a:cxnLst/>
              <a:rect l="l" t="t" r="r" b="b"/>
              <a:pathLst>
                <a:path w="4999990" h="2051050">
                  <a:moveTo>
                    <a:pt x="4391660" y="0"/>
                  </a:moveTo>
                  <a:lnTo>
                    <a:pt x="1949450" y="0"/>
                  </a:lnTo>
                  <a:lnTo>
                    <a:pt x="1888833" y="1903"/>
                  </a:lnTo>
                  <a:lnTo>
                    <a:pt x="1828757" y="7440"/>
                  </a:lnTo>
                  <a:lnTo>
                    <a:pt x="1769760" y="16347"/>
                  </a:lnTo>
                  <a:lnTo>
                    <a:pt x="1712381" y="28363"/>
                  </a:lnTo>
                  <a:lnTo>
                    <a:pt x="1657161" y="43227"/>
                  </a:lnTo>
                  <a:lnTo>
                    <a:pt x="1604639" y="60675"/>
                  </a:lnTo>
                  <a:lnTo>
                    <a:pt x="1555355" y="80447"/>
                  </a:lnTo>
                  <a:lnTo>
                    <a:pt x="1509848" y="102280"/>
                  </a:lnTo>
                  <a:lnTo>
                    <a:pt x="1468658" y="125912"/>
                  </a:lnTo>
                  <a:lnTo>
                    <a:pt x="1432324" y="151082"/>
                  </a:lnTo>
                  <a:lnTo>
                    <a:pt x="1401387" y="177528"/>
                  </a:lnTo>
                  <a:lnTo>
                    <a:pt x="1357858" y="233199"/>
                  </a:lnTo>
                  <a:lnTo>
                    <a:pt x="1342389" y="290829"/>
                  </a:lnTo>
                  <a:lnTo>
                    <a:pt x="1342389" y="1024889"/>
                  </a:lnTo>
                  <a:lnTo>
                    <a:pt x="0" y="2051050"/>
                  </a:lnTo>
                  <a:lnTo>
                    <a:pt x="1342389" y="1461770"/>
                  </a:lnTo>
                  <a:lnTo>
                    <a:pt x="1346347" y="1490699"/>
                  </a:lnTo>
                  <a:lnTo>
                    <a:pt x="1357858" y="1519400"/>
                  </a:lnTo>
                  <a:lnTo>
                    <a:pt x="1401387" y="1575071"/>
                  </a:lnTo>
                  <a:lnTo>
                    <a:pt x="1432324" y="1601517"/>
                  </a:lnTo>
                  <a:lnTo>
                    <a:pt x="1468658" y="1626687"/>
                  </a:lnTo>
                  <a:lnTo>
                    <a:pt x="1509848" y="1650319"/>
                  </a:lnTo>
                  <a:lnTo>
                    <a:pt x="1555355" y="1672152"/>
                  </a:lnTo>
                  <a:lnTo>
                    <a:pt x="1604639" y="1691924"/>
                  </a:lnTo>
                  <a:lnTo>
                    <a:pt x="1657161" y="1709372"/>
                  </a:lnTo>
                  <a:lnTo>
                    <a:pt x="1712381" y="1724236"/>
                  </a:lnTo>
                  <a:lnTo>
                    <a:pt x="1769760" y="1736252"/>
                  </a:lnTo>
                  <a:lnTo>
                    <a:pt x="1828757" y="1745159"/>
                  </a:lnTo>
                  <a:lnTo>
                    <a:pt x="1888833" y="1750696"/>
                  </a:lnTo>
                  <a:lnTo>
                    <a:pt x="1949450" y="1752600"/>
                  </a:lnTo>
                  <a:lnTo>
                    <a:pt x="4391660" y="1752600"/>
                  </a:lnTo>
                  <a:lnTo>
                    <a:pt x="4452513" y="1750696"/>
                  </a:lnTo>
                  <a:lnTo>
                    <a:pt x="4512795" y="1745159"/>
                  </a:lnTo>
                  <a:lnTo>
                    <a:pt x="4571969" y="1736252"/>
                  </a:lnTo>
                  <a:lnTo>
                    <a:pt x="4629497" y="1724236"/>
                  </a:lnTo>
                  <a:lnTo>
                    <a:pt x="4684841" y="1709372"/>
                  </a:lnTo>
                  <a:lnTo>
                    <a:pt x="4737465" y="1691924"/>
                  </a:lnTo>
                  <a:lnTo>
                    <a:pt x="4786831" y="1672152"/>
                  </a:lnTo>
                  <a:lnTo>
                    <a:pt x="4832402" y="1650319"/>
                  </a:lnTo>
                  <a:lnTo>
                    <a:pt x="4873640" y="1626687"/>
                  </a:lnTo>
                  <a:lnTo>
                    <a:pt x="4910008" y="1601517"/>
                  </a:lnTo>
                  <a:lnTo>
                    <a:pt x="4940968" y="1575071"/>
                  </a:lnTo>
                  <a:lnTo>
                    <a:pt x="4984518" y="1519400"/>
                  </a:lnTo>
                  <a:lnTo>
                    <a:pt x="4999990" y="1461770"/>
                  </a:lnTo>
                  <a:lnTo>
                    <a:pt x="4999990" y="290829"/>
                  </a:lnTo>
                  <a:lnTo>
                    <a:pt x="4984518" y="233199"/>
                  </a:lnTo>
                  <a:lnTo>
                    <a:pt x="4940968" y="177528"/>
                  </a:lnTo>
                  <a:lnTo>
                    <a:pt x="4910008" y="151082"/>
                  </a:lnTo>
                  <a:lnTo>
                    <a:pt x="4873640" y="125912"/>
                  </a:lnTo>
                  <a:lnTo>
                    <a:pt x="4832402" y="102280"/>
                  </a:lnTo>
                  <a:lnTo>
                    <a:pt x="4786831" y="80447"/>
                  </a:lnTo>
                  <a:lnTo>
                    <a:pt x="4737465" y="60675"/>
                  </a:lnTo>
                  <a:lnTo>
                    <a:pt x="4684841" y="43227"/>
                  </a:lnTo>
                  <a:lnTo>
                    <a:pt x="4629497" y="28363"/>
                  </a:lnTo>
                  <a:lnTo>
                    <a:pt x="4571969" y="16347"/>
                  </a:lnTo>
                  <a:lnTo>
                    <a:pt x="4512795" y="7440"/>
                  </a:lnTo>
                  <a:lnTo>
                    <a:pt x="4452513" y="1903"/>
                  </a:lnTo>
                  <a:lnTo>
                    <a:pt x="439166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39209" y="1676400"/>
              <a:ext cx="4999990" cy="2051050"/>
            </a:xfrm>
            <a:custGeom>
              <a:avLst/>
              <a:gdLst/>
              <a:ahLst/>
              <a:cxnLst/>
              <a:rect l="l" t="t" r="r" b="b"/>
              <a:pathLst>
                <a:path w="4999990" h="2051050">
                  <a:moveTo>
                    <a:pt x="1949450" y="0"/>
                  </a:moveTo>
                  <a:lnTo>
                    <a:pt x="1888833" y="1903"/>
                  </a:lnTo>
                  <a:lnTo>
                    <a:pt x="1828757" y="7440"/>
                  </a:lnTo>
                  <a:lnTo>
                    <a:pt x="1769760" y="16347"/>
                  </a:lnTo>
                  <a:lnTo>
                    <a:pt x="1712381" y="28363"/>
                  </a:lnTo>
                  <a:lnTo>
                    <a:pt x="1657161" y="43227"/>
                  </a:lnTo>
                  <a:lnTo>
                    <a:pt x="1604639" y="60675"/>
                  </a:lnTo>
                  <a:lnTo>
                    <a:pt x="1555355" y="80447"/>
                  </a:lnTo>
                  <a:lnTo>
                    <a:pt x="1509848" y="102280"/>
                  </a:lnTo>
                  <a:lnTo>
                    <a:pt x="1468658" y="125912"/>
                  </a:lnTo>
                  <a:lnTo>
                    <a:pt x="1432324" y="151082"/>
                  </a:lnTo>
                  <a:lnTo>
                    <a:pt x="1401387" y="177528"/>
                  </a:lnTo>
                  <a:lnTo>
                    <a:pt x="1357858" y="233199"/>
                  </a:lnTo>
                  <a:lnTo>
                    <a:pt x="1342389" y="290829"/>
                  </a:lnTo>
                  <a:lnTo>
                    <a:pt x="1342389" y="509270"/>
                  </a:lnTo>
                  <a:lnTo>
                    <a:pt x="1342389" y="727710"/>
                  </a:lnTo>
                  <a:lnTo>
                    <a:pt x="1342389" y="1024889"/>
                  </a:lnTo>
                  <a:lnTo>
                    <a:pt x="0" y="2051050"/>
                  </a:lnTo>
                  <a:lnTo>
                    <a:pt x="1342389" y="1461770"/>
                  </a:lnTo>
                  <a:lnTo>
                    <a:pt x="1357858" y="1519400"/>
                  </a:lnTo>
                  <a:lnTo>
                    <a:pt x="1401387" y="1575071"/>
                  </a:lnTo>
                  <a:lnTo>
                    <a:pt x="1432324" y="1601517"/>
                  </a:lnTo>
                  <a:lnTo>
                    <a:pt x="1468658" y="1626687"/>
                  </a:lnTo>
                  <a:lnTo>
                    <a:pt x="1509848" y="1650319"/>
                  </a:lnTo>
                  <a:lnTo>
                    <a:pt x="1555355" y="1672152"/>
                  </a:lnTo>
                  <a:lnTo>
                    <a:pt x="1604639" y="1691924"/>
                  </a:lnTo>
                  <a:lnTo>
                    <a:pt x="1657161" y="1709372"/>
                  </a:lnTo>
                  <a:lnTo>
                    <a:pt x="1712381" y="1724236"/>
                  </a:lnTo>
                  <a:lnTo>
                    <a:pt x="1769760" y="1736252"/>
                  </a:lnTo>
                  <a:lnTo>
                    <a:pt x="1828757" y="1745159"/>
                  </a:lnTo>
                  <a:lnTo>
                    <a:pt x="1888833" y="1750696"/>
                  </a:lnTo>
                  <a:lnTo>
                    <a:pt x="1949450" y="1752600"/>
                  </a:lnTo>
                  <a:lnTo>
                    <a:pt x="2405379" y="1752600"/>
                  </a:lnTo>
                  <a:lnTo>
                    <a:pt x="2861310" y="1752600"/>
                  </a:lnTo>
                  <a:lnTo>
                    <a:pt x="3481069" y="1752600"/>
                  </a:lnTo>
                  <a:lnTo>
                    <a:pt x="3936999" y="1752600"/>
                  </a:lnTo>
                  <a:lnTo>
                    <a:pt x="4391660" y="1752600"/>
                  </a:lnTo>
                  <a:lnTo>
                    <a:pt x="4452513" y="1750696"/>
                  </a:lnTo>
                  <a:lnTo>
                    <a:pt x="4512795" y="1745159"/>
                  </a:lnTo>
                  <a:lnTo>
                    <a:pt x="4571969" y="1736252"/>
                  </a:lnTo>
                  <a:lnTo>
                    <a:pt x="4629497" y="1724236"/>
                  </a:lnTo>
                  <a:lnTo>
                    <a:pt x="4684841" y="1709372"/>
                  </a:lnTo>
                  <a:lnTo>
                    <a:pt x="4737465" y="1691924"/>
                  </a:lnTo>
                  <a:lnTo>
                    <a:pt x="4786831" y="1672152"/>
                  </a:lnTo>
                  <a:lnTo>
                    <a:pt x="4832402" y="1650319"/>
                  </a:lnTo>
                  <a:lnTo>
                    <a:pt x="4873640" y="1626687"/>
                  </a:lnTo>
                  <a:lnTo>
                    <a:pt x="4910008" y="1601517"/>
                  </a:lnTo>
                  <a:lnTo>
                    <a:pt x="4940968" y="1575071"/>
                  </a:lnTo>
                  <a:lnTo>
                    <a:pt x="4984518" y="1519400"/>
                  </a:lnTo>
                  <a:lnTo>
                    <a:pt x="4999990" y="1461770"/>
                  </a:lnTo>
                  <a:lnTo>
                    <a:pt x="4999990" y="1243329"/>
                  </a:lnTo>
                  <a:lnTo>
                    <a:pt x="4999990" y="1024889"/>
                  </a:lnTo>
                  <a:lnTo>
                    <a:pt x="4999990" y="727710"/>
                  </a:lnTo>
                  <a:lnTo>
                    <a:pt x="4999990" y="509270"/>
                  </a:lnTo>
                  <a:lnTo>
                    <a:pt x="4999990" y="290829"/>
                  </a:lnTo>
                  <a:lnTo>
                    <a:pt x="4996032" y="261900"/>
                  </a:lnTo>
                  <a:lnTo>
                    <a:pt x="4965984" y="204988"/>
                  </a:lnTo>
                  <a:lnTo>
                    <a:pt x="4910008" y="151082"/>
                  </a:lnTo>
                  <a:lnTo>
                    <a:pt x="4873640" y="125912"/>
                  </a:lnTo>
                  <a:lnTo>
                    <a:pt x="4832402" y="102280"/>
                  </a:lnTo>
                  <a:lnTo>
                    <a:pt x="4786831" y="80447"/>
                  </a:lnTo>
                  <a:lnTo>
                    <a:pt x="4737465" y="60675"/>
                  </a:lnTo>
                  <a:lnTo>
                    <a:pt x="4684841" y="43227"/>
                  </a:lnTo>
                  <a:lnTo>
                    <a:pt x="4629497" y="28363"/>
                  </a:lnTo>
                  <a:lnTo>
                    <a:pt x="4571969" y="16347"/>
                  </a:lnTo>
                  <a:lnTo>
                    <a:pt x="4512795" y="7440"/>
                  </a:lnTo>
                  <a:lnTo>
                    <a:pt x="4452513" y="1903"/>
                  </a:lnTo>
                  <a:lnTo>
                    <a:pt x="4391660" y="0"/>
                  </a:lnTo>
                  <a:lnTo>
                    <a:pt x="3936999" y="0"/>
                  </a:lnTo>
                  <a:lnTo>
                    <a:pt x="3481069" y="0"/>
                  </a:lnTo>
                  <a:lnTo>
                    <a:pt x="2861310" y="0"/>
                  </a:lnTo>
                  <a:lnTo>
                    <a:pt x="2405379" y="0"/>
                  </a:lnTo>
                  <a:lnTo>
                    <a:pt x="194945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06390" y="1783079"/>
            <a:ext cx="3208020" cy="15100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065" marR="5080" indent="-3175" algn="ctr">
              <a:lnSpc>
                <a:spcPct val="102000"/>
              </a:lnSpc>
              <a:spcBef>
                <a:spcPts val="40"/>
              </a:spcBef>
            </a:pPr>
            <a:r>
              <a:rPr sz="2400" i="1" spc="-5" dirty="0">
                <a:latin typeface="Times New Roman"/>
                <a:cs typeface="Times New Roman"/>
              </a:rPr>
              <a:t>Random Access Memory  </a:t>
            </a:r>
            <a:r>
              <a:rPr sz="2400" spc="-5" dirty="0">
                <a:latin typeface="Times New Roman"/>
                <a:cs typeface="Times New Roman"/>
              </a:rPr>
              <a:t>Rápida: </a:t>
            </a:r>
            <a:r>
              <a:rPr lang="pt-BR" sz="2400" spc="-5" dirty="0">
                <a:latin typeface="Times New Roman"/>
                <a:cs typeface="Times New Roman"/>
              </a:rPr>
              <a:t>3000 </a:t>
            </a:r>
            <a:r>
              <a:rPr lang="pt-BR" sz="2400" spc="-5" dirty="0" err="1">
                <a:latin typeface="Times New Roman"/>
                <a:cs typeface="Times New Roman"/>
              </a:rPr>
              <a:t>Mts</a:t>
            </a:r>
            <a:r>
              <a:rPr sz="2400" spc="-5" dirty="0">
                <a:latin typeface="Times New Roman"/>
                <a:cs typeface="Times New Roman"/>
              </a:rPr>
              <a:t>  Capacidade: até gigabytes  Volátil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8630" y="3315970"/>
            <a:ext cx="3807460" cy="2058670"/>
          </a:xfrm>
          <a:custGeom>
            <a:avLst/>
            <a:gdLst/>
            <a:ahLst/>
            <a:cxnLst/>
            <a:rect l="l" t="t" r="r" b="b"/>
            <a:pathLst>
              <a:path w="3807460" h="2058670">
                <a:moveTo>
                  <a:pt x="1903730" y="2058669"/>
                </a:moveTo>
                <a:lnTo>
                  <a:pt x="0" y="2058669"/>
                </a:lnTo>
                <a:lnTo>
                  <a:pt x="0" y="1375409"/>
                </a:lnTo>
                <a:lnTo>
                  <a:pt x="3807460" y="1375409"/>
                </a:lnTo>
                <a:lnTo>
                  <a:pt x="3807460" y="2058669"/>
                </a:lnTo>
                <a:lnTo>
                  <a:pt x="1903730" y="2058669"/>
                </a:lnTo>
                <a:close/>
              </a:path>
              <a:path w="3807460" h="2058670">
                <a:moveTo>
                  <a:pt x="1906270" y="1375409"/>
                </a:moveTo>
                <a:lnTo>
                  <a:pt x="142240" y="1375409"/>
                </a:lnTo>
                <a:lnTo>
                  <a:pt x="142240" y="689609"/>
                </a:lnTo>
                <a:lnTo>
                  <a:pt x="3670300" y="689609"/>
                </a:lnTo>
                <a:lnTo>
                  <a:pt x="3670300" y="1375409"/>
                </a:lnTo>
                <a:lnTo>
                  <a:pt x="1906270" y="1375409"/>
                </a:lnTo>
                <a:close/>
              </a:path>
              <a:path w="3807460" h="2058670">
                <a:moveTo>
                  <a:pt x="1906270" y="681989"/>
                </a:moveTo>
                <a:lnTo>
                  <a:pt x="358139" y="681989"/>
                </a:lnTo>
                <a:lnTo>
                  <a:pt x="358139" y="0"/>
                </a:lnTo>
                <a:lnTo>
                  <a:pt x="3453130" y="0"/>
                </a:lnTo>
                <a:lnTo>
                  <a:pt x="3453130" y="681989"/>
                </a:lnTo>
                <a:lnTo>
                  <a:pt x="1906270" y="681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1309" y="3462020"/>
            <a:ext cx="4094479" cy="1767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RAM</a:t>
            </a:r>
            <a:endParaRPr sz="2400">
              <a:latin typeface="Verdana"/>
              <a:cs typeface="Verdana"/>
            </a:endParaRPr>
          </a:p>
          <a:p>
            <a:pPr marL="11430" algn="ctr">
              <a:lnSpc>
                <a:spcPct val="100000"/>
              </a:lnSpc>
              <a:spcBef>
                <a:spcPts val="2560"/>
              </a:spcBef>
            </a:pPr>
            <a:r>
              <a:rPr sz="2400" spc="-5" dirty="0">
                <a:latin typeface="Verdana"/>
                <a:cs typeface="Verdana"/>
              </a:rPr>
              <a:t>Disco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Rígido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520"/>
              </a:spcBef>
            </a:pPr>
            <a:r>
              <a:rPr sz="2400" spc="-5" dirty="0">
                <a:latin typeface="Verdana"/>
                <a:cs typeface="Verdana"/>
              </a:rPr>
              <a:t>Fita Magnética/Disco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Ótico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000" y="2628900"/>
            <a:ext cx="2513330" cy="685800"/>
          </a:xfrm>
          <a:custGeom>
            <a:avLst/>
            <a:gdLst/>
            <a:ahLst/>
            <a:cxnLst/>
            <a:rect l="l" t="t" r="r" b="b"/>
            <a:pathLst>
              <a:path w="2513329" h="685800">
                <a:moveTo>
                  <a:pt x="125603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513329" y="0"/>
                </a:lnTo>
                <a:lnTo>
                  <a:pt x="2513329" y="685800"/>
                </a:lnTo>
                <a:lnTo>
                  <a:pt x="1256030" y="685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47672" y="2777490"/>
            <a:ext cx="2504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613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latin typeface="Verdana"/>
                <a:cs typeface="Verdana"/>
              </a:rPr>
              <a:t>Cache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03350" y="1938020"/>
            <a:ext cx="1943100" cy="684530"/>
          </a:xfrm>
          <a:custGeom>
            <a:avLst/>
            <a:gdLst/>
            <a:ahLst/>
            <a:cxnLst/>
            <a:rect l="l" t="t" r="r" b="b"/>
            <a:pathLst>
              <a:path w="1943100" h="684530">
                <a:moveTo>
                  <a:pt x="971550" y="684529"/>
                </a:moveTo>
                <a:lnTo>
                  <a:pt x="0" y="684529"/>
                </a:lnTo>
                <a:lnTo>
                  <a:pt x="0" y="0"/>
                </a:lnTo>
                <a:lnTo>
                  <a:pt x="1943100" y="0"/>
                </a:lnTo>
                <a:lnTo>
                  <a:pt x="1943100" y="684529"/>
                </a:lnTo>
                <a:lnTo>
                  <a:pt x="971550" y="6845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09369" y="2085340"/>
            <a:ext cx="2127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Registradores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785448"/>
            <a:ext cx="724102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Memória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4167187" y="1671637"/>
            <a:ext cx="4676775" cy="2661285"/>
            <a:chOff x="4167187" y="1671637"/>
            <a:chExt cx="4676775" cy="2661285"/>
          </a:xfrm>
        </p:grpSpPr>
        <p:sp>
          <p:nvSpPr>
            <p:cNvPr id="4" name="object 4"/>
            <p:cNvSpPr/>
            <p:nvPr/>
          </p:nvSpPr>
          <p:spPr>
            <a:xfrm>
              <a:off x="4171950" y="1676400"/>
              <a:ext cx="4667250" cy="2651760"/>
            </a:xfrm>
            <a:custGeom>
              <a:avLst/>
              <a:gdLst/>
              <a:ahLst/>
              <a:cxnLst/>
              <a:rect l="l" t="t" r="r" b="b"/>
              <a:pathLst>
                <a:path w="4667250" h="2651760">
                  <a:moveTo>
                    <a:pt x="4058920" y="0"/>
                  </a:moveTo>
                  <a:lnTo>
                    <a:pt x="1616710" y="0"/>
                  </a:lnTo>
                  <a:lnTo>
                    <a:pt x="1556093" y="1903"/>
                  </a:lnTo>
                  <a:lnTo>
                    <a:pt x="1496017" y="7440"/>
                  </a:lnTo>
                  <a:lnTo>
                    <a:pt x="1437020" y="16347"/>
                  </a:lnTo>
                  <a:lnTo>
                    <a:pt x="1379641" y="28363"/>
                  </a:lnTo>
                  <a:lnTo>
                    <a:pt x="1324421" y="43227"/>
                  </a:lnTo>
                  <a:lnTo>
                    <a:pt x="1271899" y="60675"/>
                  </a:lnTo>
                  <a:lnTo>
                    <a:pt x="1222615" y="80447"/>
                  </a:lnTo>
                  <a:lnTo>
                    <a:pt x="1177108" y="102280"/>
                  </a:lnTo>
                  <a:lnTo>
                    <a:pt x="1135918" y="125912"/>
                  </a:lnTo>
                  <a:lnTo>
                    <a:pt x="1099584" y="151082"/>
                  </a:lnTo>
                  <a:lnTo>
                    <a:pt x="1068647" y="177528"/>
                  </a:lnTo>
                  <a:lnTo>
                    <a:pt x="1025118" y="233199"/>
                  </a:lnTo>
                  <a:lnTo>
                    <a:pt x="1009650" y="290829"/>
                  </a:lnTo>
                  <a:lnTo>
                    <a:pt x="1009650" y="1461770"/>
                  </a:lnTo>
                  <a:lnTo>
                    <a:pt x="1025118" y="1519400"/>
                  </a:lnTo>
                  <a:lnTo>
                    <a:pt x="1068647" y="1575071"/>
                  </a:lnTo>
                  <a:lnTo>
                    <a:pt x="1099584" y="1601517"/>
                  </a:lnTo>
                  <a:lnTo>
                    <a:pt x="1135918" y="1626687"/>
                  </a:lnTo>
                  <a:lnTo>
                    <a:pt x="1177108" y="1650319"/>
                  </a:lnTo>
                  <a:lnTo>
                    <a:pt x="1222615" y="1672152"/>
                  </a:lnTo>
                  <a:lnTo>
                    <a:pt x="1271899" y="1691924"/>
                  </a:lnTo>
                  <a:lnTo>
                    <a:pt x="1324421" y="1709372"/>
                  </a:lnTo>
                  <a:lnTo>
                    <a:pt x="1379641" y="1724236"/>
                  </a:lnTo>
                  <a:lnTo>
                    <a:pt x="1437020" y="1736252"/>
                  </a:lnTo>
                  <a:lnTo>
                    <a:pt x="1496017" y="1745159"/>
                  </a:lnTo>
                  <a:lnTo>
                    <a:pt x="1556093" y="1750696"/>
                  </a:lnTo>
                  <a:lnTo>
                    <a:pt x="1616710" y="1752600"/>
                  </a:lnTo>
                  <a:lnTo>
                    <a:pt x="0" y="2651760"/>
                  </a:lnTo>
                  <a:lnTo>
                    <a:pt x="2528570" y="1752600"/>
                  </a:lnTo>
                  <a:lnTo>
                    <a:pt x="4058920" y="1752600"/>
                  </a:lnTo>
                  <a:lnTo>
                    <a:pt x="4119773" y="1750696"/>
                  </a:lnTo>
                  <a:lnTo>
                    <a:pt x="4180055" y="1745159"/>
                  </a:lnTo>
                  <a:lnTo>
                    <a:pt x="4239229" y="1736252"/>
                  </a:lnTo>
                  <a:lnTo>
                    <a:pt x="4296757" y="1724236"/>
                  </a:lnTo>
                  <a:lnTo>
                    <a:pt x="4352101" y="1709372"/>
                  </a:lnTo>
                  <a:lnTo>
                    <a:pt x="4404725" y="1691924"/>
                  </a:lnTo>
                  <a:lnTo>
                    <a:pt x="4454091" y="1672152"/>
                  </a:lnTo>
                  <a:lnTo>
                    <a:pt x="4499662" y="1650319"/>
                  </a:lnTo>
                  <a:lnTo>
                    <a:pt x="4540900" y="1626687"/>
                  </a:lnTo>
                  <a:lnTo>
                    <a:pt x="4577268" y="1601517"/>
                  </a:lnTo>
                  <a:lnTo>
                    <a:pt x="4608228" y="1575071"/>
                  </a:lnTo>
                  <a:lnTo>
                    <a:pt x="4651778" y="1519400"/>
                  </a:lnTo>
                  <a:lnTo>
                    <a:pt x="4667250" y="1461770"/>
                  </a:lnTo>
                  <a:lnTo>
                    <a:pt x="4667250" y="290829"/>
                  </a:lnTo>
                  <a:lnTo>
                    <a:pt x="4651778" y="233199"/>
                  </a:lnTo>
                  <a:lnTo>
                    <a:pt x="4608228" y="177528"/>
                  </a:lnTo>
                  <a:lnTo>
                    <a:pt x="4577268" y="151082"/>
                  </a:lnTo>
                  <a:lnTo>
                    <a:pt x="4540900" y="125912"/>
                  </a:lnTo>
                  <a:lnTo>
                    <a:pt x="4499662" y="102280"/>
                  </a:lnTo>
                  <a:lnTo>
                    <a:pt x="4454091" y="80447"/>
                  </a:lnTo>
                  <a:lnTo>
                    <a:pt x="4404725" y="60675"/>
                  </a:lnTo>
                  <a:lnTo>
                    <a:pt x="4352101" y="43227"/>
                  </a:lnTo>
                  <a:lnTo>
                    <a:pt x="4296757" y="28363"/>
                  </a:lnTo>
                  <a:lnTo>
                    <a:pt x="4239229" y="16347"/>
                  </a:lnTo>
                  <a:lnTo>
                    <a:pt x="4180055" y="7440"/>
                  </a:lnTo>
                  <a:lnTo>
                    <a:pt x="4119773" y="1903"/>
                  </a:lnTo>
                  <a:lnTo>
                    <a:pt x="405892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71950" y="1676400"/>
              <a:ext cx="4667250" cy="2651760"/>
            </a:xfrm>
            <a:custGeom>
              <a:avLst/>
              <a:gdLst/>
              <a:ahLst/>
              <a:cxnLst/>
              <a:rect l="l" t="t" r="r" b="b"/>
              <a:pathLst>
                <a:path w="4667250" h="2651760">
                  <a:moveTo>
                    <a:pt x="1616710" y="0"/>
                  </a:moveTo>
                  <a:lnTo>
                    <a:pt x="1556093" y="1903"/>
                  </a:lnTo>
                  <a:lnTo>
                    <a:pt x="1496017" y="7440"/>
                  </a:lnTo>
                  <a:lnTo>
                    <a:pt x="1437020" y="16347"/>
                  </a:lnTo>
                  <a:lnTo>
                    <a:pt x="1379641" y="28363"/>
                  </a:lnTo>
                  <a:lnTo>
                    <a:pt x="1324421" y="43227"/>
                  </a:lnTo>
                  <a:lnTo>
                    <a:pt x="1271899" y="60675"/>
                  </a:lnTo>
                  <a:lnTo>
                    <a:pt x="1222615" y="80447"/>
                  </a:lnTo>
                  <a:lnTo>
                    <a:pt x="1177108" y="102280"/>
                  </a:lnTo>
                  <a:lnTo>
                    <a:pt x="1135918" y="125912"/>
                  </a:lnTo>
                  <a:lnTo>
                    <a:pt x="1099584" y="151082"/>
                  </a:lnTo>
                  <a:lnTo>
                    <a:pt x="1068647" y="177528"/>
                  </a:lnTo>
                  <a:lnTo>
                    <a:pt x="1025118" y="233199"/>
                  </a:lnTo>
                  <a:lnTo>
                    <a:pt x="1009650" y="290829"/>
                  </a:lnTo>
                  <a:lnTo>
                    <a:pt x="1009650" y="509270"/>
                  </a:lnTo>
                  <a:lnTo>
                    <a:pt x="1009650" y="727710"/>
                  </a:lnTo>
                  <a:lnTo>
                    <a:pt x="1009650" y="1024889"/>
                  </a:lnTo>
                  <a:lnTo>
                    <a:pt x="1009650" y="1243329"/>
                  </a:lnTo>
                  <a:lnTo>
                    <a:pt x="1009650" y="1461770"/>
                  </a:lnTo>
                  <a:lnTo>
                    <a:pt x="1013607" y="1490699"/>
                  </a:lnTo>
                  <a:lnTo>
                    <a:pt x="1043645" y="1547611"/>
                  </a:lnTo>
                  <a:lnTo>
                    <a:pt x="1099584" y="1601517"/>
                  </a:lnTo>
                  <a:lnTo>
                    <a:pt x="1135918" y="1626687"/>
                  </a:lnTo>
                  <a:lnTo>
                    <a:pt x="1177108" y="1650319"/>
                  </a:lnTo>
                  <a:lnTo>
                    <a:pt x="1222615" y="1672152"/>
                  </a:lnTo>
                  <a:lnTo>
                    <a:pt x="1271899" y="1691924"/>
                  </a:lnTo>
                  <a:lnTo>
                    <a:pt x="1324421" y="1709372"/>
                  </a:lnTo>
                  <a:lnTo>
                    <a:pt x="1379641" y="1724236"/>
                  </a:lnTo>
                  <a:lnTo>
                    <a:pt x="1437020" y="1736252"/>
                  </a:lnTo>
                  <a:lnTo>
                    <a:pt x="1496017" y="1745159"/>
                  </a:lnTo>
                  <a:lnTo>
                    <a:pt x="1556093" y="1750696"/>
                  </a:lnTo>
                  <a:lnTo>
                    <a:pt x="1616710" y="1752600"/>
                  </a:lnTo>
                  <a:lnTo>
                    <a:pt x="0" y="2651760"/>
                  </a:lnTo>
                  <a:lnTo>
                    <a:pt x="2528570" y="1752600"/>
                  </a:lnTo>
                  <a:lnTo>
                    <a:pt x="3148329" y="1752600"/>
                  </a:lnTo>
                  <a:lnTo>
                    <a:pt x="3604259" y="1752600"/>
                  </a:lnTo>
                  <a:lnTo>
                    <a:pt x="4058920" y="1752600"/>
                  </a:lnTo>
                  <a:lnTo>
                    <a:pt x="4119773" y="1750696"/>
                  </a:lnTo>
                  <a:lnTo>
                    <a:pt x="4180055" y="1745159"/>
                  </a:lnTo>
                  <a:lnTo>
                    <a:pt x="4239229" y="1736252"/>
                  </a:lnTo>
                  <a:lnTo>
                    <a:pt x="4296757" y="1724236"/>
                  </a:lnTo>
                  <a:lnTo>
                    <a:pt x="4352101" y="1709372"/>
                  </a:lnTo>
                  <a:lnTo>
                    <a:pt x="4404725" y="1691924"/>
                  </a:lnTo>
                  <a:lnTo>
                    <a:pt x="4454091" y="1672152"/>
                  </a:lnTo>
                  <a:lnTo>
                    <a:pt x="4499662" y="1650319"/>
                  </a:lnTo>
                  <a:lnTo>
                    <a:pt x="4540900" y="1626687"/>
                  </a:lnTo>
                  <a:lnTo>
                    <a:pt x="4577268" y="1601517"/>
                  </a:lnTo>
                  <a:lnTo>
                    <a:pt x="4608228" y="1575071"/>
                  </a:lnTo>
                  <a:lnTo>
                    <a:pt x="4651778" y="1519400"/>
                  </a:lnTo>
                  <a:lnTo>
                    <a:pt x="4667250" y="1461770"/>
                  </a:lnTo>
                  <a:lnTo>
                    <a:pt x="4667250" y="1243329"/>
                  </a:lnTo>
                  <a:lnTo>
                    <a:pt x="4667250" y="1024889"/>
                  </a:lnTo>
                  <a:lnTo>
                    <a:pt x="4667250" y="727710"/>
                  </a:lnTo>
                  <a:lnTo>
                    <a:pt x="4667250" y="509270"/>
                  </a:lnTo>
                  <a:lnTo>
                    <a:pt x="4667250" y="290829"/>
                  </a:lnTo>
                  <a:lnTo>
                    <a:pt x="4663292" y="261900"/>
                  </a:lnTo>
                  <a:lnTo>
                    <a:pt x="4633244" y="204988"/>
                  </a:lnTo>
                  <a:lnTo>
                    <a:pt x="4577268" y="151082"/>
                  </a:lnTo>
                  <a:lnTo>
                    <a:pt x="4540900" y="125912"/>
                  </a:lnTo>
                  <a:lnTo>
                    <a:pt x="4499662" y="102280"/>
                  </a:lnTo>
                  <a:lnTo>
                    <a:pt x="4454091" y="80447"/>
                  </a:lnTo>
                  <a:lnTo>
                    <a:pt x="4404725" y="60675"/>
                  </a:lnTo>
                  <a:lnTo>
                    <a:pt x="4352101" y="43227"/>
                  </a:lnTo>
                  <a:lnTo>
                    <a:pt x="4296757" y="28363"/>
                  </a:lnTo>
                  <a:lnTo>
                    <a:pt x="4239229" y="16347"/>
                  </a:lnTo>
                  <a:lnTo>
                    <a:pt x="4180055" y="7440"/>
                  </a:lnTo>
                  <a:lnTo>
                    <a:pt x="4119773" y="1903"/>
                  </a:lnTo>
                  <a:lnTo>
                    <a:pt x="4058920" y="0"/>
                  </a:lnTo>
                  <a:lnTo>
                    <a:pt x="3604259" y="0"/>
                  </a:lnTo>
                  <a:lnTo>
                    <a:pt x="3148329" y="0"/>
                  </a:lnTo>
                  <a:lnTo>
                    <a:pt x="2528570" y="0"/>
                  </a:lnTo>
                  <a:lnTo>
                    <a:pt x="2072639" y="0"/>
                  </a:lnTo>
                  <a:lnTo>
                    <a:pt x="161671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77509" y="1783079"/>
            <a:ext cx="3063875" cy="15100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ctr">
              <a:lnSpc>
                <a:spcPct val="101899"/>
              </a:lnSpc>
              <a:spcBef>
                <a:spcPts val="45"/>
              </a:spcBef>
            </a:pPr>
            <a:r>
              <a:rPr sz="2400" spc="-5" dirty="0">
                <a:latin typeface="Times New Roman"/>
                <a:cs typeface="Times New Roman"/>
              </a:rPr>
              <a:t>Mais lento: </a:t>
            </a:r>
            <a:r>
              <a:rPr sz="2400" spc="-5" dirty="0" err="1">
                <a:latin typeface="Times New Roman"/>
                <a:cs typeface="Times New Roman"/>
              </a:rPr>
              <a:t>Capacidade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-200</a:t>
            </a:r>
            <a:r>
              <a:rPr lang="pt-BR" sz="240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b  </a:t>
            </a:r>
            <a:r>
              <a:rPr sz="2400" spc="-5" dirty="0">
                <a:latin typeface="Times New Roman"/>
                <a:cs typeface="Times New Roman"/>
              </a:rPr>
              <a:t>Velocidades: </a:t>
            </a:r>
            <a:r>
              <a:rPr sz="2400" dirty="0">
                <a:latin typeface="Times New Roman"/>
                <a:cs typeface="Times New Roman"/>
              </a:rPr>
              <a:t>5400,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7200</a:t>
            </a: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400" dirty="0" err="1">
                <a:latin typeface="Times New Roman"/>
                <a:cs typeface="Times New Roman"/>
              </a:rPr>
              <a:t>ou</a:t>
            </a:r>
            <a:r>
              <a:rPr sz="2400" dirty="0">
                <a:latin typeface="Times New Roman"/>
                <a:cs typeface="Times New Roman"/>
              </a:rPr>
              <a:t> 1</a:t>
            </a:r>
            <a:r>
              <a:rPr lang="pt-BR" sz="2400" dirty="0">
                <a:latin typeface="Times New Roman"/>
                <a:cs typeface="Times New Roman"/>
              </a:rPr>
              <a:t>50</a:t>
            </a:r>
            <a:r>
              <a:rPr sz="2400" dirty="0">
                <a:latin typeface="Times New Roman"/>
                <a:cs typeface="Times New Roman"/>
              </a:rPr>
              <a:t>00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rpm</a:t>
            </a:r>
          </a:p>
        </p:txBody>
      </p:sp>
      <p:sp>
        <p:nvSpPr>
          <p:cNvPr id="7" name="object 7"/>
          <p:cNvSpPr/>
          <p:nvPr/>
        </p:nvSpPr>
        <p:spPr>
          <a:xfrm>
            <a:off x="468630" y="3366770"/>
            <a:ext cx="3807460" cy="2058670"/>
          </a:xfrm>
          <a:custGeom>
            <a:avLst/>
            <a:gdLst/>
            <a:ahLst/>
            <a:cxnLst/>
            <a:rect l="l" t="t" r="r" b="b"/>
            <a:pathLst>
              <a:path w="3807460" h="2058670">
                <a:moveTo>
                  <a:pt x="1903730" y="2058669"/>
                </a:moveTo>
                <a:lnTo>
                  <a:pt x="0" y="2058669"/>
                </a:lnTo>
                <a:lnTo>
                  <a:pt x="0" y="1375409"/>
                </a:lnTo>
                <a:lnTo>
                  <a:pt x="3807460" y="1375409"/>
                </a:lnTo>
                <a:lnTo>
                  <a:pt x="3807460" y="2058669"/>
                </a:lnTo>
                <a:lnTo>
                  <a:pt x="1903730" y="2058669"/>
                </a:lnTo>
                <a:close/>
              </a:path>
              <a:path w="3807460" h="2058670">
                <a:moveTo>
                  <a:pt x="1906270" y="1375409"/>
                </a:moveTo>
                <a:lnTo>
                  <a:pt x="142240" y="1375409"/>
                </a:lnTo>
                <a:lnTo>
                  <a:pt x="142240" y="689609"/>
                </a:lnTo>
                <a:lnTo>
                  <a:pt x="3670300" y="689609"/>
                </a:lnTo>
                <a:lnTo>
                  <a:pt x="3670300" y="1375409"/>
                </a:lnTo>
                <a:lnTo>
                  <a:pt x="1906270" y="1375409"/>
                </a:lnTo>
                <a:close/>
              </a:path>
              <a:path w="3807460" h="2058670">
                <a:moveTo>
                  <a:pt x="1906270" y="681989"/>
                </a:moveTo>
                <a:lnTo>
                  <a:pt x="358139" y="681989"/>
                </a:lnTo>
                <a:lnTo>
                  <a:pt x="358139" y="0"/>
                </a:lnTo>
                <a:lnTo>
                  <a:pt x="3453130" y="0"/>
                </a:lnTo>
                <a:lnTo>
                  <a:pt x="3453130" y="681989"/>
                </a:lnTo>
                <a:lnTo>
                  <a:pt x="1906270" y="681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1309" y="3512820"/>
            <a:ext cx="4094479" cy="1767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RAM</a:t>
            </a:r>
            <a:endParaRPr sz="2400" dirty="0">
              <a:latin typeface="Verdana"/>
              <a:cs typeface="Verdana"/>
            </a:endParaRPr>
          </a:p>
          <a:p>
            <a:pPr marL="11430" algn="ctr">
              <a:lnSpc>
                <a:spcPct val="100000"/>
              </a:lnSpc>
              <a:spcBef>
                <a:spcPts val="2560"/>
              </a:spcBef>
            </a:pPr>
            <a:r>
              <a:rPr sz="2400" spc="-5" dirty="0">
                <a:latin typeface="Verdana"/>
                <a:cs typeface="Verdana"/>
              </a:rPr>
              <a:t>Disco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Rígido</a:t>
            </a:r>
            <a:endParaRPr sz="2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520"/>
              </a:spcBef>
            </a:pPr>
            <a:r>
              <a:rPr sz="2400" spc="-5" dirty="0">
                <a:latin typeface="Verdana"/>
                <a:cs typeface="Verdana"/>
              </a:rPr>
              <a:t>Fita Magnética/Disco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Ótico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000" y="2679700"/>
            <a:ext cx="2513330" cy="685800"/>
          </a:xfrm>
          <a:custGeom>
            <a:avLst/>
            <a:gdLst/>
            <a:ahLst/>
            <a:cxnLst/>
            <a:rect l="l" t="t" r="r" b="b"/>
            <a:pathLst>
              <a:path w="2513329" h="685800">
                <a:moveTo>
                  <a:pt x="125603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513329" y="0"/>
                </a:lnTo>
                <a:lnTo>
                  <a:pt x="2513329" y="685800"/>
                </a:lnTo>
                <a:lnTo>
                  <a:pt x="1256030" y="685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47672" y="2828290"/>
            <a:ext cx="2504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613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latin typeface="Verdana"/>
                <a:cs typeface="Verdana"/>
              </a:rPr>
              <a:t>Cache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03350" y="1988820"/>
            <a:ext cx="1943100" cy="684530"/>
          </a:xfrm>
          <a:custGeom>
            <a:avLst/>
            <a:gdLst/>
            <a:ahLst/>
            <a:cxnLst/>
            <a:rect l="l" t="t" r="r" b="b"/>
            <a:pathLst>
              <a:path w="1943100" h="684530">
                <a:moveTo>
                  <a:pt x="971550" y="684529"/>
                </a:moveTo>
                <a:lnTo>
                  <a:pt x="0" y="684529"/>
                </a:lnTo>
                <a:lnTo>
                  <a:pt x="0" y="0"/>
                </a:lnTo>
                <a:lnTo>
                  <a:pt x="1943100" y="0"/>
                </a:lnTo>
                <a:lnTo>
                  <a:pt x="1943100" y="684529"/>
                </a:lnTo>
                <a:lnTo>
                  <a:pt x="971550" y="6845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09369" y="2136140"/>
            <a:ext cx="2127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Registradores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399" y="1378633"/>
            <a:ext cx="828929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Memória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4289107" y="1443037"/>
            <a:ext cx="4326255" cy="3587115"/>
            <a:chOff x="4289107" y="1443037"/>
            <a:chExt cx="4326255" cy="3587115"/>
          </a:xfrm>
        </p:grpSpPr>
        <p:sp>
          <p:nvSpPr>
            <p:cNvPr id="4" name="object 4"/>
            <p:cNvSpPr/>
            <p:nvPr/>
          </p:nvSpPr>
          <p:spPr>
            <a:xfrm>
              <a:off x="4293870" y="1447800"/>
              <a:ext cx="4316730" cy="3577590"/>
            </a:xfrm>
            <a:custGeom>
              <a:avLst/>
              <a:gdLst/>
              <a:ahLst/>
              <a:cxnLst/>
              <a:rect l="l" t="t" r="r" b="b"/>
              <a:pathLst>
                <a:path w="4316730" h="3577590">
                  <a:moveTo>
                    <a:pt x="3633470" y="0"/>
                  </a:moveTo>
                  <a:lnTo>
                    <a:pt x="885189" y="0"/>
                  </a:lnTo>
                  <a:lnTo>
                    <a:pt x="824971" y="1486"/>
                  </a:lnTo>
                  <a:lnTo>
                    <a:pt x="765170" y="5824"/>
                  </a:lnTo>
                  <a:lnTo>
                    <a:pt x="706204" y="12835"/>
                  </a:lnTo>
                  <a:lnTo>
                    <a:pt x="648489" y="22338"/>
                  </a:lnTo>
                  <a:lnTo>
                    <a:pt x="592443" y="34154"/>
                  </a:lnTo>
                  <a:lnTo>
                    <a:pt x="538483" y="48102"/>
                  </a:lnTo>
                  <a:lnTo>
                    <a:pt x="487027" y="64003"/>
                  </a:lnTo>
                  <a:lnTo>
                    <a:pt x="438491" y="81677"/>
                  </a:lnTo>
                  <a:lnTo>
                    <a:pt x="393292" y="100943"/>
                  </a:lnTo>
                  <a:lnTo>
                    <a:pt x="351849" y="121623"/>
                  </a:lnTo>
                  <a:lnTo>
                    <a:pt x="314578" y="143535"/>
                  </a:lnTo>
                  <a:lnTo>
                    <a:pt x="281896" y="166501"/>
                  </a:lnTo>
                  <a:lnTo>
                    <a:pt x="231969" y="214872"/>
                  </a:lnTo>
                  <a:lnTo>
                    <a:pt x="205406" y="265297"/>
                  </a:lnTo>
                  <a:lnTo>
                    <a:pt x="201929" y="290829"/>
                  </a:lnTo>
                  <a:lnTo>
                    <a:pt x="201929" y="1461770"/>
                  </a:lnTo>
                  <a:lnTo>
                    <a:pt x="215559" y="1512681"/>
                  </a:lnTo>
                  <a:lnTo>
                    <a:pt x="254221" y="1562259"/>
                  </a:lnTo>
                  <a:lnTo>
                    <a:pt x="314578" y="1609064"/>
                  </a:lnTo>
                  <a:lnTo>
                    <a:pt x="351849" y="1630976"/>
                  </a:lnTo>
                  <a:lnTo>
                    <a:pt x="393292" y="1651656"/>
                  </a:lnTo>
                  <a:lnTo>
                    <a:pt x="438491" y="1670922"/>
                  </a:lnTo>
                  <a:lnTo>
                    <a:pt x="487027" y="1688596"/>
                  </a:lnTo>
                  <a:lnTo>
                    <a:pt x="538483" y="1704497"/>
                  </a:lnTo>
                  <a:lnTo>
                    <a:pt x="592443" y="1718445"/>
                  </a:lnTo>
                  <a:lnTo>
                    <a:pt x="648489" y="1730261"/>
                  </a:lnTo>
                  <a:lnTo>
                    <a:pt x="706204" y="1739764"/>
                  </a:lnTo>
                  <a:lnTo>
                    <a:pt x="765170" y="1746775"/>
                  </a:lnTo>
                  <a:lnTo>
                    <a:pt x="824971" y="1751113"/>
                  </a:lnTo>
                  <a:lnTo>
                    <a:pt x="885189" y="1752600"/>
                  </a:lnTo>
                  <a:lnTo>
                    <a:pt x="0" y="3577590"/>
                  </a:lnTo>
                  <a:lnTo>
                    <a:pt x="1911350" y="1752600"/>
                  </a:lnTo>
                  <a:lnTo>
                    <a:pt x="3633470" y="1752600"/>
                  </a:lnTo>
                  <a:lnTo>
                    <a:pt x="3693688" y="1751113"/>
                  </a:lnTo>
                  <a:lnTo>
                    <a:pt x="3753489" y="1746775"/>
                  </a:lnTo>
                  <a:lnTo>
                    <a:pt x="3812455" y="1739764"/>
                  </a:lnTo>
                  <a:lnTo>
                    <a:pt x="3870170" y="1730261"/>
                  </a:lnTo>
                  <a:lnTo>
                    <a:pt x="3926216" y="1718445"/>
                  </a:lnTo>
                  <a:lnTo>
                    <a:pt x="3980176" y="1704497"/>
                  </a:lnTo>
                  <a:lnTo>
                    <a:pt x="4031632" y="1688596"/>
                  </a:lnTo>
                  <a:lnTo>
                    <a:pt x="4080168" y="1670922"/>
                  </a:lnTo>
                  <a:lnTo>
                    <a:pt x="4125367" y="1651656"/>
                  </a:lnTo>
                  <a:lnTo>
                    <a:pt x="4166810" y="1630976"/>
                  </a:lnTo>
                  <a:lnTo>
                    <a:pt x="4204081" y="1609064"/>
                  </a:lnTo>
                  <a:lnTo>
                    <a:pt x="4236763" y="1586098"/>
                  </a:lnTo>
                  <a:lnTo>
                    <a:pt x="4286690" y="1537727"/>
                  </a:lnTo>
                  <a:lnTo>
                    <a:pt x="4313253" y="1487302"/>
                  </a:lnTo>
                  <a:lnTo>
                    <a:pt x="4316730" y="1461770"/>
                  </a:lnTo>
                  <a:lnTo>
                    <a:pt x="4316730" y="290829"/>
                  </a:lnTo>
                  <a:lnTo>
                    <a:pt x="4303100" y="239918"/>
                  </a:lnTo>
                  <a:lnTo>
                    <a:pt x="4264438" y="190340"/>
                  </a:lnTo>
                  <a:lnTo>
                    <a:pt x="4204081" y="143535"/>
                  </a:lnTo>
                  <a:lnTo>
                    <a:pt x="4166810" y="121623"/>
                  </a:lnTo>
                  <a:lnTo>
                    <a:pt x="4125367" y="100943"/>
                  </a:lnTo>
                  <a:lnTo>
                    <a:pt x="4080168" y="81677"/>
                  </a:lnTo>
                  <a:lnTo>
                    <a:pt x="4031632" y="64003"/>
                  </a:lnTo>
                  <a:lnTo>
                    <a:pt x="3980176" y="48102"/>
                  </a:lnTo>
                  <a:lnTo>
                    <a:pt x="3926216" y="34154"/>
                  </a:lnTo>
                  <a:lnTo>
                    <a:pt x="3870170" y="22338"/>
                  </a:lnTo>
                  <a:lnTo>
                    <a:pt x="3812455" y="12835"/>
                  </a:lnTo>
                  <a:lnTo>
                    <a:pt x="3753489" y="5824"/>
                  </a:lnTo>
                  <a:lnTo>
                    <a:pt x="3693688" y="1486"/>
                  </a:lnTo>
                  <a:lnTo>
                    <a:pt x="363347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93870" y="1447800"/>
              <a:ext cx="4316730" cy="3577590"/>
            </a:xfrm>
            <a:custGeom>
              <a:avLst/>
              <a:gdLst/>
              <a:ahLst/>
              <a:cxnLst/>
              <a:rect l="l" t="t" r="r" b="b"/>
              <a:pathLst>
                <a:path w="4316730" h="3577590">
                  <a:moveTo>
                    <a:pt x="885189" y="0"/>
                  </a:moveTo>
                  <a:lnTo>
                    <a:pt x="824971" y="1486"/>
                  </a:lnTo>
                  <a:lnTo>
                    <a:pt x="765170" y="5824"/>
                  </a:lnTo>
                  <a:lnTo>
                    <a:pt x="706204" y="12835"/>
                  </a:lnTo>
                  <a:lnTo>
                    <a:pt x="648489" y="22338"/>
                  </a:lnTo>
                  <a:lnTo>
                    <a:pt x="592443" y="34154"/>
                  </a:lnTo>
                  <a:lnTo>
                    <a:pt x="538483" y="48102"/>
                  </a:lnTo>
                  <a:lnTo>
                    <a:pt x="487027" y="64003"/>
                  </a:lnTo>
                  <a:lnTo>
                    <a:pt x="438491" y="81677"/>
                  </a:lnTo>
                  <a:lnTo>
                    <a:pt x="393292" y="100943"/>
                  </a:lnTo>
                  <a:lnTo>
                    <a:pt x="351849" y="121623"/>
                  </a:lnTo>
                  <a:lnTo>
                    <a:pt x="314578" y="143535"/>
                  </a:lnTo>
                  <a:lnTo>
                    <a:pt x="281896" y="166501"/>
                  </a:lnTo>
                  <a:lnTo>
                    <a:pt x="231969" y="214872"/>
                  </a:lnTo>
                  <a:lnTo>
                    <a:pt x="205406" y="265297"/>
                  </a:lnTo>
                  <a:lnTo>
                    <a:pt x="201929" y="290829"/>
                  </a:lnTo>
                  <a:lnTo>
                    <a:pt x="201929" y="509270"/>
                  </a:lnTo>
                  <a:lnTo>
                    <a:pt x="201929" y="727710"/>
                  </a:lnTo>
                  <a:lnTo>
                    <a:pt x="201929" y="1024889"/>
                  </a:lnTo>
                  <a:lnTo>
                    <a:pt x="201929" y="1243329"/>
                  </a:lnTo>
                  <a:lnTo>
                    <a:pt x="201929" y="1461770"/>
                  </a:lnTo>
                  <a:lnTo>
                    <a:pt x="205406" y="1487302"/>
                  </a:lnTo>
                  <a:lnTo>
                    <a:pt x="231969" y="1537727"/>
                  </a:lnTo>
                  <a:lnTo>
                    <a:pt x="281896" y="1586098"/>
                  </a:lnTo>
                  <a:lnTo>
                    <a:pt x="314578" y="1609064"/>
                  </a:lnTo>
                  <a:lnTo>
                    <a:pt x="351849" y="1630976"/>
                  </a:lnTo>
                  <a:lnTo>
                    <a:pt x="393292" y="1651656"/>
                  </a:lnTo>
                  <a:lnTo>
                    <a:pt x="438491" y="1670922"/>
                  </a:lnTo>
                  <a:lnTo>
                    <a:pt x="487027" y="1688596"/>
                  </a:lnTo>
                  <a:lnTo>
                    <a:pt x="538483" y="1704497"/>
                  </a:lnTo>
                  <a:lnTo>
                    <a:pt x="592443" y="1718445"/>
                  </a:lnTo>
                  <a:lnTo>
                    <a:pt x="648489" y="1730261"/>
                  </a:lnTo>
                  <a:lnTo>
                    <a:pt x="706204" y="1739764"/>
                  </a:lnTo>
                  <a:lnTo>
                    <a:pt x="765170" y="1746775"/>
                  </a:lnTo>
                  <a:lnTo>
                    <a:pt x="824971" y="1751113"/>
                  </a:lnTo>
                  <a:lnTo>
                    <a:pt x="885189" y="1752600"/>
                  </a:lnTo>
                  <a:lnTo>
                    <a:pt x="0" y="3577590"/>
                  </a:lnTo>
                  <a:lnTo>
                    <a:pt x="1911350" y="1752600"/>
                  </a:lnTo>
                  <a:lnTo>
                    <a:pt x="2607309" y="1752600"/>
                  </a:lnTo>
                  <a:lnTo>
                    <a:pt x="3120389" y="1752600"/>
                  </a:lnTo>
                  <a:lnTo>
                    <a:pt x="3633470" y="1752600"/>
                  </a:lnTo>
                  <a:lnTo>
                    <a:pt x="3693688" y="1751113"/>
                  </a:lnTo>
                  <a:lnTo>
                    <a:pt x="3753489" y="1746775"/>
                  </a:lnTo>
                  <a:lnTo>
                    <a:pt x="3812455" y="1739764"/>
                  </a:lnTo>
                  <a:lnTo>
                    <a:pt x="3870170" y="1730261"/>
                  </a:lnTo>
                  <a:lnTo>
                    <a:pt x="3926216" y="1718445"/>
                  </a:lnTo>
                  <a:lnTo>
                    <a:pt x="3980176" y="1704497"/>
                  </a:lnTo>
                  <a:lnTo>
                    <a:pt x="4031632" y="1688596"/>
                  </a:lnTo>
                  <a:lnTo>
                    <a:pt x="4080168" y="1670922"/>
                  </a:lnTo>
                  <a:lnTo>
                    <a:pt x="4125367" y="1651656"/>
                  </a:lnTo>
                  <a:lnTo>
                    <a:pt x="4166810" y="1630976"/>
                  </a:lnTo>
                  <a:lnTo>
                    <a:pt x="4204081" y="1609064"/>
                  </a:lnTo>
                  <a:lnTo>
                    <a:pt x="4236763" y="1586098"/>
                  </a:lnTo>
                  <a:lnTo>
                    <a:pt x="4286690" y="1537727"/>
                  </a:lnTo>
                  <a:lnTo>
                    <a:pt x="4313253" y="1487302"/>
                  </a:lnTo>
                  <a:lnTo>
                    <a:pt x="4316730" y="1461770"/>
                  </a:lnTo>
                  <a:lnTo>
                    <a:pt x="4316730" y="1243329"/>
                  </a:lnTo>
                  <a:lnTo>
                    <a:pt x="4316730" y="1024889"/>
                  </a:lnTo>
                  <a:lnTo>
                    <a:pt x="4316730" y="727710"/>
                  </a:lnTo>
                  <a:lnTo>
                    <a:pt x="4316730" y="509270"/>
                  </a:lnTo>
                  <a:lnTo>
                    <a:pt x="4316730" y="290829"/>
                  </a:lnTo>
                  <a:lnTo>
                    <a:pt x="4313253" y="265297"/>
                  </a:lnTo>
                  <a:lnTo>
                    <a:pt x="4286690" y="214872"/>
                  </a:lnTo>
                  <a:lnTo>
                    <a:pt x="4236763" y="166501"/>
                  </a:lnTo>
                  <a:lnTo>
                    <a:pt x="4204081" y="143535"/>
                  </a:lnTo>
                  <a:lnTo>
                    <a:pt x="4166810" y="121623"/>
                  </a:lnTo>
                  <a:lnTo>
                    <a:pt x="4125367" y="100943"/>
                  </a:lnTo>
                  <a:lnTo>
                    <a:pt x="4080168" y="81677"/>
                  </a:lnTo>
                  <a:lnTo>
                    <a:pt x="4031632" y="64003"/>
                  </a:lnTo>
                  <a:lnTo>
                    <a:pt x="3980176" y="48102"/>
                  </a:lnTo>
                  <a:lnTo>
                    <a:pt x="3926216" y="34154"/>
                  </a:lnTo>
                  <a:lnTo>
                    <a:pt x="3870170" y="22338"/>
                  </a:lnTo>
                  <a:lnTo>
                    <a:pt x="3812455" y="12835"/>
                  </a:lnTo>
                  <a:lnTo>
                    <a:pt x="3753489" y="5824"/>
                  </a:lnTo>
                  <a:lnTo>
                    <a:pt x="3693688" y="1486"/>
                  </a:lnTo>
                  <a:lnTo>
                    <a:pt x="3633470" y="0"/>
                  </a:lnTo>
                  <a:lnTo>
                    <a:pt x="3120389" y="0"/>
                  </a:lnTo>
                  <a:lnTo>
                    <a:pt x="2607309" y="0"/>
                  </a:lnTo>
                  <a:lnTo>
                    <a:pt x="1911350" y="0"/>
                  </a:lnTo>
                  <a:lnTo>
                    <a:pt x="1398269" y="0"/>
                  </a:lnTo>
                  <a:lnTo>
                    <a:pt x="885189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44720" y="1554479"/>
            <a:ext cx="3615054" cy="746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Backup</a:t>
            </a:r>
            <a:endParaRPr sz="24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ts val="2940"/>
              </a:lnSpc>
              <a:spcBef>
                <a:spcPts val="95"/>
              </a:spcBef>
            </a:pPr>
            <a:r>
              <a:rPr sz="2400" spc="-5" dirty="0">
                <a:latin typeface="Times New Roman"/>
                <a:cs typeface="Times New Roman"/>
              </a:rPr>
              <a:t>Capacidade: -</a:t>
            </a:r>
            <a:r>
              <a:rPr lang="pt-BR" sz="2400" spc="-5" dirty="0">
                <a:latin typeface="Times New Roman"/>
                <a:cs typeface="Times New Roman"/>
              </a:rPr>
              <a:t>6Tb</a:t>
            </a:r>
            <a:r>
              <a:rPr sz="2400" spc="-5" dirty="0">
                <a:latin typeface="Times New Roman"/>
                <a:cs typeface="Times New Roman"/>
              </a:rPr>
              <a:t> (fita);  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8630" y="2606039"/>
            <a:ext cx="3807460" cy="2747010"/>
          </a:xfrm>
          <a:custGeom>
            <a:avLst/>
            <a:gdLst/>
            <a:ahLst/>
            <a:cxnLst/>
            <a:rect l="l" t="t" r="r" b="b"/>
            <a:pathLst>
              <a:path w="3807460" h="2747010">
                <a:moveTo>
                  <a:pt x="1903730" y="2747010"/>
                </a:moveTo>
                <a:lnTo>
                  <a:pt x="0" y="2747010"/>
                </a:lnTo>
                <a:lnTo>
                  <a:pt x="0" y="2062480"/>
                </a:lnTo>
                <a:lnTo>
                  <a:pt x="3807460" y="2062480"/>
                </a:lnTo>
                <a:lnTo>
                  <a:pt x="3807460" y="2747010"/>
                </a:lnTo>
                <a:lnTo>
                  <a:pt x="1903730" y="2747010"/>
                </a:lnTo>
                <a:close/>
              </a:path>
              <a:path w="3807460" h="2747010">
                <a:moveTo>
                  <a:pt x="1906270" y="2062480"/>
                </a:moveTo>
                <a:lnTo>
                  <a:pt x="142240" y="2062480"/>
                </a:lnTo>
                <a:lnTo>
                  <a:pt x="142240" y="1376680"/>
                </a:lnTo>
                <a:lnTo>
                  <a:pt x="3670300" y="1376680"/>
                </a:lnTo>
                <a:lnTo>
                  <a:pt x="3670300" y="2062480"/>
                </a:lnTo>
                <a:lnTo>
                  <a:pt x="1906270" y="2062480"/>
                </a:lnTo>
                <a:close/>
              </a:path>
              <a:path w="3807460" h="2747010">
                <a:moveTo>
                  <a:pt x="1906270" y="1369060"/>
                </a:moveTo>
                <a:lnTo>
                  <a:pt x="358139" y="1369060"/>
                </a:lnTo>
                <a:lnTo>
                  <a:pt x="358139" y="688339"/>
                </a:lnTo>
                <a:lnTo>
                  <a:pt x="3453130" y="688339"/>
                </a:lnTo>
                <a:lnTo>
                  <a:pt x="3453130" y="1369060"/>
                </a:lnTo>
                <a:lnTo>
                  <a:pt x="1906270" y="1369060"/>
                </a:lnTo>
                <a:close/>
              </a:path>
              <a:path w="3807460" h="2747010">
                <a:moveTo>
                  <a:pt x="1930400" y="685800"/>
                </a:moveTo>
                <a:lnTo>
                  <a:pt x="674370" y="685800"/>
                </a:lnTo>
                <a:lnTo>
                  <a:pt x="674370" y="0"/>
                </a:lnTo>
                <a:lnTo>
                  <a:pt x="3187699" y="0"/>
                </a:lnTo>
                <a:lnTo>
                  <a:pt x="3187699" y="685800"/>
                </a:lnTo>
                <a:lnTo>
                  <a:pt x="1930400" y="685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1309" y="2754629"/>
            <a:ext cx="4094479" cy="2452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latin typeface="Verdana"/>
                <a:cs typeface="Verdana"/>
              </a:rPr>
              <a:t>Cache</a:t>
            </a:r>
            <a:endParaRPr sz="2400">
              <a:latin typeface="Verdana"/>
              <a:cs typeface="Verdana"/>
            </a:endParaRPr>
          </a:p>
          <a:p>
            <a:pPr marL="11430" algn="ctr">
              <a:lnSpc>
                <a:spcPct val="100000"/>
              </a:lnSpc>
              <a:spcBef>
                <a:spcPts val="2520"/>
              </a:spcBef>
            </a:pPr>
            <a:r>
              <a:rPr sz="2400" spc="-5" dirty="0">
                <a:latin typeface="Verdana"/>
                <a:cs typeface="Verdana"/>
              </a:rPr>
              <a:t>RAM</a:t>
            </a:r>
            <a:endParaRPr sz="2400">
              <a:latin typeface="Verdana"/>
              <a:cs typeface="Verdana"/>
            </a:endParaRPr>
          </a:p>
          <a:p>
            <a:pPr marL="11430" algn="ctr">
              <a:lnSpc>
                <a:spcPct val="100000"/>
              </a:lnSpc>
              <a:spcBef>
                <a:spcPts val="2560"/>
              </a:spcBef>
            </a:pPr>
            <a:r>
              <a:rPr sz="2400" spc="-5" dirty="0">
                <a:latin typeface="Verdana"/>
                <a:cs typeface="Verdana"/>
              </a:rPr>
              <a:t>Disco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Rígido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510"/>
              </a:spcBef>
            </a:pPr>
            <a:r>
              <a:rPr sz="2400" spc="-5" dirty="0">
                <a:latin typeface="Verdana"/>
                <a:cs typeface="Verdana"/>
              </a:rPr>
              <a:t>Fita Magnética/Disco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Ótico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03350" y="1916429"/>
            <a:ext cx="1943100" cy="683260"/>
          </a:xfrm>
          <a:custGeom>
            <a:avLst/>
            <a:gdLst/>
            <a:ahLst/>
            <a:cxnLst/>
            <a:rect l="l" t="t" r="r" b="b"/>
            <a:pathLst>
              <a:path w="1943100" h="683260">
                <a:moveTo>
                  <a:pt x="971550" y="683260"/>
                </a:moveTo>
                <a:lnTo>
                  <a:pt x="0" y="683260"/>
                </a:lnTo>
                <a:lnTo>
                  <a:pt x="0" y="0"/>
                </a:lnTo>
                <a:lnTo>
                  <a:pt x="1943100" y="0"/>
                </a:lnTo>
                <a:lnTo>
                  <a:pt x="1943100" y="683260"/>
                </a:lnTo>
                <a:lnTo>
                  <a:pt x="971550" y="6832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09369" y="2063750"/>
            <a:ext cx="2127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Registradores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4783227" y="2271167"/>
            <a:ext cx="771525" cy="3363595"/>
            <a:chOff x="4783227" y="2271167"/>
            <a:chExt cx="771525" cy="3363595"/>
          </a:xfrm>
        </p:grpSpPr>
        <p:sp>
          <p:nvSpPr>
            <p:cNvPr id="4" name="object 4"/>
            <p:cNvSpPr/>
            <p:nvPr/>
          </p:nvSpPr>
          <p:spPr>
            <a:xfrm>
              <a:off x="4787900" y="2275840"/>
              <a:ext cx="762000" cy="3354070"/>
            </a:xfrm>
            <a:custGeom>
              <a:avLst/>
              <a:gdLst/>
              <a:ahLst/>
              <a:cxnLst/>
              <a:rect l="l" t="t" r="r" b="b"/>
              <a:pathLst>
                <a:path w="762000" h="3354070">
                  <a:moveTo>
                    <a:pt x="381000" y="0"/>
                  </a:moveTo>
                  <a:lnTo>
                    <a:pt x="0" y="838200"/>
                  </a:lnTo>
                  <a:lnTo>
                    <a:pt x="190500" y="838200"/>
                  </a:lnTo>
                  <a:lnTo>
                    <a:pt x="190500" y="3354070"/>
                  </a:lnTo>
                  <a:lnTo>
                    <a:pt x="571500" y="3354070"/>
                  </a:lnTo>
                  <a:lnTo>
                    <a:pt x="571500" y="838200"/>
                  </a:lnTo>
                  <a:lnTo>
                    <a:pt x="762000" y="838200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87900" y="2275840"/>
              <a:ext cx="762000" cy="3354070"/>
            </a:xfrm>
            <a:custGeom>
              <a:avLst/>
              <a:gdLst/>
              <a:ahLst/>
              <a:cxnLst/>
              <a:rect l="l" t="t" r="r" b="b"/>
              <a:pathLst>
                <a:path w="762000" h="3354070">
                  <a:moveTo>
                    <a:pt x="190500" y="3354070"/>
                  </a:moveTo>
                  <a:lnTo>
                    <a:pt x="190500" y="838200"/>
                  </a:lnTo>
                  <a:lnTo>
                    <a:pt x="0" y="838200"/>
                  </a:lnTo>
                  <a:lnTo>
                    <a:pt x="381000" y="0"/>
                  </a:lnTo>
                  <a:lnTo>
                    <a:pt x="762000" y="838200"/>
                  </a:lnTo>
                  <a:lnTo>
                    <a:pt x="571500" y="838200"/>
                  </a:lnTo>
                  <a:lnTo>
                    <a:pt x="571500" y="3354070"/>
                  </a:lnTo>
                  <a:lnTo>
                    <a:pt x="190500" y="335407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014617" y="2344827"/>
            <a:ext cx="696595" cy="3209925"/>
            <a:chOff x="7014617" y="2344827"/>
            <a:chExt cx="696595" cy="3209925"/>
          </a:xfrm>
        </p:grpSpPr>
        <p:sp>
          <p:nvSpPr>
            <p:cNvPr id="7" name="object 7"/>
            <p:cNvSpPr/>
            <p:nvPr/>
          </p:nvSpPr>
          <p:spPr>
            <a:xfrm>
              <a:off x="7019289" y="2349499"/>
              <a:ext cx="687070" cy="3200400"/>
            </a:xfrm>
            <a:custGeom>
              <a:avLst/>
              <a:gdLst/>
              <a:ahLst/>
              <a:cxnLst/>
              <a:rect l="l" t="t" r="r" b="b"/>
              <a:pathLst>
                <a:path w="687070" h="3200400">
                  <a:moveTo>
                    <a:pt x="514350" y="0"/>
                  </a:moveTo>
                  <a:lnTo>
                    <a:pt x="171450" y="0"/>
                  </a:lnTo>
                  <a:lnTo>
                    <a:pt x="171450" y="2400300"/>
                  </a:lnTo>
                  <a:lnTo>
                    <a:pt x="0" y="2400300"/>
                  </a:lnTo>
                  <a:lnTo>
                    <a:pt x="342900" y="3200400"/>
                  </a:lnTo>
                  <a:lnTo>
                    <a:pt x="687069" y="2400300"/>
                  </a:lnTo>
                  <a:lnTo>
                    <a:pt x="514350" y="2400300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19289" y="2349499"/>
              <a:ext cx="687070" cy="3200400"/>
            </a:xfrm>
            <a:custGeom>
              <a:avLst/>
              <a:gdLst/>
              <a:ahLst/>
              <a:cxnLst/>
              <a:rect l="l" t="t" r="r" b="b"/>
              <a:pathLst>
                <a:path w="687070" h="3200400">
                  <a:moveTo>
                    <a:pt x="171450" y="0"/>
                  </a:moveTo>
                  <a:lnTo>
                    <a:pt x="171450" y="2400300"/>
                  </a:lnTo>
                  <a:lnTo>
                    <a:pt x="0" y="2400300"/>
                  </a:lnTo>
                  <a:lnTo>
                    <a:pt x="342900" y="3200400"/>
                  </a:lnTo>
                  <a:lnTo>
                    <a:pt x="687069" y="2400300"/>
                  </a:lnTo>
                  <a:lnTo>
                    <a:pt x="514350" y="2400300"/>
                  </a:lnTo>
                  <a:lnTo>
                    <a:pt x="514350" y="0"/>
                  </a:lnTo>
                  <a:lnTo>
                    <a:pt x="17145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68630" y="2294889"/>
            <a:ext cx="3807460" cy="3437890"/>
          </a:xfrm>
          <a:custGeom>
            <a:avLst/>
            <a:gdLst/>
            <a:ahLst/>
            <a:cxnLst/>
            <a:rect l="l" t="t" r="r" b="b"/>
            <a:pathLst>
              <a:path w="3807460" h="3437890">
                <a:moveTo>
                  <a:pt x="1903730" y="3437890"/>
                </a:moveTo>
                <a:lnTo>
                  <a:pt x="0" y="3437890"/>
                </a:lnTo>
                <a:lnTo>
                  <a:pt x="0" y="2753360"/>
                </a:lnTo>
                <a:lnTo>
                  <a:pt x="3807460" y="2753360"/>
                </a:lnTo>
                <a:lnTo>
                  <a:pt x="3807460" y="3437890"/>
                </a:lnTo>
                <a:lnTo>
                  <a:pt x="1903730" y="3437890"/>
                </a:lnTo>
                <a:close/>
              </a:path>
              <a:path w="3807460" h="3437890">
                <a:moveTo>
                  <a:pt x="1906270" y="2753360"/>
                </a:moveTo>
                <a:lnTo>
                  <a:pt x="142240" y="2753360"/>
                </a:lnTo>
                <a:lnTo>
                  <a:pt x="142240" y="2067560"/>
                </a:lnTo>
                <a:lnTo>
                  <a:pt x="3670300" y="2067560"/>
                </a:lnTo>
                <a:lnTo>
                  <a:pt x="3670300" y="2753360"/>
                </a:lnTo>
                <a:lnTo>
                  <a:pt x="1906270" y="2753360"/>
                </a:lnTo>
                <a:close/>
              </a:path>
              <a:path w="3807460" h="3437890">
                <a:moveTo>
                  <a:pt x="1906270" y="2059940"/>
                </a:moveTo>
                <a:lnTo>
                  <a:pt x="358139" y="2059940"/>
                </a:lnTo>
                <a:lnTo>
                  <a:pt x="358139" y="1377950"/>
                </a:lnTo>
                <a:lnTo>
                  <a:pt x="3453130" y="1377950"/>
                </a:lnTo>
                <a:lnTo>
                  <a:pt x="3453130" y="2059940"/>
                </a:lnTo>
                <a:lnTo>
                  <a:pt x="1906270" y="2059940"/>
                </a:lnTo>
                <a:close/>
              </a:path>
              <a:path w="3807460" h="3437890">
                <a:moveTo>
                  <a:pt x="1930400" y="1376680"/>
                </a:moveTo>
                <a:lnTo>
                  <a:pt x="674370" y="1376680"/>
                </a:lnTo>
                <a:lnTo>
                  <a:pt x="674370" y="690880"/>
                </a:lnTo>
                <a:lnTo>
                  <a:pt x="3187699" y="690880"/>
                </a:lnTo>
                <a:lnTo>
                  <a:pt x="3187699" y="1376680"/>
                </a:lnTo>
                <a:lnTo>
                  <a:pt x="1930400" y="1376680"/>
                </a:lnTo>
                <a:close/>
              </a:path>
              <a:path w="3807460" h="3437890">
                <a:moveTo>
                  <a:pt x="1906270" y="684530"/>
                </a:moveTo>
                <a:lnTo>
                  <a:pt x="934719" y="684530"/>
                </a:lnTo>
                <a:lnTo>
                  <a:pt x="934719" y="0"/>
                </a:lnTo>
                <a:lnTo>
                  <a:pt x="2877820" y="0"/>
                </a:lnTo>
                <a:lnTo>
                  <a:pt x="2877820" y="684530"/>
                </a:lnTo>
                <a:lnTo>
                  <a:pt x="1906270" y="68453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1309" y="1600200"/>
            <a:ext cx="8310024" cy="543706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4264660" marR="2811780">
              <a:lnSpc>
                <a:spcPct val="102099"/>
              </a:lnSpc>
              <a:spcBef>
                <a:spcPts val="4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R="4360545" algn="ctr">
              <a:lnSpc>
                <a:spcPct val="100000"/>
              </a:lnSpc>
              <a:spcBef>
                <a:spcPts val="1790"/>
              </a:spcBef>
            </a:pPr>
            <a:r>
              <a:rPr sz="2400" spc="-5" dirty="0">
                <a:latin typeface="Verdana"/>
                <a:cs typeface="Verdana"/>
              </a:rPr>
              <a:t>Registradores</a:t>
            </a:r>
            <a:endParaRPr sz="2400" dirty="0">
              <a:latin typeface="Verdana"/>
              <a:cs typeface="Verdana"/>
            </a:endParaRPr>
          </a:p>
          <a:p>
            <a:pPr marR="4310380" algn="ctr">
              <a:lnSpc>
                <a:spcPct val="100000"/>
              </a:lnSpc>
              <a:spcBef>
                <a:spcPts val="2570"/>
              </a:spcBef>
            </a:pPr>
            <a:r>
              <a:rPr sz="2400" i="1" spc="-10" dirty="0">
                <a:latin typeface="Verdana"/>
                <a:cs typeface="Verdana"/>
              </a:rPr>
              <a:t>Cache</a:t>
            </a:r>
            <a:endParaRPr sz="2400" dirty="0">
              <a:latin typeface="Verdana"/>
              <a:cs typeface="Verdana"/>
            </a:endParaRPr>
          </a:p>
          <a:p>
            <a:pPr marR="4357370" algn="ctr">
              <a:lnSpc>
                <a:spcPct val="100000"/>
              </a:lnSpc>
              <a:spcBef>
                <a:spcPts val="2510"/>
              </a:spcBef>
            </a:pPr>
            <a:r>
              <a:rPr sz="2400" spc="-5" dirty="0">
                <a:latin typeface="Verdana"/>
                <a:cs typeface="Verdana"/>
              </a:rPr>
              <a:t>RAM</a:t>
            </a:r>
            <a:endParaRPr sz="2400" dirty="0">
              <a:latin typeface="Verdana"/>
              <a:cs typeface="Verdana"/>
            </a:endParaRPr>
          </a:p>
          <a:p>
            <a:pPr marR="4358005" algn="ctr">
              <a:lnSpc>
                <a:spcPct val="100000"/>
              </a:lnSpc>
              <a:spcBef>
                <a:spcPts val="2570"/>
              </a:spcBef>
            </a:pPr>
            <a:r>
              <a:rPr sz="2400" spc="-5" dirty="0">
                <a:latin typeface="Verdana"/>
                <a:cs typeface="Verdana"/>
              </a:rPr>
              <a:t>Disco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 err="1">
                <a:latin typeface="Verdana"/>
                <a:cs typeface="Verdana"/>
              </a:rPr>
              <a:t>Rígido</a:t>
            </a:r>
            <a:endParaRPr lang="pt-BR" sz="2400" dirty="0">
              <a:latin typeface="Verdana"/>
              <a:cs typeface="Verdana"/>
            </a:endParaRPr>
          </a:p>
          <a:p>
            <a:pPr marR="4369435" algn="ctr">
              <a:lnSpc>
                <a:spcPct val="100000"/>
              </a:lnSpc>
              <a:spcBef>
                <a:spcPts val="2510"/>
              </a:spcBef>
            </a:pPr>
            <a:r>
              <a:rPr lang="pt-BR" sz="2400" spc="-5" dirty="0">
                <a:latin typeface="Verdana"/>
                <a:cs typeface="Verdana"/>
              </a:rPr>
              <a:t>Fita Magnética/Disco</a:t>
            </a:r>
            <a:r>
              <a:rPr lang="pt-BR" sz="2400" spc="-60" dirty="0">
                <a:latin typeface="Verdana"/>
                <a:cs typeface="Verdana"/>
              </a:rPr>
              <a:t> </a:t>
            </a:r>
            <a:r>
              <a:rPr lang="pt-BR" sz="2400" spc="-10" dirty="0">
                <a:latin typeface="Verdana"/>
                <a:cs typeface="Verdana"/>
              </a:rPr>
              <a:t>Ótico</a:t>
            </a:r>
            <a:endParaRPr lang="pt-BR" sz="2400" dirty="0">
              <a:latin typeface="Verdana"/>
              <a:cs typeface="Verdana"/>
            </a:endParaRPr>
          </a:p>
          <a:p>
            <a:pPr marL="6165850">
              <a:lnSpc>
                <a:spcPct val="100000"/>
              </a:lnSpc>
              <a:spcBef>
                <a:spcPts val="1430"/>
              </a:spcBef>
            </a:pPr>
            <a:r>
              <a:rPr sz="2400" spc="-5" dirty="0" err="1">
                <a:latin typeface="Times New Roman"/>
                <a:cs typeface="Times New Roman"/>
              </a:rPr>
              <a:t>Capacidade</a:t>
            </a:r>
            <a:endParaRPr sz="2400" dirty="0">
              <a:latin typeface="Times New Roman"/>
              <a:cs typeface="Times New Roman"/>
            </a:endParaRPr>
          </a:p>
          <a:p>
            <a:pPr marL="6165850">
              <a:lnSpc>
                <a:spcPct val="100000"/>
              </a:lnSpc>
              <a:spcBef>
                <a:spcPts val="60"/>
              </a:spcBef>
            </a:pP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armazenamento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2640485-90A2-4E08-8B90-20E8219D97B0}"/>
              </a:ext>
            </a:extLst>
          </p:cNvPr>
          <p:cNvSpPr txBox="1"/>
          <p:nvPr/>
        </p:nvSpPr>
        <p:spPr>
          <a:xfrm>
            <a:off x="4343400" y="1308101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Velocidade de acesso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09269" y="1600200"/>
            <a:ext cx="7415532" cy="4458272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360680" indent="-322580">
              <a:lnSpc>
                <a:spcPct val="100000"/>
              </a:lnSpc>
              <a:spcBef>
                <a:spcPts val="925"/>
              </a:spcBef>
              <a:buSzPct val="75000"/>
              <a:buFont typeface="Wingdings"/>
              <a:buChar char=""/>
              <a:tabLst>
                <a:tab pos="360680" algn="l"/>
              </a:tabLst>
            </a:pPr>
            <a:r>
              <a:rPr sz="2800" spc="-5" dirty="0">
                <a:latin typeface="Arial"/>
                <a:cs typeface="Arial"/>
              </a:rPr>
              <a:t>ROM (R</a:t>
            </a:r>
            <a:r>
              <a:rPr sz="2800" i="1" spc="-5" dirty="0">
                <a:latin typeface="Arial"/>
                <a:cs typeface="Arial"/>
              </a:rPr>
              <a:t>ead Only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Memory</a:t>
            </a:r>
            <a:r>
              <a:rPr sz="2800" dirty="0">
                <a:latin typeface="Arial"/>
                <a:cs typeface="Arial"/>
              </a:rPr>
              <a:t>):</a:t>
            </a:r>
          </a:p>
          <a:p>
            <a:pPr marL="759460" lvl="1" indent="-264795">
              <a:lnSpc>
                <a:spcPct val="100000"/>
              </a:lnSpc>
              <a:spcBef>
                <a:spcPts val="71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59460" algn="l"/>
              </a:tabLst>
            </a:pPr>
            <a:r>
              <a:rPr sz="2400" spc="-5" dirty="0">
                <a:latin typeface="Arial"/>
                <a:cs typeface="Arial"/>
              </a:rPr>
              <a:t>Programável;</a:t>
            </a:r>
            <a:endParaRPr sz="2400" dirty="0">
              <a:latin typeface="Arial"/>
              <a:cs typeface="Arial"/>
            </a:endParaRPr>
          </a:p>
          <a:p>
            <a:pPr marL="759460" lvl="1" indent="-264795">
              <a:lnSpc>
                <a:spcPct val="100000"/>
              </a:lnSpc>
              <a:spcBef>
                <a:spcPts val="71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59460" algn="l"/>
              </a:tabLst>
            </a:pPr>
            <a:r>
              <a:rPr sz="2400" spc="-5" dirty="0">
                <a:latin typeface="Arial"/>
                <a:cs typeface="Arial"/>
              </a:rPr>
              <a:t>Somente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leitura;</a:t>
            </a:r>
            <a:endParaRPr sz="2400" dirty="0">
              <a:latin typeface="Arial"/>
              <a:cs typeface="Arial"/>
            </a:endParaRPr>
          </a:p>
          <a:p>
            <a:pPr marL="759460" lvl="1" indent="-264795">
              <a:lnSpc>
                <a:spcPct val="100000"/>
              </a:lnSpc>
              <a:spcBef>
                <a:spcPts val="71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59460" algn="l"/>
              </a:tabLst>
            </a:pPr>
            <a:r>
              <a:rPr sz="2400" spc="-5" dirty="0">
                <a:latin typeface="Arial"/>
                <a:cs typeface="Arial"/>
              </a:rPr>
              <a:t>Rápida (mais lenta que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RAM)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barata;</a:t>
            </a:r>
            <a:endParaRPr sz="2400" dirty="0">
              <a:latin typeface="Arial"/>
              <a:cs typeface="Arial"/>
            </a:endParaRPr>
          </a:p>
          <a:p>
            <a:pPr marL="759460" lvl="1" indent="-264795">
              <a:lnSpc>
                <a:spcPct val="100000"/>
              </a:lnSpc>
              <a:spcBef>
                <a:spcPts val="71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59460" algn="l"/>
              </a:tabLst>
            </a:pPr>
            <a:r>
              <a:rPr sz="2400" spc="-5" dirty="0">
                <a:latin typeface="Arial"/>
                <a:cs typeface="Arial"/>
              </a:rPr>
              <a:t>Não volátil;</a:t>
            </a:r>
            <a:endParaRPr sz="2400" dirty="0">
              <a:latin typeface="Arial"/>
              <a:cs typeface="Arial"/>
            </a:endParaRPr>
          </a:p>
          <a:p>
            <a:pPr marL="759460" lvl="1" indent="-264795">
              <a:lnSpc>
                <a:spcPct val="100000"/>
              </a:lnSpc>
              <a:spcBef>
                <a:spcPts val="72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59460" algn="l"/>
              </a:tabLst>
            </a:pPr>
            <a:r>
              <a:rPr sz="2400" spc="-5" dirty="0">
                <a:latin typeface="Arial"/>
                <a:cs typeface="Arial"/>
              </a:rPr>
              <a:t>Inicializa os circuitos 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placa-mãe;</a:t>
            </a:r>
            <a:endParaRPr sz="2400" dirty="0">
              <a:latin typeface="Arial"/>
              <a:cs typeface="Arial"/>
            </a:endParaRPr>
          </a:p>
          <a:p>
            <a:pPr marL="759460" lvl="1" indent="-264795">
              <a:lnSpc>
                <a:spcPct val="100000"/>
              </a:lnSpc>
              <a:spcBef>
                <a:spcPts val="71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59460" algn="l"/>
              </a:tabLst>
            </a:pPr>
            <a:r>
              <a:rPr sz="2400" spc="-5" dirty="0">
                <a:latin typeface="Arial"/>
                <a:cs typeface="Arial"/>
              </a:rPr>
              <a:t>Programas armazenados na ROM 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placa-mãe:</a:t>
            </a:r>
            <a:endParaRPr sz="2400" dirty="0">
              <a:latin typeface="Arial"/>
              <a:cs typeface="Arial"/>
            </a:endParaRPr>
          </a:p>
          <a:p>
            <a:pPr marL="1159510" lvl="2" indent="-207010">
              <a:lnSpc>
                <a:spcPct val="100000"/>
              </a:lnSpc>
              <a:spcBef>
                <a:spcPts val="590"/>
              </a:spcBef>
              <a:buSzPct val="65000"/>
              <a:buFont typeface="Wingdings"/>
              <a:buChar char=""/>
              <a:tabLst>
                <a:tab pos="1159510" algn="l"/>
              </a:tabLst>
            </a:pPr>
            <a:r>
              <a:rPr sz="2000" spc="-5" dirty="0">
                <a:latin typeface="Arial"/>
                <a:cs typeface="Arial"/>
              </a:rPr>
              <a:t>BIOS: configurações de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hardware;</a:t>
            </a:r>
            <a:endParaRPr sz="2000" dirty="0">
              <a:latin typeface="Arial"/>
              <a:cs typeface="Arial"/>
            </a:endParaRPr>
          </a:p>
          <a:p>
            <a:pPr marL="1159510" lvl="2" indent="-207010">
              <a:lnSpc>
                <a:spcPct val="100000"/>
              </a:lnSpc>
              <a:spcBef>
                <a:spcPts val="590"/>
              </a:spcBef>
              <a:buSzPct val="65000"/>
              <a:buFont typeface="Wingdings"/>
              <a:buChar char=""/>
              <a:tabLst>
                <a:tab pos="1159510" algn="l"/>
              </a:tabLst>
            </a:pPr>
            <a:r>
              <a:rPr sz="2000" spc="-5" dirty="0">
                <a:latin typeface="Arial"/>
                <a:cs typeface="Arial"/>
              </a:rPr>
              <a:t>POST (</a:t>
            </a:r>
            <a:r>
              <a:rPr sz="2000" i="1" spc="-5" dirty="0">
                <a:latin typeface="Arial"/>
                <a:cs typeface="Arial"/>
              </a:rPr>
              <a:t>Power-on Self-Test): </a:t>
            </a:r>
            <a:r>
              <a:rPr sz="2000" spc="-5" dirty="0">
                <a:latin typeface="Arial"/>
                <a:cs typeface="Arial"/>
              </a:rPr>
              <a:t>auto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teste;</a:t>
            </a:r>
            <a:endParaRPr sz="2000" dirty="0">
              <a:latin typeface="Arial"/>
              <a:cs typeface="Arial"/>
            </a:endParaRPr>
          </a:p>
          <a:p>
            <a:pPr marL="1159510" lvl="2" indent="-207010">
              <a:lnSpc>
                <a:spcPct val="100000"/>
              </a:lnSpc>
              <a:spcBef>
                <a:spcPts val="600"/>
              </a:spcBef>
              <a:buSzPct val="65000"/>
              <a:buFont typeface="Wingdings"/>
              <a:buChar char=""/>
              <a:tabLst>
                <a:tab pos="1159510" algn="l"/>
              </a:tabLst>
            </a:pPr>
            <a:r>
              <a:rPr sz="2000" i="1" dirty="0">
                <a:latin typeface="Arial"/>
                <a:cs typeface="Arial"/>
              </a:rPr>
              <a:t>Setup</a:t>
            </a:r>
            <a:r>
              <a:rPr sz="2000" dirty="0">
                <a:latin typeface="Arial"/>
                <a:cs typeface="Arial"/>
              </a:rPr>
              <a:t>: </a:t>
            </a:r>
            <a:r>
              <a:rPr sz="2000" spc="-5" dirty="0">
                <a:latin typeface="Arial"/>
                <a:cs typeface="Arial"/>
              </a:rPr>
              <a:t>altera configurações na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CMOS;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4DC06B-32C4-4598-8985-92C5AB521FEE}"/>
              </a:ext>
            </a:extLst>
          </p:cNvPr>
          <p:cNvSpPr txBox="1"/>
          <p:nvPr/>
        </p:nvSpPr>
        <p:spPr>
          <a:xfrm>
            <a:off x="609600" y="4572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Memória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0669" y="635127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10" y="0"/>
            <a:ext cx="9136380" cy="546100"/>
            <a:chOff x="3810" y="0"/>
            <a:chExt cx="9136380" cy="546100"/>
          </a:xfrm>
        </p:grpSpPr>
        <p:sp>
          <p:nvSpPr>
            <p:cNvPr id="4" name="object 4"/>
            <p:cNvSpPr/>
            <p:nvPr/>
          </p:nvSpPr>
          <p:spPr>
            <a:xfrm>
              <a:off x="273050" y="0"/>
              <a:ext cx="11430" cy="533400"/>
            </a:xfrm>
            <a:custGeom>
              <a:avLst/>
              <a:gdLst/>
              <a:ahLst/>
              <a:cxnLst/>
              <a:rect l="l" t="t" r="r" b="b"/>
              <a:pathLst>
                <a:path w="11429" h="533400">
                  <a:moveTo>
                    <a:pt x="11430" y="0"/>
                  </a:moveTo>
                  <a:lnTo>
                    <a:pt x="6350" y="0"/>
                  </a:lnTo>
                  <a:lnTo>
                    <a:pt x="5080" y="0"/>
                  </a:lnTo>
                  <a:lnTo>
                    <a:pt x="0" y="0"/>
                  </a:lnTo>
                  <a:lnTo>
                    <a:pt x="0" y="41021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410210"/>
                  </a:lnTo>
                  <a:lnTo>
                    <a:pt x="11430" y="41021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7969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79" h="533400">
                  <a:moveTo>
                    <a:pt x="5079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CD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162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ECE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654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FC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019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0D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51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1D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0030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79" h="533400">
                  <a:moveTo>
                    <a:pt x="508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5080" y="274320"/>
                  </a:lnTo>
                  <a:close/>
                </a:path>
                <a:path w="5079" h="533400">
                  <a:moveTo>
                    <a:pt x="508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5080" y="13716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2D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368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3D3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7330" y="0"/>
              <a:ext cx="7620" cy="533400"/>
            </a:xfrm>
            <a:custGeom>
              <a:avLst/>
              <a:gdLst/>
              <a:ahLst/>
              <a:cxnLst/>
              <a:rect l="l" t="t" r="r" b="b"/>
              <a:pathLst>
                <a:path w="7620" h="533400">
                  <a:moveTo>
                    <a:pt x="762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7620" y="533400"/>
                  </a:lnTo>
                  <a:lnTo>
                    <a:pt x="7620" y="274320"/>
                  </a:lnTo>
                  <a:close/>
                </a:path>
                <a:path w="7620" h="533400">
                  <a:moveTo>
                    <a:pt x="762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620" y="13716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D4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225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5D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71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6D6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082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574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8D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939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9D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43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923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B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288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CD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780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DD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145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E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63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FD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0020" y="0"/>
              <a:ext cx="7620" cy="533400"/>
            </a:xfrm>
            <a:custGeom>
              <a:avLst/>
              <a:gdLst/>
              <a:ahLst/>
              <a:cxnLst/>
              <a:rect l="l" t="t" r="r" b="b"/>
              <a:pathLst>
                <a:path w="7619" h="533400">
                  <a:moveTo>
                    <a:pt x="762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7620" y="533400"/>
                  </a:lnTo>
                  <a:lnTo>
                    <a:pt x="7620" y="274320"/>
                  </a:lnTo>
                  <a:close/>
                </a:path>
                <a:path w="7619" h="533400">
                  <a:moveTo>
                    <a:pt x="762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620" y="13716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0E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494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1E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986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2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35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3E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843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4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208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5E5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699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6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1920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80" h="533400">
                  <a:moveTo>
                    <a:pt x="508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7E7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55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69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8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048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9E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414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A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906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B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7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C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62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DED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549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80" h="533400">
                  <a:moveTo>
                    <a:pt x="508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E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619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69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FE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12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0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7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1F1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969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2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610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80" h="533400">
                  <a:moveTo>
                    <a:pt x="508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F3F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826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4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910" y="0"/>
              <a:ext cx="7620" cy="533400"/>
            </a:xfrm>
            <a:custGeom>
              <a:avLst/>
              <a:gdLst/>
              <a:ahLst/>
              <a:cxnLst/>
              <a:rect l="l" t="t" r="r" b="b"/>
              <a:pathLst>
                <a:path w="7620" h="533400">
                  <a:moveTo>
                    <a:pt x="762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5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82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75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7F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40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31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9F9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9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69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89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BF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72944" y="137159"/>
              <a:ext cx="67310" cy="271780"/>
            </a:xfrm>
            <a:custGeom>
              <a:avLst/>
              <a:gdLst/>
              <a:ahLst/>
              <a:cxnLst/>
              <a:rect l="l" t="t" r="r" b="b"/>
              <a:pathLst>
                <a:path w="67309" h="271780">
                  <a:moveTo>
                    <a:pt x="67233" y="0"/>
                  </a:moveTo>
                  <a:lnTo>
                    <a:pt x="35483" y="0"/>
                  </a:lnTo>
                  <a:lnTo>
                    <a:pt x="1193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67233" y="271780"/>
                  </a:lnTo>
                  <a:lnTo>
                    <a:pt x="67233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0398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78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86" y="271780"/>
                  </a:lnTo>
                  <a:lnTo>
                    <a:pt x="34278" y="0"/>
                  </a:lnTo>
                  <a:close/>
                </a:path>
              </a:pathLst>
            </a:custGeom>
            <a:solidFill>
              <a:srgbClr val="0101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0055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2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9712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0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93699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0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9027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0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684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06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834186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23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23" y="271780"/>
                  </a:lnTo>
                  <a:lnTo>
                    <a:pt x="34223" y="0"/>
                  </a:lnTo>
                  <a:close/>
                </a:path>
              </a:pathLst>
            </a:custGeom>
            <a:solidFill>
              <a:srgbClr val="0707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9982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43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4356" y="271780"/>
                  </a:lnTo>
                  <a:lnTo>
                    <a:pt x="35543" y="0"/>
                  </a:lnTo>
                  <a:close/>
                </a:path>
              </a:pathLst>
            </a:custGeom>
            <a:solidFill>
              <a:srgbClr val="0808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76554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0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7312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697021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28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28" y="271780"/>
                  </a:lnTo>
                  <a:lnTo>
                    <a:pt x="34228" y="0"/>
                  </a:lnTo>
                  <a:close/>
                </a:path>
              </a:pathLst>
            </a:custGeom>
            <a:solidFill>
              <a:srgbClr val="0B0B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66273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0C0C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62844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0D0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59415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0E0E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55986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0F0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52557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010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49128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111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45699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212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2270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31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8841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414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35412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515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31983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61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2867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73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81" y="271780"/>
                  </a:lnTo>
                  <a:lnTo>
                    <a:pt x="34273" y="0"/>
                  </a:lnTo>
                  <a:close/>
                </a:path>
              </a:pathLst>
            </a:custGeom>
            <a:solidFill>
              <a:srgbClr val="1717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2524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1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2181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18267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98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498" y="271780"/>
                  </a:lnTo>
                  <a:lnTo>
                    <a:pt x="35498" y="0"/>
                  </a:lnTo>
                  <a:close/>
                </a:path>
              </a:pathLst>
            </a:custGeom>
            <a:solidFill>
              <a:srgbClr val="1A1A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14959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73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81" y="271780"/>
                  </a:lnTo>
                  <a:lnTo>
                    <a:pt x="34273" y="0"/>
                  </a:lnTo>
                  <a:close/>
                </a:path>
              </a:pathLst>
            </a:custGeom>
            <a:solidFill>
              <a:srgbClr val="1B1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153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810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1D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467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1E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1242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97814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9438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909615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34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34" y="271780"/>
                  </a:lnTo>
                  <a:lnTo>
                    <a:pt x="34234" y="0"/>
                  </a:lnTo>
                  <a:close/>
                </a:path>
              </a:pathLst>
            </a:custGeom>
            <a:solidFill>
              <a:srgbClr val="2222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87526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37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4345" y="271780"/>
                  </a:lnTo>
                  <a:lnTo>
                    <a:pt x="35537" y="0"/>
                  </a:lnTo>
                  <a:close/>
                </a:path>
              </a:pathLst>
            </a:custGeom>
            <a:solidFill>
              <a:srgbClr val="2323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8409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4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80669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772455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34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34" y="271780"/>
                  </a:lnTo>
                  <a:lnTo>
                    <a:pt x="34234" y="0"/>
                  </a:lnTo>
                  <a:close/>
                </a:path>
              </a:pathLst>
            </a:custGeom>
            <a:solidFill>
              <a:srgbClr val="262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73816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727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70387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82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66958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929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63529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A2A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60100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B2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6671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C2C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53242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D2D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49813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2E2E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46384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2F2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42955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3030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9526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3131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327900" y="137159"/>
              <a:ext cx="68580" cy="271780"/>
            </a:xfrm>
            <a:custGeom>
              <a:avLst/>
              <a:gdLst/>
              <a:ahLst/>
              <a:cxnLst/>
              <a:rect l="l" t="t" r="r" b="b"/>
              <a:pathLst>
                <a:path w="68579" h="271780">
                  <a:moveTo>
                    <a:pt x="68541" y="0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67360" y="271780"/>
                  </a:lnTo>
                  <a:lnTo>
                    <a:pt x="68541" y="0"/>
                  </a:lnTo>
                  <a:close/>
                </a:path>
              </a:pathLst>
            </a:custGeom>
            <a:solidFill>
              <a:srgbClr val="3333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936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4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5809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09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09" y="271780"/>
                  </a:lnTo>
                  <a:lnTo>
                    <a:pt x="35509" y="0"/>
                  </a:lnTo>
                  <a:close/>
                </a:path>
              </a:pathLst>
            </a:custGeom>
            <a:solidFill>
              <a:srgbClr val="3535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22502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62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70" y="271780"/>
                  </a:lnTo>
                  <a:lnTo>
                    <a:pt x="34262" y="0"/>
                  </a:lnTo>
                  <a:close/>
                </a:path>
              </a:pathLst>
            </a:custGeom>
            <a:solidFill>
              <a:srgbClr val="363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19074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1564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3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1221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3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0878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3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535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0193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39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39" y="271780"/>
                  </a:lnTo>
                  <a:lnTo>
                    <a:pt x="34239" y="0"/>
                  </a:lnTo>
                  <a:close/>
                </a:path>
              </a:pathLst>
            </a:custGeom>
            <a:solidFill>
              <a:srgbClr val="3C3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98504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3D3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95071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32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4340" y="271780"/>
                  </a:lnTo>
                  <a:lnTo>
                    <a:pt x="35532" y="0"/>
                  </a:lnTo>
                  <a:close/>
                </a:path>
              </a:pathLst>
            </a:custGeom>
            <a:solidFill>
              <a:srgbClr val="3E3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164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8821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39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39" y="271780"/>
                  </a:lnTo>
                  <a:lnTo>
                    <a:pt x="34239" y="0"/>
                  </a:lnTo>
                  <a:close/>
                </a:path>
              </a:pathLst>
            </a:custGeom>
            <a:solidFill>
              <a:srgbClr val="4040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84788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14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81359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242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77931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343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74502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44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71073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54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67643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64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64214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747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5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848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57357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94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53928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A4A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50498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B4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4719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56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64" y="271780"/>
                  </a:lnTo>
                  <a:lnTo>
                    <a:pt x="34256" y="0"/>
                  </a:lnTo>
                  <a:close/>
                </a:path>
              </a:pathLst>
            </a:custGeom>
            <a:solidFill>
              <a:srgbClr val="4C4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4376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4033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3690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4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3347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3004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1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2661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2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318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1976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54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1633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55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129064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45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45" y="271780"/>
                  </a:lnTo>
                  <a:lnTo>
                    <a:pt x="34245" y="0"/>
                  </a:lnTo>
                  <a:close/>
                </a:path>
              </a:pathLst>
            </a:custGeom>
            <a:solidFill>
              <a:srgbClr val="565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09477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5757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06048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85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02619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959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99190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A5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95761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B5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92332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C5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88902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5D5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85473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5E5E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82044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5F5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78615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6060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75186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616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7188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51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58" y="271780"/>
                  </a:lnTo>
                  <a:lnTo>
                    <a:pt x="34251" y="0"/>
                  </a:lnTo>
                  <a:close/>
                </a:path>
              </a:pathLst>
            </a:custGeom>
            <a:solidFill>
              <a:srgbClr val="6262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68328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521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21" y="271780"/>
                  </a:lnTo>
                  <a:lnTo>
                    <a:pt x="35521" y="0"/>
                  </a:lnTo>
                  <a:close/>
                </a:path>
              </a:pathLst>
            </a:custGeom>
            <a:solidFill>
              <a:srgbClr val="636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64899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6464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581650" y="137159"/>
              <a:ext cx="68580" cy="271780"/>
            </a:xfrm>
            <a:custGeom>
              <a:avLst/>
              <a:gdLst/>
              <a:ahLst/>
              <a:cxnLst/>
              <a:rect l="l" t="t" r="r" b="b"/>
              <a:pathLst>
                <a:path w="68579" h="271780">
                  <a:moveTo>
                    <a:pt x="68529" y="0"/>
                  </a:moveTo>
                  <a:lnTo>
                    <a:pt x="34239" y="0"/>
                  </a:lnTo>
                  <a:lnTo>
                    <a:pt x="0" y="0"/>
                  </a:lnTo>
                  <a:lnTo>
                    <a:pt x="0" y="271780"/>
                  </a:lnTo>
                  <a:lnTo>
                    <a:pt x="33058" y="271780"/>
                  </a:lnTo>
                  <a:lnTo>
                    <a:pt x="67348" y="271780"/>
                  </a:lnTo>
                  <a:lnTo>
                    <a:pt x="68529" y="0"/>
                  </a:lnTo>
                  <a:close/>
                </a:path>
              </a:pathLst>
            </a:custGeom>
            <a:solidFill>
              <a:srgbClr val="666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5473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6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5130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6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4787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6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4444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A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4102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B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3759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6C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3416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6D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3073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6E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2730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238788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51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51" y="271780"/>
                  </a:lnTo>
                  <a:lnTo>
                    <a:pt x="34251" y="0"/>
                  </a:lnTo>
                  <a:close/>
                </a:path>
              </a:pathLst>
            </a:custGeom>
            <a:solidFill>
              <a:srgbClr val="7070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20449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717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17020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7272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13591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7373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10162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747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06733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75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03304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7676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99875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777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9657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45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53" y="271780"/>
                  </a:lnTo>
                  <a:lnTo>
                    <a:pt x="34245" y="0"/>
                  </a:lnTo>
                  <a:close/>
                </a:path>
              </a:pathLst>
            </a:custGeom>
            <a:solidFill>
              <a:srgbClr val="7878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9314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7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8971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7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8628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7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8285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7942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7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7599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7256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6913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6570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622833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5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56" y="271780"/>
                  </a:lnTo>
                  <a:lnTo>
                    <a:pt x="34256" y="0"/>
                  </a:lnTo>
                  <a:close/>
                </a:path>
              </a:pathLst>
            </a:custGeom>
            <a:solidFill>
              <a:srgbClr val="8282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58854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838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55425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848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51996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8585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48567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8686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45137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787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41708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888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38279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98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34850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A8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31421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B8B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27992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C8C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24563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D8D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2125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39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47" y="271780"/>
                  </a:lnTo>
                  <a:lnTo>
                    <a:pt x="34239" y="0"/>
                  </a:lnTo>
                  <a:close/>
                </a:path>
              </a:pathLst>
            </a:custGeom>
            <a:solidFill>
              <a:srgbClr val="8E8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1783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14276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53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32" y="271780"/>
                  </a:lnTo>
                  <a:lnTo>
                    <a:pt x="35532" y="0"/>
                  </a:lnTo>
                  <a:close/>
                </a:path>
              </a:pathLst>
            </a:custGeom>
            <a:solidFill>
              <a:srgbClr val="9090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10847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919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0754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39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47" y="271780"/>
                  </a:lnTo>
                  <a:lnTo>
                    <a:pt x="34239" y="0"/>
                  </a:lnTo>
                  <a:close/>
                </a:path>
              </a:pathLst>
            </a:custGeom>
            <a:solidFill>
              <a:srgbClr val="929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0411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9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0068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4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9725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9382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6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9039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835400" y="137159"/>
              <a:ext cx="68580" cy="271780"/>
            </a:xfrm>
            <a:custGeom>
              <a:avLst/>
              <a:gdLst/>
              <a:ahLst/>
              <a:cxnLst/>
              <a:rect l="l" t="t" r="r" b="b"/>
              <a:pathLst>
                <a:path w="68579" h="271780">
                  <a:moveTo>
                    <a:pt x="68580" y="0"/>
                  </a:moveTo>
                  <a:lnTo>
                    <a:pt x="35509" y="0"/>
                  </a:lnTo>
                  <a:lnTo>
                    <a:pt x="0" y="0"/>
                  </a:lnTo>
                  <a:lnTo>
                    <a:pt x="0" y="271780"/>
                  </a:lnTo>
                  <a:lnTo>
                    <a:pt x="34315" y="271780"/>
                  </a:lnTo>
                  <a:lnTo>
                    <a:pt x="68580" y="2717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999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8011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7668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732557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6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62" y="271780"/>
                  </a:lnTo>
                  <a:lnTo>
                    <a:pt x="34262" y="0"/>
                  </a:lnTo>
                  <a:close/>
                </a:path>
              </a:pathLst>
            </a:custGeom>
            <a:solidFill>
              <a:srgbClr val="9C9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69826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9D9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66397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9E9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62968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9F9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59539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0A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56110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1A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52681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2A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49252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3A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45823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4A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42394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5A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38965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6A6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35536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7A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3223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34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42" y="271780"/>
                  </a:lnTo>
                  <a:lnTo>
                    <a:pt x="34234" y="0"/>
                  </a:lnTo>
                  <a:close/>
                </a:path>
              </a:pathLst>
            </a:custGeom>
            <a:solidFill>
              <a:srgbClr val="A8A8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2880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2537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21944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A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1851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15087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AD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1165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0822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04799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0137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979436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73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73" y="271780"/>
                  </a:lnTo>
                  <a:lnTo>
                    <a:pt x="34273" y="0"/>
                  </a:lnTo>
                  <a:close/>
                </a:path>
              </a:pathLst>
            </a:custGeom>
            <a:solidFill>
              <a:srgbClr val="B2B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94514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3B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91085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4B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87654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98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4306" y="271780"/>
                  </a:lnTo>
                  <a:lnTo>
                    <a:pt x="35498" y="0"/>
                  </a:lnTo>
                  <a:close/>
                </a:path>
              </a:pathLst>
            </a:custGeom>
            <a:solidFill>
              <a:srgbClr val="B5B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842276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73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73" y="271780"/>
                  </a:lnTo>
                  <a:lnTo>
                    <a:pt x="34273" y="0"/>
                  </a:lnTo>
                  <a:close/>
                </a:path>
              </a:pathLst>
            </a:custGeom>
            <a:solidFill>
              <a:srgbClr val="B6B6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80798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7B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77369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8B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73940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9B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70511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AB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67082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BB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63653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CB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60224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DB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56795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EB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53366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FB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49937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0C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46508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1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43204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28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36" y="271780"/>
                  </a:lnTo>
                  <a:lnTo>
                    <a:pt x="34228" y="0"/>
                  </a:lnTo>
                  <a:close/>
                </a:path>
              </a:pathLst>
            </a:custGeom>
            <a:solidFill>
              <a:srgbClr val="C2C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3977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36347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3291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2948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26059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2263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19202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1577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2089150" y="137159"/>
              <a:ext cx="68580" cy="271780"/>
            </a:xfrm>
            <a:custGeom>
              <a:avLst/>
              <a:gdLst/>
              <a:ahLst/>
              <a:cxnLst/>
              <a:rect l="l" t="t" r="r" b="b"/>
              <a:pathLst>
                <a:path w="68580" h="271780">
                  <a:moveTo>
                    <a:pt x="68580" y="0"/>
                  </a:moveTo>
                  <a:lnTo>
                    <a:pt x="34290" y="0"/>
                  </a:lnTo>
                  <a:lnTo>
                    <a:pt x="1193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68580" y="2717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205487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D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202058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EC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98629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FC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95200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0D0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91771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1D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88342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2D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84913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3D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81484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4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78055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5D5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74626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6D6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71197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7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6789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23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31" y="271780"/>
                  </a:lnTo>
                  <a:lnTo>
                    <a:pt x="34223" y="0"/>
                  </a:lnTo>
                  <a:close/>
                </a:path>
              </a:pathLst>
            </a:custGeom>
            <a:solidFill>
              <a:srgbClr val="D8D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64339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548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48" y="271780"/>
                  </a:lnTo>
                  <a:lnTo>
                    <a:pt x="35548" y="0"/>
                  </a:lnTo>
                  <a:close/>
                </a:path>
              </a:pathLst>
            </a:custGeom>
            <a:solidFill>
              <a:srgbClr val="D9D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60910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57480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7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7" y="0"/>
                  </a:lnTo>
                  <a:close/>
                </a:path>
              </a:pathLst>
            </a:custGeom>
            <a:solidFill>
              <a:srgbClr val="DBD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5417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17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25" y="271780"/>
                  </a:lnTo>
                  <a:lnTo>
                    <a:pt x="34217" y="0"/>
                  </a:lnTo>
                  <a:close/>
                </a:path>
              </a:pathLst>
            </a:custGeom>
            <a:solidFill>
              <a:srgbClr val="DCD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50749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47319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4389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40462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37032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33604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30174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3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2674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23317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198885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84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4" y="271780"/>
                  </a:lnTo>
                  <a:lnTo>
                    <a:pt x="34284" y="0"/>
                  </a:lnTo>
                  <a:close/>
                </a:path>
              </a:pathLst>
            </a:custGeom>
            <a:solidFill>
              <a:srgbClr val="E6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16459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7E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13030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8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09601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06172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A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02743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BEB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99314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C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95885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DE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92456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EE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89027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EFE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85598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F0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82169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F1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7886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12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25" y="271780"/>
                  </a:lnTo>
                  <a:lnTo>
                    <a:pt x="34212" y="0"/>
                  </a:lnTo>
                  <a:close/>
                </a:path>
              </a:pathLst>
            </a:custGeom>
            <a:solidFill>
              <a:srgbClr val="F2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543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1881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59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59" y="271780"/>
                  </a:lnTo>
                  <a:lnTo>
                    <a:pt x="35559" y="0"/>
                  </a:lnTo>
                  <a:close/>
                </a:path>
              </a:pathLst>
            </a:custGeom>
            <a:solidFill>
              <a:srgbClr val="F4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68452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F5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651510" y="274320"/>
              <a:ext cx="34290" cy="134620"/>
            </a:xfrm>
            <a:custGeom>
              <a:avLst/>
              <a:gdLst/>
              <a:ahLst/>
              <a:cxnLst/>
              <a:rect l="l" t="t" r="r" b="b"/>
              <a:pathLst>
                <a:path w="34290" h="134620">
                  <a:moveTo>
                    <a:pt x="0" y="134619"/>
                  </a:moveTo>
                  <a:lnTo>
                    <a:pt x="34212" y="134619"/>
                  </a:lnTo>
                  <a:lnTo>
                    <a:pt x="34212" y="0"/>
                  </a:lnTo>
                  <a:lnTo>
                    <a:pt x="0" y="0"/>
                  </a:lnTo>
                  <a:lnTo>
                    <a:pt x="0" y="134619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617219" y="274320"/>
              <a:ext cx="34290" cy="134620"/>
            </a:xfrm>
            <a:custGeom>
              <a:avLst/>
              <a:gdLst/>
              <a:ahLst/>
              <a:cxnLst/>
              <a:rect l="l" t="t" r="r" b="b"/>
              <a:pathLst>
                <a:path w="34290" h="134620">
                  <a:moveTo>
                    <a:pt x="0" y="134619"/>
                  </a:moveTo>
                  <a:lnTo>
                    <a:pt x="34289" y="134619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134619"/>
                  </a:lnTo>
                  <a:close/>
                </a:path>
              </a:pathLst>
            </a:custGeom>
            <a:solidFill>
              <a:srgbClr val="F7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82929" y="274320"/>
              <a:ext cx="34290" cy="134620"/>
            </a:xfrm>
            <a:custGeom>
              <a:avLst/>
              <a:gdLst/>
              <a:ahLst/>
              <a:cxnLst/>
              <a:rect l="l" t="t" r="r" b="b"/>
              <a:pathLst>
                <a:path w="34290" h="134620">
                  <a:moveTo>
                    <a:pt x="0" y="134619"/>
                  </a:moveTo>
                  <a:lnTo>
                    <a:pt x="34290" y="134619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134619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48640" y="274320"/>
              <a:ext cx="34290" cy="134620"/>
            </a:xfrm>
            <a:custGeom>
              <a:avLst/>
              <a:gdLst/>
              <a:ahLst/>
              <a:cxnLst/>
              <a:rect l="l" t="t" r="r" b="b"/>
              <a:pathLst>
                <a:path w="34290" h="134620">
                  <a:moveTo>
                    <a:pt x="0" y="134619"/>
                  </a:moveTo>
                  <a:lnTo>
                    <a:pt x="34289" y="134619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1346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143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408940" y="0"/>
              <a:ext cx="276860" cy="270510"/>
            </a:xfrm>
            <a:custGeom>
              <a:avLst/>
              <a:gdLst/>
              <a:ahLst/>
              <a:cxnLst/>
              <a:rect l="l" t="t" r="r" b="b"/>
              <a:pathLst>
                <a:path w="276859" h="270510">
                  <a:moveTo>
                    <a:pt x="137160" y="134620"/>
                  </a:moveTo>
                  <a:lnTo>
                    <a:pt x="0" y="134620"/>
                  </a:lnTo>
                  <a:lnTo>
                    <a:pt x="0" y="270510"/>
                  </a:lnTo>
                  <a:lnTo>
                    <a:pt x="137160" y="270510"/>
                  </a:lnTo>
                  <a:lnTo>
                    <a:pt x="137160" y="134620"/>
                  </a:lnTo>
                  <a:close/>
                </a:path>
                <a:path w="276859" h="270510">
                  <a:moveTo>
                    <a:pt x="276860" y="0"/>
                  </a:moveTo>
                  <a:lnTo>
                    <a:pt x="138430" y="0"/>
                  </a:lnTo>
                  <a:lnTo>
                    <a:pt x="138430" y="135890"/>
                  </a:lnTo>
                  <a:lnTo>
                    <a:pt x="276860" y="135890"/>
                  </a:lnTo>
                  <a:lnTo>
                    <a:pt x="276860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547369" y="134619"/>
              <a:ext cx="138430" cy="139700"/>
            </a:xfrm>
            <a:custGeom>
              <a:avLst/>
              <a:gdLst/>
              <a:ahLst/>
              <a:cxnLst/>
              <a:rect l="l" t="t" r="r" b="b"/>
              <a:pathLst>
                <a:path w="138429" h="139700">
                  <a:moveTo>
                    <a:pt x="138429" y="0"/>
                  </a:moveTo>
                  <a:lnTo>
                    <a:pt x="0" y="0"/>
                  </a:lnTo>
                  <a:lnTo>
                    <a:pt x="0" y="139700"/>
                  </a:lnTo>
                  <a:lnTo>
                    <a:pt x="138429" y="13970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274319" y="274320"/>
              <a:ext cx="134620" cy="135890"/>
            </a:xfrm>
            <a:custGeom>
              <a:avLst/>
              <a:gdLst/>
              <a:ahLst/>
              <a:cxnLst/>
              <a:rect l="l" t="t" r="r" b="b"/>
              <a:pathLst>
                <a:path w="134620" h="135890">
                  <a:moveTo>
                    <a:pt x="134620" y="0"/>
                  </a:moveTo>
                  <a:lnTo>
                    <a:pt x="0" y="0"/>
                  </a:lnTo>
                  <a:lnTo>
                    <a:pt x="0" y="135889"/>
                  </a:lnTo>
                  <a:lnTo>
                    <a:pt x="134620" y="135889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132080" y="135890"/>
              <a:ext cx="139700" cy="137160"/>
            </a:xfrm>
            <a:custGeom>
              <a:avLst/>
              <a:gdLst/>
              <a:ahLst/>
              <a:cxnLst/>
              <a:rect l="l" t="t" r="r" b="b"/>
              <a:pathLst>
                <a:path w="139700" h="137160">
                  <a:moveTo>
                    <a:pt x="139699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39699" y="13715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274320" y="270509"/>
              <a:ext cx="271780" cy="274320"/>
            </a:xfrm>
            <a:custGeom>
              <a:avLst/>
              <a:gdLst/>
              <a:ahLst/>
              <a:cxnLst/>
              <a:rect l="l" t="t" r="r" b="b"/>
              <a:pathLst>
                <a:path w="271780" h="274320">
                  <a:moveTo>
                    <a:pt x="134620" y="138430"/>
                  </a:moveTo>
                  <a:lnTo>
                    <a:pt x="0" y="138430"/>
                  </a:lnTo>
                  <a:lnTo>
                    <a:pt x="0" y="274320"/>
                  </a:lnTo>
                  <a:lnTo>
                    <a:pt x="134620" y="274320"/>
                  </a:lnTo>
                  <a:lnTo>
                    <a:pt x="134620" y="138430"/>
                  </a:lnTo>
                  <a:close/>
                </a:path>
                <a:path w="271780" h="274320">
                  <a:moveTo>
                    <a:pt x="271780" y="0"/>
                  </a:moveTo>
                  <a:lnTo>
                    <a:pt x="134620" y="0"/>
                  </a:lnTo>
                  <a:lnTo>
                    <a:pt x="134620" y="137160"/>
                  </a:lnTo>
                  <a:lnTo>
                    <a:pt x="271780" y="137160"/>
                  </a:lnTo>
                  <a:lnTo>
                    <a:pt x="27178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6" name="object 306"/>
          <p:cNvSpPr txBox="1"/>
          <p:nvPr/>
        </p:nvSpPr>
        <p:spPr>
          <a:xfrm>
            <a:off x="509269" y="838200"/>
            <a:ext cx="8427721" cy="45643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0680" marR="946150" indent="-322580">
              <a:lnSpc>
                <a:spcPts val="3990"/>
              </a:lnSpc>
              <a:spcBef>
                <a:spcPts val="105"/>
              </a:spcBef>
              <a:buSzPct val="75000"/>
              <a:buFont typeface="Wingdings"/>
              <a:buChar char=""/>
              <a:tabLst>
                <a:tab pos="360680" algn="l"/>
              </a:tabLst>
            </a:pPr>
            <a:r>
              <a:rPr sz="3200" spc="-5" dirty="0">
                <a:latin typeface="Arial"/>
                <a:cs typeface="Arial"/>
              </a:rPr>
              <a:t>CMOS (</a:t>
            </a:r>
            <a:r>
              <a:rPr sz="3200" b="1" i="1" spc="-5" dirty="0">
                <a:latin typeface="Arial"/>
                <a:cs typeface="Arial"/>
              </a:rPr>
              <a:t>C</a:t>
            </a:r>
            <a:r>
              <a:rPr sz="3200" i="1" spc="-5" dirty="0">
                <a:latin typeface="Arial"/>
                <a:cs typeface="Arial"/>
              </a:rPr>
              <a:t>omplementary Metal Oxide  Semiconductor)</a:t>
            </a:r>
            <a:endParaRPr sz="3200" dirty="0">
              <a:latin typeface="Arial"/>
              <a:cs typeface="Arial"/>
            </a:endParaRPr>
          </a:p>
          <a:p>
            <a:pPr marL="759460" lvl="1" indent="-264795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76785"/>
              <a:buFont typeface="Wingdings"/>
              <a:buChar char=""/>
              <a:tabLst>
                <a:tab pos="759460" algn="l"/>
              </a:tabLst>
            </a:pPr>
            <a:r>
              <a:rPr sz="2800" dirty="0">
                <a:latin typeface="Arial"/>
                <a:cs typeface="Arial"/>
              </a:rPr>
              <a:t>É </a:t>
            </a:r>
            <a:r>
              <a:rPr sz="2800" spc="-5" dirty="0">
                <a:latin typeface="Arial"/>
                <a:cs typeface="Arial"/>
              </a:rPr>
              <a:t>um tipo de memória utilizada pelo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BIOS</a:t>
            </a:r>
          </a:p>
          <a:p>
            <a:pPr marL="759460" lvl="1" indent="-264795">
              <a:lnSpc>
                <a:spcPct val="100000"/>
              </a:lnSpc>
              <a:spcBef>
                <a:spcPts val="830"/>
              </a:spcBef>
              <a:buClr>
                <a:srgbClr val="9999CC"/>
              </a:buClr>
              <a:buSzPct val="76785"/>
              <a:buFont typeface="Wingdings"/>
              <a:buChar char=""/>
              <a:tabLst>
                <a:tab pos="759460" algn="l"/>
              </a:tabLst>
            </a:pPr>
            <a:r>
              <a:rPr sz="2800" spc="-5" dirty="0">
                <a:latin typeface="Arial"/>
                <a:cs typeface="Arial"/>
              </a:rPr>
              <a:t>Volátil;</a:t>
            </a:r>
            <a:endParaRPr sz="2800" dirty="0">
              <a:latin typeface="Arial"/>
              <a:cs typeface="Arial"/>
            </a:endParaRPr>
          </a:p>
          <a:p>
            <a:pPr marL="759460" lvl="1" indent="-264795">
              <a:lnSpc>
                <a:spcPct val="100000"/>
              </a:lnSpc>
              <a:spcBef>
                <a:spcPts val="830"/>
              </a:spcBef>
              <a:buClr>
                <a:srgbClr val="9999CC"/>
              </a:buClr>
              <a:buSzPct val="76785"/>
              <a:buFont typeface="Wingdings"/>
              <a:buChar char=""/>
              <a:tabLst>
                <a:tab pos="759460" algn="l"/>
              </a:tabLst>
            </a:pPr>
            <a:r>
              <a:rPr sz="2800" spc="-5" dirty="0">
                <a:latin typeface="Arial"/>
                <a:cs typeface="Arial"/>
              </a:rPr>
              <a:t>Utilizada para gravar hora/data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correntes</a:t>
            </a:r>
            <a:endParaRPr sz="2800" dirty="0">
              <a:latin typeface="Arial"/>
              <a:cs typeface="Arial"/>
            </a:endParaRPr>
          </a:p>
          <a:p>
            <a:pPr marL="759460" lvl="1" indent="-264795">
              <a:lnSpc>
                <a:spcPct val="100000"/>
              </a:lnSpc>
              <a:spcBef>
                <a:spcPts val="830"/>
              </a:spcBef>
              <a:buClr>
                <a:srgbClr val="9999CC"/>
              </a:buClr>
              <a:buSzPct val="76785"/>
              <a:buFont typeface="Wingdings"/>
              <a:buChar char=""/>
              <a:tabLst>
                <a:tab pos="759460" algn="l"/>
              </a:tabLst>
            </a:pPr>
            <a:r>
              <a:rPr sz="2800" spc="-5" dirty="0">
                <a:latin typeface="Arial"/>
                <a:cs typeface="Arial"/>
              </a:rPr>
              <a:t>Possui uma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bateria;</a:t>
            </a:r>
            <a:endParaRPr sz="2800" dirty="0">
              <a:latin typeface="Arial"/>
              <a:cs typeface="Arial"/>
            </a:endParaRPr>
          </a:p>
          <a:p>
            <a:pPr marL="759460" marR="30480" lvl="1" indent="-264160">
              <a:lnSpc>
                <a:spcPct val="103899"/>
              </a:lnSpc>
              <a:spcBef>
                <a:spcPts val="695"/>
              </a:spcBef>
              <a:buClr>
                <a:srgbClr val="9999CC"/>
              </a:buClr>
              <a:buSzPct val="76785"/>
              <a:buFont typeface="Wingdings"/>
              <a:buChar char=""/>
              <a:tabLst>
                <a:tab pos="759460" algn="l"/>
              </a:tabLst>
            </a:pPr>
            <a:r>
              <a:rPr sz="2800" spc="-5" dirty="0">
                <a:latin typeface="Arial"/>
                <a:cs typeface="Arial"/>
              </a:rPr>
              <a:t>Também grava parâmetros de configuração  do sistema, </a:t>
            </a:r>
            <a:r>
              <a:rPr sz="2800" dirty="0">
                <a:latin typeface="Arial"/>
                <a:cs typeface="Arial"/>
              </a:rPr>
              <a:t>como </a:t>
            </a:r>
            <a:r>
              <a:rPr sz="2800" spc="-5" dirty="0">
                <a:latin typeface="Arial"/>
                <a:cs typeface="Arial"/>
              </a:rPr>
              <a:t>por exemplo qual </a:t>
            </a:r>
            <a:r>
              <a:rPr sz="2800" dirty="0">
                <a:latin typeface="Arial"/>
                <a:cs typeface="Arial"/>
              </a:rPr>
              <a:t>é o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disco</a:t>
            </a:r>
            <a:r>
              <a:rPr lang="pt-BR" sz="2800" spc="-5" dirty="0">
                <a:latin typeface="Arial"/>
                <a:cs typeface="Arial"/>
              </a:rPr>
              <a:t> de boot.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0669" y="635127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10" y="0"/>
            <a:ext cx="9136380" cy="546100"/>
            <a:chOff x="3810" y="0"/>
            <a:chExt cx="9136380" cy="546100"/>
          </a:xfrm>
        </p:grpSpPr>
        <p:sp>
          <p:nvSpPr>
            <p:cNvPr id="4" name="object 4"/>
            <p:cNvSpPr/>
            <p:nvPr/>
          </p:nvSpPr>
          <p:spPr>
            <a:xfrm>
              <a:off x="273050" y="0"/>
              <a:ext cx="11430" cy="533400"/>
            </a:xfrm>
            <a:custGeom>
              <a:avLst/>
              <a:gdLst/>
              <a:ahLst/>
              <a:cxnLst/>
              <a:rect l="l" t="t" r="r" b="b"/>
              <a:pathLst>
                <a:path w="11429" h="533400">
                  <a:moveTo>
                    <a:pt x="11430" y="0"/>
                  </a:moveTo>
                  <a:lnTo>
                    <a:pt x="6350" y="0"/>
                  </a:lnTo>
                  <a:lnTo>
                    <a:pt x="5080" y="0"/>
                  </a:lnTo>
                  <a:lnTo>
                    <a:pt x="0" y="0"/>
                  </a:lnTo>
                  <a:lnTo>
                    <a:pt x="0" y="41021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410210"/>
                  </a:lnTo>
                  <a:lnTo>
                    <a:pt x="11430" y="41021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7969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79" h="533400">
                  <a:moveTo>
                    <a:pt x="5079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CD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162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ECE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654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FC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019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0D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51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1D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0030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79" h="533400">
                  <a:moveTo>
                    <a:pt x="508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5080" y="274320"/>
                  </a:lnTo>
                  <a:close/>
                </a:path>
                <a:path w="5079" h="533400">
                  <a:moveTo>
                    <a:pt x="508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5080" y="13716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2D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368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3D3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7330" y="0"/>
              <a:ext cx="7620" cy="533400"/>
            </a:xfrm>
            <a:custGeom>
              <a:avLst/>
              <a:gdLst/>
              <a:ahLst/>
              <a:cxnLst/>
              <a:rect l="l" t="t" r="r" b="b"/>
              <a:pathLst>
                <a:path w="7620" h="533400">
                  <a:moveTo>
                    <a:pt x="762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7620" y="533400"/>
                  </a:lnTo>
                  <a:lnTo>
                    <a:pt x="7620" y="274320"/>
                  </a:lnTo>
                  <a:close/>
                </a:path>
                <a:path w="7620" h="533400">
                  <a:moveTo>
                    <a:pt x="762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620" y="13716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D4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225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5D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71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6D6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082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574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8D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939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9D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43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923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B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288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CD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780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DD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145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E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63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FD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0020" y="0"/>
              <a:ext cx="7620" cy="533400"/>
            </a:xfrm>
            <a:custGeom>
              <a:avLst/>
              <a:gdLst/>
              <a:ahLst/>
              <a:cxnLst/>
              <a:rect l="l" t="t" r="r" b="b"/>
              <a:pathLst>
                <a:path w="7619" h="533400">
                  <a:moveTo>
                    <a:pt x="762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7620" y="533400"/>
                  </a:lnTo>
                  <a:lnTo>
                    <a:pt x="7620" y="274320"/>
                  </a:lnTo>
                  <a:close/>
                </a:path>
                <a:path w="7619" h="533400">
                  <a:moveTo>
                    <a:pt x="762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620" y="13716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0E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494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1E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986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2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35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3E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843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4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208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5E5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699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6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1920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80" h="533400">
                  <a:moveTo>
                    <a:pt x="508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7E7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55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69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8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048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9E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414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A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906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B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7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C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62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DED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549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80" h="533400">
                  <a:moveTo>
                    <a:pt x="508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E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619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69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FE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12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0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7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1F1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969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2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610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80" h="533400">
                  <a:moveTo>
                    <a:pt x="508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F3F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826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4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910" y="0"/>
              <a:ext cx="7620" cy="533400"/>
            </a:xfrm>
            <a:custGeom>
              <a:avLst/>
              <a:gdLst/>
              <a:ahLst/>
              <a:cxnLst/>
              <a:rect l="l" t="t" r="r" b="b"/>
              <a:pathLst>
                <a:path w="7620" h="533400">
                  <a:moveTo>
                    <a:pt x="762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5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82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75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7F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40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31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9F9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9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69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89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BF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72944" y="137159"/>
              <a:ext cx="67310" cy="271780"/>
            </a:xfrm>
            <a:custGeom>
              <a:avLst/>
              <a:gdLst/>
              <a:ahLst/>
              <a:cxnLst/>
              <a:rect l="l" t="t" r="r" b="b"/>
              <a:pathLst>
                <a:path w="67309" h="271780">
                  <a:moveTo>
                    <a:pt x="67233" y="0"/>
                  </a:moveTo>
                  <a:lnTo>
                    <a:pt x="35483" y="0"/>
                  </a:lnTo>
                  <a:lnTo>
                    <a:pt x="1193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67233" y="271780"/>
                  </a:lnTo>
                  <a:lnTo>
                    <a:pt x="67233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0398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78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86" y="271780"/>
                  </a:lnTo>
                  <a:lnTo>
                    <a:pt x="34278" y="0"/>
                  </a:lnTo>
                  <a:close/>
                </a:path>
              </a:pathLst>
            </a:custGeom>
            <a:solidFill>
              <a:srgbClr val="0101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0055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2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9712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0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93699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0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9027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0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684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06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834186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23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23" y="271780"/>
                  </a:lnTo>
                  <a:lnTo>
                    <a:pt x="34223" y="0"/>
                  </a:lnTo>
                  <a:close/>
                </a:path>
              </a:pathLst>
            </a:custGeom>
            <a:solidFill>
              <a:srgbClr val="0707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9982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43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4356" y="271780"/>
                  </a:lnTo>
                  <a:lnTo>
                    <a:pt x="35543" y="0"/>
                  </a:lnTo>
                  <a:close/>
                </a:path>
              </a:pathLst>
            </a:custGeom>
            <a:solidFill>
              <a:srgbClr val="0808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76554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0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7312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697021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28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28" y="271780"/>
                  </a:lnTo>
                  <a:lnTo>
                    <a:pt x="34228" y="0"/>
                  </a:lnTo>
                  <a:close/>
                </a:path>
              </a:pathLst>
            </a:custGeom>
            <a:solidFill>
              <a:srgbClr val="0B0B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66273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0C0C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62844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0D0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59415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0E0E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55986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0F0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52557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010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49128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111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45699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212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2270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31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8841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414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35412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515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31983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61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2867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73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81" y="271780"/>
                  </a:lnTo>
                  <a:lnTo>
                    <a:pt x="34273" y="0"/>
                  </a:lnTo>
                  <a:close/>
                </a:path>
              </a:pathLst>
            </a:custGeom>
            <a:solidFill>
              <a:srgbClr val="1717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2524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1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2181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18267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98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498" y="271780"/>
                  </a:lnTo>
                  <a:lnTo>
                    <a:pt x="35498" y="0"/>
                  </a:lnTo>
                  <a:close/>
                </a:path>
              </a:pathLst>
            </a:custGeom>
            <a:solidFill>
              <a:srgbClr val="1A1A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14959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73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81" y="271780"/>
                  </a:lnTo>
                  <a:lnTo>
                    <a:pt x="34273" y="0"/>
                  </a:lnTo>
                  <a:close/>
                </a:path>
              </a:pathLst>
            </a:custGeom>
            <a:solidFill>
              <a:srgbClr val="1B1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153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810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1D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467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1E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1242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97814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9438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909615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34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34" y="271780"/>
                  </a:lnTo>
                  <a:lnTo>
                    <a:pt x="34234" y="0"/>
                  </a:lnTo>
                  <a:close/>
                </a:path>
              </a:pathLst>
            </a:custGeom>
            <a:solidFill>
              <a:srgbClr val="2222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87526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37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4345" y="271780"/>
                  </a:lnTo>
                  <a:lnTo>
                    <a:pt x="35537" y="0"/>
                  </a:lnTo>
                  <a:close/>
                </a:path>
              </a:pathLst>
            </a:custGeom>
            <a:solidFill>
              <a:srgbClr val="2323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8409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4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80669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772455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34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34" y="271780"/>
                  </a:lnTo>
                  <a:lnTo>
                    <a:pt x="34234" y="0"/>
                  </a:lnTo>
                  <a:close/>
                </a:path>
              </a:pathLst>
            </a:custGeom>
            <a:solidFill>
              <a:srgbClr val="262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73816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727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70387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82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66958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929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63529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A2A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60100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B2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6671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C2C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53242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D2D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49813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2E2E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46384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2F2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42955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3030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9526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3131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327900" y="137159"/>
              <a:ext cx="68580" cy="271780"/>
            </a:xfrm>
            <a:custGeom>
              <a:avLst/>
              <a:gdLst/>
              <a:ahLst/>
              <a:cxnLst/>
              <a:rect l="l" t="t" r="r" b="b"/>
              <a:pathLst>
                <a:path w="68579" h="271780">
                  <a:moveTo>
                    <a:pt x="68541" y="0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67360" y="271780"/>
                  </a:lnTo>
                  <a:lnTo>
                    <a:pt x="68541" y="0"/>
                  </a:lnTo>
                  <a:close/>
                </a:path>
              </a:pathLst>
            </a:custGeom>
            <a:solidFill>
              <a:srgbClr val="3333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936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4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5809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09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09" y="271780"/>
                  </a:lnTo>
                  <a:lnTo>
                    <a:pt x="35509" y="0"/>
                  </a:lnTo>
                  <a:close/>
                </a:path>
              </a:pathLst>
            </a:custGeom>
            <a:solidFill>
              <a:srgbClr val="3535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22502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62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70" y="271780"/>
                  </a:lnTo>
                  <a:lnTo>
                    <a:pt x="34262" y="0"/>
                  </a:lnTo>
                  <a:close/>
                </a:path>
              </a:pathLst>
            </a:custGeom>
            <a:solidFill>
              <a:srgbClr val="363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19074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1564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3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1221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3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0878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3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535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0193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39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39" y="271780"/>
                  </a:lnTo>
                  <a:lnTo>
                    <a:pt x="34239" y="0"/>
                  </a:lnTo>
                  <a:close/>
                </a:path>
              </a:pathLst>
            </a:custGeom>
            <a:solidFill>
              <a:srgbClr val="3C3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98504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3D3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95071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32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4340" y="271780"/>
                  </a:lnTo>
                  <a:lnTo>
                    <a:pt x="35532" y="0"/>
                  </a:lnTo>
                  <a:close/>
                </a:path>
              </a:pathLst>
            </a:custGeom>
            <a:solidFill>
              <a:srgbClr val="3E3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164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8821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39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39" y="271780"/>
                  </a:lnTo>
                  <a:lnTo>
                    <a:pt x="34239" y="0"/>
                  </a:lnTo>
                  <a:close/>
                </a:path>
              </a:pathLst>
            </a:custGeom>
            <a:solidFill>
              <a:srgbClr val="4040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84788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14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81359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242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77931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343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74502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44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71073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54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67643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64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64214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747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5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848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57357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94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53928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A4A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50498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B4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4719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56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64" y="271780"/>
                  </a:lnTo>
                  <a:lnTo>
                    <a:pt x="34256" y="0"/>
                  </a:lnTo>
                  <a:close/>
                </a:path>
              </a:pathLst>
            </a:custGeom>
            <a:solidFill>
              <a:srgbClr val="4C4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4376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4033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3690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4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3347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3004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1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2661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2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318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1976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54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1633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55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129064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45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45" y="271780"/>
                  </a:lnTo>
                  <a:lnTo>
                    <a:pt x="34245" y="0"/>
                  </a:lnTo>
                  <a:close/>
                </a:path>
              </a:pathLst>
            </a:custGeom>
            <a:solidFill>
              <a:srgbClr val="565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09477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5757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06048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85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02619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959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99190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A5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95761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B5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92332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C5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88902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5D5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85473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5E5E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82044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5F5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78615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6060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75186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616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7188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51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58" y="271780"/>
                  </a:lnTo>
                  <a:lnTo>
                    <a:pt x="34251" y="0"/>
                  </a:lnTo>
                  <a:close/>
                </a:path>
              </a:pathLst>
            </a:custGeom>
            <a:solidFill>
              <a:srgbClr val="6262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68328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521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21" y="271780"/>
                  </a:lnTo>
                  <a:lnTo>
                    <a:pt x="35521" y="0"/>
                  </a:lnTo>
                  <a:close/>
                </a:path>
              </a:pathLst>
            </a:custGeom>
            <a:solidFill>
              <a:srgbClr val="636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64899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6464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581650" y="137159"/>
              <a:ext cx="68580" cy="271780"/>
            </a:xfrm>
            <a:custGeom>
              <a:avLst/>
              <a:gdLst/>
              <a:ahLst/>
              <a:cxnLst/>
              <a:rect l="l" t="t" r="r" b="b"/>
              <a:pathLst>
                <a:path w="68579" h="271780">
                  <a:moveTo>
                    <a:pt x="68529" y="0"/>
                  </a:moveTo>
                  <a:lnTo>
                    <a:pt x="34239" y="0"/>
                  </a:lnTo>
                  <a:lnTo>
                    <a:pt x="0" y="0"/>
                  </a:lnTo>
                  <a:lnTo>
                    <a:pt x="0" y="271780"/>
                  </a:lnTo>
                  <a:lnTo>
                    <a:pt x="33058" y="271780"/>
                  </a:lnTo>
                  <a:lnTo>
                    <a:pt x="67348" y="271780"/>
                  </a:lnTo>
                  <a:lnTo>
                    <a:pt x="68529" y="0"/>
                  </a:lnTo>
                  <a:close/>
                </a:path>
              </a:pathLst>
            </a:custGeom>
            <a:solidFill>
              <a:srgbClr val="666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5473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6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5130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6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4787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6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4444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A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4102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B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3759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6C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3416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6D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3073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6E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2730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238788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51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51" y="271780"/>
                  </a:lnTo>
                  <a:lnTo>
                    <a:pt x="34251" y="0"/>
                  </a:lnTo>
                  <a:close/>
                </a:path>
              </a:pathLst>
            </a:custGeom>
            <a:solidFill>
              <a:srgbClr val="7070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20449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717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17020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7272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13591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7373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10162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747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06733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75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03304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7676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99875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777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9657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45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53" y="271780"/>
                  </a:lnTo>
                  <a:lnTo>
                    <a:pt x="34245" y="0"/>
                  </a:lnTo>
                  <a:close/>
                </a:path>
              </a:pathLst>
            </a:custGeom>
            <a:solidFill>
              <a:srgbClr val="7878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9314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7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8971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7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8628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7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8285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7942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7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7599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7256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6913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6570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622833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5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56" y="271780"/>
                  </a:lnTo>
                  <a:lnTo>
                    <a:pt x="34256" y="0"/>
                  </a:lnTo>
                  <a:close/>
                </a:path>
              </a:pathLst>
            </a:custGeom>
            <a:solidFill>
              <a:srgbClr val="8282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58854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838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55425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848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51996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8585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48567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8686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45137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787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41708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888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38279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98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34850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A8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31421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B8B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27992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C8C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24563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D8D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2125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39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47" y="271780"/>
                  </a:lnTo>
                  <a:lnTo>
                    <a:pt x="34239" y="0"/>
                  </a:lnTo>
                  <a:close/>
                </a:path>
              </a:pathLst>
            </a:custGeom>
            <a:solidFill>
              <a:srgbClr val="8E8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1783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14276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53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32" y="271780"/>
                  </a:lnTo>
                  <a:lnTo>
                    <a:pt x="35532" y="0"/>
                  </a:lnTo>
                  <a:close/>
                </a:path>
              </a:pathLst>
            </a:custGeom>
            <a:solidFill>
              <a:srgbClr val="9090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10847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919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0754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39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47" y="271780"/>
                  </a:lnTo>
                  <a:lnTo>
                    <a:pt x="34239" y="0"/>
                  </a:lnTo>
                  <a:close/>
                </a:path>
              </a:pathLst>
            </a:custGeom>
            <a:solidFill>
              <a:srgbClr val="929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0411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9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0068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4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9725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9382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6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9039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835400" y="137159"/>
              <a:ext cx="68580" cy="271780"/>
            </a:xfrm>
            <a:custGeom>
              <a:avLst/>
              <a:gdLst/>
              <a:ahLst/>
              <a:cxnLst/>
              <a:rect l="l" t="t" r="r" b="b"/>
              <a:pathLst>
                <a:path w="68579" h="271780">
                  <a:moveTo>
                    <a:pt x="68580" y="0"/>
                  </a:moveTo>
                  <a:lnTo>
                    <a:pt x="35509" y="0"/>
                  </a:lnTo>
                  <a:lnTo>
                    <a:pt x="0" y="0"/>
                  </a:lnTo>
                  <a:lnTo>
                    <a:pt x="0" y="271780"/>
                  </a:lnTo>
                  <a:lnTo>
                    <a:pt x="34315" y="271780"/>
                  </a:lnTo>
                  <a:lnTo>
                    <a:pt x="68580" y="2717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999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8011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7668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732557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6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62" y="271780"/>
                  </a:lnTo>
                  <a:lnTo>
                    <a:pt x="34262" y="0"/>
                  </a:lnTo>
                  <a:close/>
                </a:path>
              </a:pathLst>
            </a:custGeom>
            <a:solidFill>
              <a:srgbClr val="9C9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69826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9D9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66397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9E9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62968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9F9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59539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0A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56110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1A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52681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2A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49252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3A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45823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4A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42394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5A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38965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6A6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35536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7A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3223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34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42" y="271780"/>
                  </a:lnTo>
                  <a:lnTo>
                    <a:pt x="34234" y="0"/>
                  </a:lnTo>
                  <a:close/>
                </a:path>
              </a:pathLst>
            </a:custGeom>
            <a:solidFill>
              <a:srgbClr val="A8A8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2880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2537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21944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A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1851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15087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AD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1165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0822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04799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0137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979436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73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73" y="271780"/>
                  </a:lnTo>
                  <a:lnTo>
                    <a:pt x="34273" y="0"/>
                  </a:lnTo>
                  <a:close/>
                </a:path>
              </a:pathLst>
            </a:custGeom>
            <a:solidFill>
              <a:srgbClr val="B2B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94514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3B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91085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4B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87654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98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4306" y="271780"/>
                  </a:lnTo>
                  <a:lnTo>
                    <a:pt x="35498" y="0"/>
                  </a:lnTo>
                  <a:close/>
                </a:path>
              </a:pathLst>
            </a:custGeom>
            <a:solidFill>
              <a:srgbClr val="B5B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842276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73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73" y="271780"/>
                  </a:lnTo>
                  <a:lnTo>
                    <a:pt x="34273" y="0"/>
                  </a:lnTo>
                  <a:close/>
                </a:path>
              </a:pathLst>
            </a:custGeom>
            <a:solidFill>
              <a:srgbClr val="B6B6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80798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7B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77369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8B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73940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9B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70511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AB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67082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BB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63653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CB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60224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DB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56795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EB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53366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FB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49937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0C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46508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1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43204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28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36" y="271780"/>
                  </a:lnTo>
                  <a:lnTo>
                    <a:pt x="34228" y="0"/>
                  </a:lnTo>
                  <a:close/>
                </a:path>
              </a:pathLst>
            </a:custGeom>
            <a:solidFill>
              <a:srgbClr val="C2C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3977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36347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3291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2948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26059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2263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19202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1577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2089150" y="137159"/>
              <a:ext cx="68580" cy="271780"/>
            </a:xfrm>
            <a:custGeom>
              <a:avLst/>
              <a:gdLst/>
              <a:ahLst/>
              <a:cxnLst/>
              <a:rect l="l" t="t" r="r" b="b"/>
              <a:pathLst>
                <a:path w="68580" h="271780">
                  <a:moveTo>
                    <a:pt x="68580" y="0"/>
                  </a:moveTo>
                  <a:lnTo>
                    <a:pt x="34290" y="0"/>
                  </a:lnTo>
                  <a:lnTo>
                    <a:pt x="1193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68580" y="2717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205487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D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202058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EC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98629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FC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95200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0D0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91771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1D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88342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2D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84913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3D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81484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4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78055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5D5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74626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6D6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71197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7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6789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23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31" y="271780"/>
                  </a:lnTo>
                  <a:lnTo>
                    <a:pt x="34223" y="0"/>
                  </a:lnTo>
                  <a:close/>
                </a:path>
              </a:pathLst>
            </a:custGeom>
            <a:solidFill>
              <a:srgbClr val="D8D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64339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548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48" y="271780"/>
                  </a:lnTo>
                  <a:lnTo>
                    <a:pt x="35548" y="0"/>
                  </a:lnTo>
                  <a:close/>
                </a:path>
              </a:pathLst>
            </a:custGeom>
            <a:solidFill>
              <a:srgbClr val="D9D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60910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57480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7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7" y="0"/>
                  </a:lnTo>
                  <a:close/>
                </a:path>
              </a:pathLst>
            </a:custGeom>
            <a:solidFill>
              <a:srgbClr val="DBD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5417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17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25" y="271780"/>
                  </a:lnTo>
                  <a:lnTo>
                    <a:pt x="34217" y="0"/>
                  </a:lnTo>
                  <a:close/>
                </a:path>
              </a:pathLst>
            </a:custGeom>
            <a:solidFill>
              <a:srgbClr val="DCD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50749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47319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4389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40462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37032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33604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30174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3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2674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23317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198885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84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4" y="271780"/>
                  </a:lnTo>
                  <a:lnTo>
                    <a:pt x="34284" y="0"/>
                  </a:lnTo>
                  <a:close/>
                </a:path>
              </a:pathLst>
            </a:custGeom>
            <a:solidFill>
              <a:srgbClr val="E6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16459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7E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13030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8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09601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06172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A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02743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BEB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99314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C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95885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DE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92456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EE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89027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EFE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85598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F0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82169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F1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7886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12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25" y="271780"/>
                  </a:lnTo>
                  <a:lnTo>
                    <a:pt x="34212" y="0"/>
                  </a:lnTo>
                  <a:close/>
                </a:path>
              </a:pathLst>
            </a:custGeom>
            <a:solidFill>
              <a:srgbClr val="F2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543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1881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59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59" y="271780"/>
                  </a:lnTo>
                  <a:lnTo>
                    <a:pt x="35559" y="0"/>
                  </a:lnTo>
                  <a:close/>
                </a:path>
              </a:pathLst>
            </a:custGeom>
            <a:solidFill>
              <a:srgbClr val="F4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68452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F5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651510" y="274320"/>
              <a:ext cx="34290" cy="134620"/>
            </a:xfrm>
            <a:custGeom>
              <a:avLst/>
              <a:gdLst/>
              <a:ahLst/>
              <a:cxnLst/>
              <a:rect l="l" t="t" r="r" b="b"/>
              <a:pathLst>
                <a:path w="34290" h="134620">
                  <a:moveTo>
                    <a:pt x="0" y="134619"/>
                  </a:moveTo>
                  <a:lnTo>
                    <a:pt x="34212" y="134619"/>
                  </a:lnTo>
                  <a:lnTo>
                    <a:pt x="34212" y="0"/>
                  </a:lnTo>
                  <a:lnTo>
                    <a:pt x="0" y="0"/>
                  </a:lnTo>
                  <a:lnTo>
                    <a:pt x="0" y="134619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617219" y="274320"/>
              <a:ext cx="34290" cy="134620"/>
            </a:xfrm>
            <a:custGeom>
              <a:avLst/>
              <a:gdLst/>
              <a:ahLst/>
              <a:cxnLst/>
              <a:rect l="l" t="t" r="r" b="b"/>
              <a:pathLst>
                <a:path w="34290" h="134620">
                  <a:moveTo>
                    <a:pt x="0" y="134619"/>
                  </a:moveTo>
                  <a:lnTo>
                    <a:pt x="34289" y="134619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134619"/>
                  </a:lnTo>
                  <a:close/>
                </a:path>
              </a:pathLst>
            </a:custGeom>
            <a:solidFill>
              <a:srgbClr val="F7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82929" y="274320"/>
              <a:ext cx="34290" cy="134620"/>
            </a:xfrm>
            <a:custGeom>
              <a:avLst/>
              <a:gdLst/>
              <a:ahLst/>
              <a:cxnLst/>
              <a:rect l="l" t="t" r="r" b="b"/>
              <a:pathLst>
                <a:path w="34290" h="134620">
                  <a:moveTo>
                    <a:pt x="0" y="134619"/>
                  </a:moveTo>
                  <a:lnTo>
                    <a:pt x="34290" y="134619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134619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48640" y="274320"/>
              <a:ext cx="34290" cy="134620"/>
            </a:xfrm>
            <a:custGeom>
              <a:avLst/>
              <a:gdLst/>
              <a:ahLst/>
              <a:cxnLst/>
              <a:rect l="l" t="t" r="r" b="b"/>
              <a:pathLst>
                <a:path w="34290" h="134620">
                  <a:moveTo>
                    <a:pt x="0" y="134619"/>
                  </a:moveTo>
                  <a:lnTo>
                    <a:pt x="34289" y="134619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1346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143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408940" y="0"/>
              <a:ext cx="276860" cy="270510"/>
            </a:xfrm>
            <a:custGeom>
              <a:avLst/>
              <a:gdLst/>
              <a:ahLst/>
              <a:cxnLst/>
              <a:rect l="l" t="t" r="r" b="b"/>
              <a:pathLst>
                <a:path w="276859" h="270510">
                  <a:moveTo>
                    <a:pt x="137160" y="134620"/>
                  </a:moveTo>
                  <a:lnTo>
                    <a:pt x="0" y="134620"/>
                  </a:lnTo>
                  <a:lnTo>
                    <a:pt x="0" y="270510"/>
                  </a:lnTo>
                  <a:lnTo>
                    <a:pt x="137160" y="270510"/>
                  </a:lnTo>
                  <a:lnTo>
                    <a:pt x="137160" y="134620"/>
                  </a:lnTo>
                  <a:close/>
                </a:path>
                <a:path w="276859" h="270510">
                  <a:moveTo>
                    <a:pt x="276860" y="0"/>
                  </a:moveTo>
                  <a:lnTo>
                    <a:pt x="138430" y="0"/>
                  </a:lnTo>
                  <a:lnTo>
                    <a:pt x="138430" y="135890"/>
                  </a:lnTo>
                  <a:lnTo>
                    <a:pt x="276860" y="135890"/>
                  </a:lnTo>
                  <a:lnTo>
                    <a:pt x="276860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547369" y="134619"/>
              <a:ext cx="138430" cy="139700"/>
            </a:xfrm>
            <a:custGeom>
              <a:avLst/>
              <a:gdLst/>
              <a:ahLst/>
              <a:cxnLst/>
              <a:rect l="l" t="t" r="r" b="b"/>
              <a:pathLst>
                <a:path w="138429" h="139700">
                  <a:moveTo>
                    <a:pt x="138429" y="0"/>
                  </a:moveTo>
                  <a:lnTo>
                    <a:pt x="0" y="0"/>
                  </a:lnTo>
                  <a:lnTo>
                    <a:pt x="0" y="139700"/>
                  </a:lnTo>
                  <a:lnTo>
                    <a:pt x="138429" y="13970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274319" y="274320"/>
              <a:ext cx="134620" cy="135890"/>
            </a:xfrm>
            <a:custGeom>
              <a:avLst/>
              <a:gdLst/>
              <a:ahLst/>
              <a:cxnLst/>
              <a:rect l="l" t="t" r="r" b="b"/>
              <a:pathLst>
                <a:path w="134620" h="135890">
                  <a:moveTo>
                    <a:pt x="134620" y="0"/>
                  </a:moveTo>
                  <a:lnTo>
                    <a:pt x="0" y="0"/>
                  </a:lnTo>
                  <a:lnTo>
                    <a:pt x="0" y="135889"/>
                  </a:lnTo>
                  <a:lnTo>
                    <a:pt x="134620" y="135889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132080" y="135890"/>
              <a:ext cx="139700" cy="137160"/>
            </a:xfrm>
            <a:custGeom>
              <a:avLst/>
              <a:gdLst/>
              <a:ahLst/>
              <a:cxnLst/>
              <a:rect l="l" t="t" r="r" b="b"/>
              <a:pathLst>
                <a:path w="139700" h="137160">
                  <a:moveTo>
                    <a:pt x="139699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39699" y="13715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274320" y="270509"/>
              <a:ext cx="271780" cy="274320"/>
            </a:xfrm>
            <a:custGeom>
              <a:avLst/>
              <a:gdLst/>
              <a:ahLst/>
              <a:cxnLst/>
              <a:rect l="l" t="t" r="r" b="b"/>
              <a:pathLst>
                <a:path w="271780" h="274320">
                  <a:moveTo>
                    <a:pt x="134620" y="138430"/>
                  </a:moveTo>
                  <a:lnTo>
                    <a:pt x="0" y="138430"/>
                  </a:lnTo>
                  <a:lnTo>
                    <a:pt x="0" y="274320"/>
                  </a:lnTo>
                  <a:lnTo>
                    <a:pt x="134620" y="274320"/>
                  </a:lnTo>
                  <a:lnTo>
                    <a:pt x="134620" y="138430"/>
                  </a:lnTo>
                  <a:close/>
                </a:path>
                <a:path w="271780" h="274320">
                  <a:moveTo>
                    <a:pt x="271780" y="0"/>
                  </a:moveTo>
                  <a:lnTo>
                    <a:pt x="134620" y="0"/>
                  </a:lnTo>
                  <a:lnTo>
                    <a:pt x="134620" y="137160"/>
                  </a:lnTo>
                  <a:lnTo>
                    <a:pt x="271780" y="137160"/>
                  </a:lnTo>
                  <a:lnTo>
                    <a:pt x="27178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5" name="object 305"/>
          <p:cNvSpPr txBox="1">
            <a:spLocks noGrp="1"/>
          </p:cNvSpPr>
          <p:nvPr>
            <p:ph type="title"/>
          </p:nvPr>
        </p:nvSpPr>
        <p:spPr>
          <a:xfrm>
            <a:off x="534669" y="808990"/>
            <a:ext cx="48348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Dispositivos de</a:t>
            </a:r>
            <a:r>
              <a:rPr spc="-75" dirty="0"/>
              <a:t> </a:t>
            </a:r>
            <a:r>
              <a:rPr spc="-5" dirty="0"/>
              <a:t>E/S</a:t>
            </a:r>
          </a:p>
        </p:txBody>
      </p:sp>
      <p:sp>
        <p:nvSpPr>
          <p:cNvPr id="306" name="object 306"/>
          <p:cNvSpPr txBox="1"/>
          <p:nvPr/>
        </p:nvSpPr>
        <p:spPr>
          <a:xfrm>
            <a:off x="509269" y="1913890"/>
            <a:ext cx="7847330" cy="416814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60680" indent="-322580">
              <a:lnSpc>
                <a:spcPct val="100000"/>
              </a:lnSpc>
              <a:spcBef>
                <a:spcPts val="1050"/>
              </a:spcBef>
              <a:buSzPct val="75000"/>
              <a:buFont typeface="Wingdings"/>
              <a:buChar char=""/>
              <a:tabLst>
                <a:tab pos="360680" algn="l"/>
              </a:tabLst>
            </a:pPr>
            <a:r>
              <a:rPr sz="3200" spc="-5" dirty="0">
                <a:latin typeface="Arial"/>
                <a:cs typeface="Arial"/>
              </a:rPr>
              <a:t>Interagem </a:t>
            </a:r>
            <a:r>
              <a:rPr sz="3200" dirty="0">
                <a:latin typeface="Arial"/>
                <a:cs typeface="Arial"/>
              </a:rPr>
              <a:t>com o </a:t>
            </a:r>
            <a:r>
              <a:rPr sz="3200" spc="-5" dirty="0">
                <a:latin typeface="Arial"/>
                <a:cs typeface="Arial"/>
              </a:rPr>
              <a:t>sistema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operacional;</a:t>
            </a:r>
            <a:endParaRPr sz="3200">
              <a:latin typeface="Arial"/>
              <a:cs typeface="Arial"/>
            </a:endParaRPr>
          </a:p>
          <a:p>
            <a:pPr marL="360680" indent="-322580">
              <a:lnSpc>
                <a:spcPct val="100000"/>
              </a:lnSpc>
              <a:spcBef>
                <a:spcPts val="950"/>
              </a:spcBef>
              <a:buSzPct val="75000"/>
              <a:buFont typeface="Wingdings"/>
              <a:buChar char=""/>
              <a:tabLst>
                <a:tab pos="360680" algn="l"/>
              </a:tabLst>
            </a:pPr>
            <a:r>
              <a:rPr sz="3200" spc="-10" dirty="0">
                <a:latin typeface="Arial"/>
                <a:cs typeface="Arial"/>
              </a:rPr>
              <a:t>Controladoras</a:t>
            </a:r>
            <a:endParaRPr sz="3200">
              <a:latin typeface="Arial"/>
              <a:cs typeface="Arial"/>
            </a:endParaRPr>
          </a:p>
          <a:p>
            <a:pPr marL="759460" marR="30480" lvl="1" indent="-264160">
              <a:lnSpc>
                <a:spcPct val="103899"/>
              </a:lnSpc>
              <a:spcBef>
                <a:spcPts val="695"/>
              </a:spcBef>
              <a:buClr>
                <a:srgbClr val="9999CC"/>
              </a:buClr>
              <a:buSzPct val="76785"/>
              <a:buFont typeface="Wingdings"/>
              <a:buChar char=""/>
              <a:tabLst>
                <a:tab pos="759460" algn="l"/>
              </a:tabLst>
            </a:pPr>
            <a:r>
              <a:rPr sz="2800" i="1" spc="-5" dirty="0">
                <a:latin typeface="Arial"/>
                <a:cs typeface="Arial"/>
              </a:rPr>
              <a:t>Chip </a:t>
            </a:r>
            <a:r>
              <a:rPr sz="2800" spc="-5" dirty="0">
                <a:latin typeface="Arial"/>
                <a:cs typeface="Arial"/>
              </a:rPr>
              <a:t>(conjunto de </a:t>
            </a:r>
            <a:r>
              <a:rPr sz="2800" i="1" spc="-5" dirty="0">
                <a:latin typeface="Arial"/>
                <a:cs typeface="Arial"/>
              </a:rPr>
              <a:t>chips</a:t>
            </a:r>
            <a:r>
              <a:rPr sz="2800" spc="-5" dirty="0">
                <a:latin typeface="Arial"/>
                <a:cs typeface="Arial"/>
              </a:rPr>
              <a:t>) conectado </a:t>
            </a:r>
            <a:r>
              <a:rPr sz="2800" dirty="0">
                <a:latin typeface="Arial"/>
                <a:cs typeface="Arial"/>
              </a:rPr>
              <a:t>à </a:t>
            </a:r>
            <a:r>
              <a:rPr sz="2800" spc="-5" dirty="0">
                <a:latin typeface="Arial"/>
                <a:cs typeface="Arial"/>
              </a:rPr>
              <a:t>placa  mãe que fisicamente controla os dispositivos  físicos aceitando comandos do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SO;</a:t>
            </a:r>
            <a:endParaRPr sz="2800">
              <a:latin typeface="Arial"/>
              <a:cs typeface="Arial"/>
            </a:endParaRPr>
          </a:p>
          <a:p>
            <a:pPr marL="759460" lvl="1" indent="-264795">
              <a:lnSpc>
                <a:spcPct val="100000"/>
              </a:lnSpc>
              <a:spcBef>
                <a:spcPts val="830"/>
              </a:spcBef>
              <a:buClr>
                <a:srgbClr val="9999CC"/>
              </a:buClr>
              <a:buSzPct val="76785"/>
              <a:buFont typeface="Wingdings"/>
              <a:buChar char=""/>
              <a:tabLst>
                <a:tab pos="759460" algn="l"/>
              </a:tabLst>
            </a:pPr>
            <a:r>
              <a:rPr sz="2800" spc="-5" dirty="0">
                <a:latin typeface="Arial"/>
                <a:cs typeface="Arial"/>
              </a:rPr>
              <a:t>Controle </a:t>
            </a:r>
            <a:r>
              <a:rPr sz="2800" dirty="0">
                <a:latin typeface="Arial"/>
                <a:cs typeface="Arial"/>
              </a:rPr>
              <a:t>é </a:t>
            </a:r>
            <a:r>
              <a:rPr sz="2800" spc="-5" dirty="0">
                <a:latin typeface="Arial"/>
                <a:cs typeface="Arial"/>
              </a:rPr>
              <a:t>feito por meio de uma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interface:</a:t>
            </a:r>
            <a:endParaRPr sz="2800">
              <a:latin typeface="Arial"/>
              <a:cs typeface="Arial"/>
            </a:endParaRPr>
          </a:p>
          <a:p>
            <a:pPr marL="759460">
              <a:lnSpc>
                <a:spcPct val="100000"/>
              </a:lnSpc>
              <a:spcBef>
                <a:spcPts val="130"/>
              </a:spcBef>
            </a:pPr>
            <a:r>
              <a:rPr sz="2800" i="1" spc="-5" dirty="0">
                <a:latin typeface="Arial"/>
                <a:cs typeface="Arial"/>
              </a:rPr>
              <a:t>driver</a:t>
            </a:r>
            <a:endParaRPr sz="2800">
              <a:latin typeface="Arial"/>
              <a:cs typeface="Arial"/>
            </a:endParaRPr>
          </a:p>
          <a:p>
            <a:pPr marL="759460" lvl="1" indent="-264795">
              <a:lnSpc>
                <a:spcPct val="100000"/>
              </a:lnSpc>
              <a:spcBef>
                <a:spcPts val="830"/>
              </a:spcBef>
              <a:buClr>
                <a:srgbClr val="9999CC"/>
              </a:buClr>
              <a:buSzPct val="76785"/>
              <a:buFont typeface="Wingdings"/>
              <a:buChar char=""/>
              <a:tabLst>
                <a:tab pos="759460" algn="l"/>
              </a:tabLst>
            </a:pPr>
            <a:r>
              <a:rPr sz="2800" spc="-5" dirty="0">
                <a:latin typeface="Arial"/>
                <a:cs typeface="Arial"/>
              </a:rPr>
              <a:t>Driver </a:t>
            </a:r>
            <a:r>
              <a:rPr sz="2800" dirty="0">
                <a:latin typeface="Arial"/>
                <a:cs typeface="Arial"/>
              </a:rPr>
              <a:t>–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software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07" name="object 307"/>
          <p:cNvSpPr txBox="1"/>
          <p:nvPr/>
        </p:nvSpPr>
        <p:spPr>
          <a:xfrm>
            <a:off x="991869" y="6162040"/>
            <a:ext cx="41389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860" indent="-264160">
              <a:lnSpc>
                <a:spcPct val="100000"/>
              </a:lnSpc>
              <a:spcBef>
                <a:spcPts val="100"/>
              </a:spcBef>
              <a:buClr>
                <a:srgbClr val="9999CC"/>
              </a:buClr>
              <a:buSzPct val="76785"/>
              <a:buFont typeface="Wingdings"/>
              <a:buChar char=""/>
              <a:tabLst>
                <a:tab pos="276860" algn="l"/>
              </a:tabLst>
            </a:pPr>
            <a:r>
              <a:rPr sz="2800" spc="-5" dirty="0">
                <a:latin typeface="Arial"/>
                <a:cs typeface="Arial"/>
              </a:rPr>
              <a:t>Controladora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hardware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217" y="685800"/>
            <a:ext cx="3613992" cy="4603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r"/>
            <a:r>
              <a:rPr lang="en-US" sz="4200" spc="-5"/>
              <a:t>Dispositivos de</a:t>
            </a:r>
            <a:r>
              <a:rPr lang="en-US" sz="4200" spc="-75"/>
              <a:t> </a:t>
            </a:r>
            <a:r>
              <a:rPr lang="en-US" sz="4200" spc="-5"/>
              <a:t>E/S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836108" y="5578475"/>
            <a:ext cx="792975" cy="6699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3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17</a:t>
            </a:fld>
            <a:endParaRPr lang="en-US" sz="3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9238" y="685800"/>
            <a:ext cx="3659219" cy="460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60680" marR="680085" indent="-32258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360680" algn="l"/>
              </a:tabLst>
            </a:pPr>
            <a:r>
              <a:rPr lang="en-US" spc="-10"/>
              <a:t>Sistema Operacional </a:t>
            </a:r>
            <a:r>
              <a:rPr lang="en-US" spc="-5"/>
              <a:t>manipula as  </a:t>
            </a:r>
            <a:r>
              <a:rPr lang="en-US" spc="-10"/>
              <a:t>controladoras </a:t>
            </a:r>
            <a:r>
              <a:rPr lang="en-US" spc="-5"/>
              <a:t>(parte eletrônica </a:t>
            </a:r>
            <a:r>
              <a:rPr lang="en-US" spc="-10"/>
              <a:t>dos  </a:t>
            </a:r>
            <a:r>
              <a:rPr lang="en-US" spc="-5"/>
              <a:t>dispositivos)</a:t>
            </a:r>
            <a:endParaRPr lang="en-US"/>
          </a:p>
          <a:p>
            <a:pPr marL="759460" marR="30480" lvl="1" indent="-26416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59460" algn="l"/>
              </a:tabLst>
            </a:pPr>
            <a:r>
              <a:rPr lang="en-US" spc="-5"/>
              <a:t>Comandos especiais </a:t>
            </a:r>
            <a:r>
              <a:rPr lang="en-US"/>
              <a:t>são </a:t>
            </a:r>
            <a:r>
              <a:rPr lang="en-US" spc="-5"/>
              <a:t>carregados nos  registradores das</a:t>
            </a:r>
            <a:r>
              <a:rPr lang="en-US" spc="-15"/>
              <a:t> </a:t>
            </a:r>
            <a:r>
              <a:rPr lang="en-US" spc="-5"/>
              <a:t>controladoras;</a:t>
            </a:r>
            <a:endParaRPr lang="en-US"/>
          </a:p>
          <a:p>
            <a:pPr marL="759460" lvl="1" indent="-264795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59460" algn="l"/>
              </a:tabLst>
            </a:pPr>
            <a:r>
              <a:rPr lang="en-US" spc="-5"/>
              <a:t>Sinais elétricos acionam os</a:t>
            </a:r>
            <a:r>
              <a:rPr lang="en-US" spc="-20"/>
              <a:t> </a:t>
            </a:r>
            <a:r>
              <a:rPr lang="en-US" spc="-5"/>
              <a:t>dispositivos;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217" y="685800"/>
            <a:ext cx="3613992" cy="4603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r"/>
            <a:r>
              <a:rPr lang="en-US" sz="4200" spc="-5"/>
              <a:t>Dispositivos de</a:t>
            </a:r>
            <a:r>
              <a:rPr lang="en-US" sz="4200" spc="-75"/>
              <a:t> </a:t>
            </a:r>
            <a:r>
              <a:rPr lang="en-US" sz="4200" spc="-5"/>
              <a:t>E/S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836108" y="5578475"/>
            <a:ext cx="792975" cy="6699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3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18</a:t>
            </a:fld>
            <a:endParaRPr lang="en-US" sz="3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9238" y="685800"/>
            <a:ext cx="3659219" cy="460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60680" indent="-32258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360680" algn="l"/>
              </a:tabLst>
            </a:pPr>
            <a:r>
              <a:rPr lang="en-US" i="1" spc="-10"/>
              <a:t>Driver</a:t>
            </a:r>
            <a:endParaRPr lang="en-US"/>
          </a:p>
          <a:p>
            <a:pPr marL="759460" lvl="1" indent="-264795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59460" algn="l"/>
              </a:tabLst>
            </a:pPr>
            <a:r>
              <a:rPr lang="en-US" i="1" spc="-5"/>
              <a:t>software</a:t>
            </a:r>
            <a:endParaRPr lang="en-US"/>
          </a:p>
          <a:p>
            <a:pPr marL="759460" marR="30480" lvl="1" indent="-26416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59460" algn="l"/>
              </a:tabLst>
            </a:pPr>
            <a:r>
              <a:rPr lang="en-US" spc="-5"/>
              <a:t>Diferentes controladoras </a:t>
            </a:r>
            <a:r>
              <a:rPr lang="en-US"/>
              <a:t>e </a:t>
            </a:r>
            <a:r>
              <a:rPr lang="en-US" spc="-5"/>
              <a:t>diferentes  sistemas operacionais utilizam diferentes  </a:t>
            </a:r>
            <a:r>
              <a:rPr lang="en-US" i="1" spc="-5"/>
              <a:t>drivers;</a:t>
            </a:r>
            <a:endParaRPr lang="en-US"/>
          </a:p>
          <a:p>
            <a:pPr marL="759460" lvl="1" indent="-264795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59460" algn="l"/>
              </a:tabLst>
            </a:pPr>
            <a:r>
              <a:rPr lang="en-US" spc="-5"/>
              <a:t>Rodam em modo</a:t>
            </a:r>
            <a:r>
              <a:rPr lang="en-US" spc="25"/>
              <a:t> </a:t>
            </a:r>
            <a:r>
              <a:rPr lang="en-US" i="1" spc="-5"/>
              <a:t>kernel</a:t>
            </a:r>
            <a:r>
              <a:rPr lang="en-US" spc="-5"/>
              <a:t>;</a:t>
            </a:r>
            <a:endParaRPr lang="en-US"/>
          </a:p>
          <a:p>
            <a:pPr marL="759460" marR="109220" lvl="1" indent="-26416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59460" algn="l"/>
                <a:tab pos="6090285" algn="l"/>
              </a:tabLst>
            </a:pPr>
            <a:r>
              <a:rPr lang="en-US" spc="-5"/>
              <a:t>Podem </a:t>
            </a:r>
            <a:r>
              <a:rPr lang="en-US"/>
              <a:t>ser </a:t>
            </a:r>
            <a:r>
              <a:rPr lang="en-US" spc="-5"/>
              <a:t>carregados dinamicamente </a:t>
            </a:r>
            <a:r>
              <a:rPr lang="en-US"/>
              <a:t>–  </a:t>
            </a:r>
            <a:r>
              <a:rPr lang="en-US" spc="-10"/>
              <a:t>depende </a:t>
            </a:r>
            <a:r>
              <a:rPr lang="en-US" spc="-5"/>
              <a:t>do</a:t>
            </a:r>
            <a:r>
              <a:rPr lang="en-US" spc="15"/>
              <a:t> </a:t>
            </a:r>
            <a:r>
              <a:rPr lang="en-US" spc="-5"/>
              <a:t>sistema</a:t>
            </a:r>
            <a:r>
              <a:rPr lang="en-US" spc="5"/>
              <a:t> </a:t>
            </a:r>
            <a:r>
              <a:rPr lang="en-US" spc="-5"/>
              <a:t>operacional	</a:t>
            </a:r>
            <a:r>
              <a:rPr lang="en-US"/>
              <a:t>e </a:t>
            </a:r>
            <a:r>
              <a:rPr lang="en-US" spc="-5"/>
              <a:t>do  dispositivo físico;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217" y="685800"/>
            <a:ext cx="3613992" cy="4603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r"/>
            <a:r>
              <a:rPr lang="en-US" sz="4200" spc="-5"/>
              <a:t>Dispositivos de</a:t>
            </a:r>
            <a:r>
              <a:rPr lang="en-US" sz="4200" spc="-75"/>
              <a:t> </a:t>
            </a:r>
            <a:r>
              <a:rPr lang="en-US" sz="4200" spc="-5"/>
              <a:t>E/S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836108" y="5578475"/>
            <a:ext cx="792975" cy="6699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3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19</a:t>
            </a:fld>
            <a:endParaRPr lang="en-US" sz="3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9238" y="685800"/>
            <a:ext cx="3659219" cy="460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60680" indent="-32258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360680" algn="l"/>
              </a:tabLst>
            </a:pPr>
            <a:r>
              <a:rPr lang="en-US" dirty="0"/>
              <a:t>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spc="-5" dirty="0" err="1"/>
              <a:t>dispositivo</a:t>
            </a:r>
            <a:r>
              <a:rPr lang="en-US" spc="-5" dirty="0"/>
              <a:t> </a:t>
            </a:r>
            <a:r>
              <a:rPr lang="en-US" spc="-10" dirty="0" err="1"/>
              <a:t>físico</a:t>
            </a:r>
            <a:r>
              <a:rPr lang="en-US" spc="-10" dirty="0"/>
              <a:t> </a:t>
            </a:r>
            <a:r>
              <a:rPr lang="en-US" dirty="0" err="1"/>
              <a:t>são</a:t>
            </a:r>
            <a:r>
              <a:rPr lang="en-US" spc="-55" dirty="0"/>
              <a:t> </a:t>
            </a:r>
            <a:r>
              <a:rPr lang="en-US" spc="-10" dirty="0" err="1"/>
              <a:t>atribuídos</a:t>
            </a:r>
            <a:r>
              <a:rPr lang="en-US" spc="-10" dirty="0"/>
              <a:t>:</a:t>
            </a:r>
            <a:endParaRPr lang="en-US" dirty="0"/>
          </a:p>
          <a:p>
            <a:pPr marL="759460" lvl="1" indent="-264795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59460" algn="l"/>
              </a:tabLst>
            </a:pPr>
            <a:r>
              <a:rPr lang="en-US" spc="-5" dirty="0"/>
              <a:t>Uma</a:t>
            </a:r>
            <a:r>
              <a:rPr lang="en-US" spc="-10" dirty="0"/>
              <a:t> </a:t>
            </a:r>
            <a:r>
              <a:rPr lang="en-US" spc="-5" dirty="0" err="1"/>
              <a:t>interrupção</a:t>
            </a:r>
            <a:r>
              <a:rPr lang="en-US" spc="-5" dirty="0"/>
              <a:t>;</a:t>
            </a:r>
            <a:endParaRPr lang="en-US" dirty="0"/>
          </a:p>
          <a:p>
            <a:pPr marL="759460" lvl="1" indent="-264795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59460" algn="l"/>
              </a:tabLst>
            </a:pPr>
            <a:r>
              <a:rPr lang="en-US" spc="-5" dirty="0"/>
              <a:t>Um </a:t>
            </a:r>
            <a:r>
              <a:rPr lang="en-US" spc="-5" dirty="0" err="1"/>
              <a:t>endereço</a:t>
            </a:r>
            <a:r>
              <a:rPr lang="en-US" spc="-5" dirty="0"/>
              <a:t> (</a:t>
            </a:r>
            <a:r>
              <a:rPr lang="en-US" spc="-5" dirty="0" err="1"/>
              <a:t>em</a:t>
            </a:r>
            <a:r>
              <a:rPr lang="en-US" spc="-5" dirty="0"/>
              <a:t> hexadecimal) de</a:t>
            </a:r>
            <a:r>
              <a:rPr lang="en-US" spc="-50" dirty="0"/>
              <a:t> </a:t>
            </a:r>
            <a:r>
              <a:rPr lang="en-US" dirty="0"/>
              <a:t>E/S;</a:t>
            </a:r>
          </a:p>
          <a:p>
            <a:pPr marL="360680" marR="30480" indent="-32258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360680" algn="l"/>
              </a:tabLst>
            </a:pPr>
            <a:r>
              <a:rPr lang="en-US" spc="-5" dirty="0" err="1"/>
              <a:t>Atualmente</a:t>
            </a:r>
            <a:r>
              <a:rPr lang="en-US" spc="-5" dirty="0"/>
              <a:t>, </a:t>
            </a:r>
            <a:r>
              <a:rPr lang="en-US" dirty="0"/>
              <a:t>a </a:t>
            </a:r>
            <a:r>
              <a:rPr lang="en-US" spc="-5" dirty="0" err="1"/>
              <a:t>interrupção</a:t>
            </a:r>
            <a:r>
              <a:rPr lang="en-US" spc="-5" dirty="0"/>
              <a:t> </a:t>
            </a:r>
            <a:r>
              <a:rPr lang="en-US" dirty="0"/>
              <a:t>e o</a:t>
            </a:r>
            <a:r>
              <a:rPr lang="en-US" spc="-110" dirty="0"/>
              <a:t> </a:t>
            </a:r>
            <a:r>
              <a:rPr lang="en-US" spc="-5" dirty="0" err="1"/>
              <a:t>endereço</a:t>
            </a:r>
            <a:r>
              <a:rPr lang="en-US" spc="-5" dirty="0"/>
              <a:t> 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spc="-5" dirty="0" err="1"/>
              <a:t>atribuídos</a:t>
            </a:r>
            <a:r>
              <a:rPr lang="en-US" spc="-5" dirty="0"/>
              <a:t> </a:t>
            </a:r>
            <a:r>
              <a:rPr lang="en-US" spc="-5" dirty="0" err="1"/>
              <a:t>automaticamente</a:t>
            </a:r>
            <a:r>
              <a:rPr lang="en-US" spc="-5" dirty="0"/>
              <a:t> </a:t>
            </a:r>
            <a:r>
              <a:rPr lang="en-US" spc="-5" dirty="0" err="1"/>
              <a:t>pelo</a:t>
            </a:r>
            <a:r>
              <a:rPr lang="en-US" spc="-5" dirty="0"/>
              <a:t>  </a:t>
            </a:r>
            <a:r>
              <a:rPr lang="en-US" spc="-5" dirty="0" err="1"/>
              <a:t>sistema</a:t>
            </a:r>
            <a:r>
              <a:rPr lang="en-US" spc="-10" dirty="0"/>
              <a:t> </a:t>
            </a:r>
            <a:r>
              <a:rPr lang="en-US" spc="-5" dirty="0" err="1"/>
              <a:t>operacional</a:t>
            </a:r>
            <a:r>
              <a:rPr lang="en-US" spc="-5" dirty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217" y="685800"/>
            <a:ext cx="3613992" cy="4603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r"/>
            <a:r>
              <a:rPr lang="en-US" sz="4500" spc="-10"/>
              <a:t>Aula </a:t>
            </a:r>
            <a:r>
              <a:rPr lang="en-US" sz="4500" spc="-5"/>
              <a:t>de Hoje</a:t>
            </a:r>
            <a:endParaRPr lang="en-US" sz="4500" spc="-10"/>
          </a:p>
        </p:txBody>
      </p:sp>
      <p:sp>
        <p:nvSpPr>
          <p:cNvPr id="3" name="object 3"/>
          <p:cNvSpPr txBox="1"/>
          <p:nvPr/>
        </p:nvSpPr>
        <p:spPr>
          <a:xfrm>
            <a:off x="4969238" y="685800"/>
            <a:ext cx="3659219" cy="460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1"/>
              <a:t>1 </a:t>
            </a:r>
            <a:r>
              <a:rPr lang="en-US" b="1" spc="-5"/>
              <a:t>Estruturas </a:t>
            </a:r>
            <a:r>
              <a:rPr lang="en-US" b="1"/>
              <a:t>de</a:t>
            </a:r>
            <a:r>
              <a:rPr lang="en-US" b="1" spc="-35"/>
              <a:t> </a:t>
            </a:r>
            <a:r>
              <a:rPr lang="en-US" b="1" spc="-5"/>
              <a:t>Sos</a:t>
            </a:r>
            <a:endParaRPr lang="en-US"/>
          </a:p>
          <a:p>
            <a:pPr marL="452755" indent="-44069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453390" algn="l"/>
              </a:tabLst>
            </a:pPr>
            <a:r>
              <a:rPr lang="en-US" b="1" spc="-5"/>
              <a:t>Componentes Básicos (CPU, memória,</a:t>
            </a:r>
            <a:r>
              <a:rPr lang="en-US" b="1" spc="-50"/>
              <a:t> </a:t>
            </a:r>
            <a:r>
              <a:rPr lang="en-US" b="1" spc="-5"/>
              <a:t>..)</a:t>
            </a:r>
            <a:endParaRPr lang="en-US"/>
          </a:p>
          <a:p>
            <a:pPr marL="452755" indent="-44069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453390" algn="l"/>
              </a:tabLst>
            </a:pPr>
            <a:r>
              <a:rPr lang="en-US" b="1" spc="-5"/>
              <a:t>BIOS</a:t>
            </a:r>
            <a:endParaRPr lang="en-US"/>
          </a:p>
          <a:p>
            <a:pPr marL="452755" indent="-44069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453390" algn="l"/>
              </a:tabLst>
            </a:pPr>
            <a:r>
              <a:rPr lang="en-US" b="1" spc="-5"/>
              <a:t>Arquitetura do</a:t>
            </a:r>
            <a:r>
              <a:rPr lang="en-US" b="1" spc="-10"/>
              <a:t> </a:t>
            </a:r>
            <a:r>
              <a:rPr lang="en-US" b="1" spc="-5"/>
              <a:t>Sistema</a:t>
            </a:r>
            <a:endParaRPr lang="en-US"/>
          </a:p>
          <a:p>
            <a:pPr marL="452755" indent="-44069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453390" algn="l"/>
              </a:tabLst>
            </a:pPr>
            <a:r>
              <a:rPr lang="en-US" b="1" spc="-5"/>
              <a:t>Processos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6605269" y="6372924"/>
            <a:ext cx="20383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  <a:spcAft>
                <a:spcPts val="600"/>
              </a:spcAft>
            </a:pPr>
            <a:fld id="{81D60167-4931-47E6-BA6A-407CBD079E47}" type="slidenum">
              <a:rPr lang="pt-BR" dirty="0">
                <a:latin typeface="Arial"/>
                <a:cs typeface="Arial"/>
              </a:rPr>
              <a:pPr marL="38100">
                <a:lnSpc>
                  <a:spcPts val="2090"/>
                </a:lnSpc>
                <a:spcAft>
                  <a:spcPts val="600"/>
                </a:spcAft>
              </a:pPr>
              <a:t>2</a:t>
            </a:fld>
            <a:endParaRPr lang="pt-BR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217" y="685800"/>
            <a:ext cx="3613992" cy="4603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r"/>
            <a:r>
              <a:rPr lang="en-US" sz="4500" spc="-10"/>
              <a:t>Aula </a:t>
            </a:r>
            <a:r>
              <a:rPr lang="en-US" sz="4500" spc="-5"/>
              <a:t>de Hoje</a:t>
            </a:r>
            <a:endParaRPr lang="en-US" sz="4500" spc="-1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836108" y="5578475"/>
            <a:ext cx="792975" cy="6699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3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20</a:t>
            </a:fld>
            <a:endParaRPr lang="en-US" sz="3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9238" y="685800"/>
            <a:ext cx="3659219" cy="460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2755" indent="-44069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453390" algn="l"/>
              </a:tabLst>
            </a:pPr>
            <a:r>
              <a:rPr lang="en-US" b="1" spc="-5"/>
              <a:t>BIOS</a:t>
            </a:r>
            <a:endParaRPr lang="en-US"/>
          </a:p>
          <a:p>
            <a:pPr marL="452755" indent="-44069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453390" algn="l"/>
              </a:tabLst>
            </a:pPr>
            <a:r>
              <a:rPr lang="en-US" b="1" spc="-5"/>
              <a:t>Arquitetura do</a:t>
            </a:r>
            <a:r>
              <a:rPr lang="en-US" b="1" spc="-15"/>
              <a:t> </a:t>
            </a:r>
            <a:r>
              <a:rPr lang="en-US" b="1" spc="-5"/>
              <a:t>Sistema</a:t>
            </a:r>
            <a:endParaRPr lang="en-US"/>
          </a:p>
          <a:p>
            <a:pPr marL="452755" indent="-44069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453390" algn="l"/>
              </a:tabLst>
            </a:pPr>
            <a:r>
              <a:rPr lang="en-US" b="1" spc="-5"/>
              <a:t>Conceitos Básicos </a:t>
            </a:r>
            <a:r>
              <a:rPr lang="en-US" b="1"/>
              <a:t>-</a:t>
            </a:r>
            <a:r>
              <a:rPr lang="en-US" b="1" spc="-55"/>
              <a:t> </a:t>
            </a:r>
            <a:r>
              <a:rPr lang="en-US" b="1" spc="-5"/>
              <a:t>Processos</a:t>
            </a:r>
            <a:endParaRPr lang="en-US"/>
          </a:p>
          <a:p>
            <a:pPr marL="429259" marR="5080" indent="-416559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453390" algn="l"/>
              </a:tabLst>
            </a:pPr>
            <a:r>
              <a:rPr lang="en-US" b="1" spc="-5"/>
              <a:t>Conceitos Básicos </a:t>
            </a:r>
            <a:r>
              <a:rPr lang="en-US" b="1"/>
              <a:t>- </a:t>
            </a:r>
            <a:r>
              <a:rPr lang="en-US" b="1" spc="-5"/>
              <a:t>Chamadas  de</a:t>
            </a:r>
            <a:r>
              <a:rPr lang="en-US" b="1" spc="-10"/>
              <a:t> </a:t>
            </a:r>
            <a:r>
              <a:rPr lang="en-US" b="1" spc="-5"/>
              <a:t>Sistemas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159" y="685799"/>
            <a:ext cx="2810333" cy="4892040"/>
          </a:xfrm>
          <a:prstGeom prst="rect">
            <a:avLst/>
          </a:prstGeom>
        </p:spPr>
        <p:txBody>
          <a:bodyPr vert="horz" lIns="0" tIns="12700" rIns="0" bIns="0" rtlCol="0">
            <a:normAutofit/>
          </a:bodyPr>
          <a:lstStyle/>
          <a:p>
            <a:pPr marL="12700" algn="r">
              <a:spcBef>
                <a:spcPts val="100"/>
              </a:spcBef>
            </a:pPr>
            <a:r>
              <a:rPr lang="pt-BR" spc="-5"/>
              <a:t>BIOS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734971" y="685799"/>
            <a:ext cx="4716195" cy="4892040"/>
          </a:xfrm>
          <a:prstGeom prst="rect">
            <a:avLst/>
          </a:prstGeom>
        </p:spPr>
        <p:txBody>
          <a:bodyPr vert="horz" lIns="0" tIns="74930" rIns="0" bIns="0" rtlCol="0">
            <a:normAutofit lnSpcReduction="10000"/>
          </a:bodyPr>
          <a:lstStyle/>
          <a:p>
            <a:pPr marL="347980" indent="-322580">
              <a:lnSpc>
                <a:spcPct val="90000"/>
              </a:lnSpc>
              <a:spcBef>
                <a:spcPts val="590"/>
              </a:spcBef>
              <a:buSzPct val="75000"/>
              <a:buFont typeface="Wingdings"/>
              <a:buChar char=""/>
              <a:tabLst>
                <a:tab pos="347980" algn="l"/>
              </a:tabLst>
            </a:pPr>
            <a:r>
              <a:rPr lang="pt-BR" sz="1700" spc="-5">
                <a:solidFill>
                  <a:schemeClr val="tx1"/>
                </a:solidFill>
              </a:rPr>
              <a:t>BIOS (</a:t>
            </a:r>
            <a:r>
              <a:rPr lang="pt-BR" sz="1700" i="1" spc="-5">
                <a:solidFill>
                  <a:schemeClr val="tx1"/>
                </a:solidFill>
                <a:latin typeface="Arial"/>
                <a:cs typeface="Arial"/>
              </a:rPr>
              <a:t>Basic Input Output </a:t>
            </a:r>
            <a:r>
              <a:rPr lang="pt-BR" sz="1700" i="1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r>
              <a:rPr lang="pt-BR" sz="1700">
                <a:solidFill>
                  <a:schemeClr val="tx1"/>
                </a:solidFill>
              </a:rPr>
              <a:t>)</a:t>
            </a:r>
            <a:endParaRPr lang="pt-BR" sz="1700">
              <a:solidFill>
                <a:schemeClr val="tx1"/>
              </a:solidFill>
              <a:latin typeface="Arial"/>
              <a:cs typeface="Arial"/>
            </a:endParaRPr>
          </a:p>
          <a:p>
            <a:pPr marL="748030" lvl="1" indent="-265430">
              <a:lnSpc>
                <a:spcPct val="90000"/>
              </a:lnSpc>
              <a:spcBef>
                <a:spcPts val="42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48030" algn="l"/>
              </a:tabLst>
            </a:pPr>
            <a:r>
              <a:rPr lang="pt-BR" sz="1700">
                <a:solidFill>
                  <a:schemeClr val="tx1"/>
                </a:solidFill>
                <a:latin typeface="Arial"/>
                <a:cs typeface="Arial"/>
              </a:rPr>
              <a:t>É um</a:t>
            </a:r>
            <a:r>
              <a:rPr lang="pt-BR" sz="1700" spc="-2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1700" spc="-5">
                <a:solidFill>
                  <a:schemeClr val="tx1"/>
                </a:solidFill>
                <a:latin typeface="Arial"/>
                <a:cs typeface="Arial"/>
              </a:rPr>
              <a:t>programa</a:t>
            </a:r>
            <a:endParaRPr lang="pt-BR" sz="1700">
              <a:solidFill>
                <a:schemeClr val="tx1"/>
              </a:solidFill>
              <a:latin typeface="Arial"/>
              <a:cs typeface="Arial"/>
            </a:endParaRPr>
          </a:p>
          <a:p>
            <a:pPr marL="748030" lvl="1" indent="-265430">
              <a:lnSpc>
                <a:spcPct val="90000"/>
              </a:lnSpc>
              <a:spcBef>
                <a:spcPts val="43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48030" algn="l"/>
              </a:tabLst>
            </a:pPr>
            <a:r>
              <a:rPr lang="pt-BR" sz="1700" spc="-5">
                <a:solidFill>
                  <a:schemeClr val="tx1"/>
                </a:solidFill>
                <a:latin typeface="Arial"/>
                <a:cs typeface="Arial"/>
              </a:rPr>
              <a:t>Presente </a:t>
            </a:r>
            <a:r>
              <a:rPr lang="pt-BR" sz="1700">
                <a:solidFill>
                  <a:schemeClr val="tx1"/>
                </a:solidFill>
                <a:latin typeface="Arial"/>
                <a:cs typeface="Arial"/>
              </a:rPr>
              <a:t>na </a:t>
            </a:r>
            <a:r>
              <a:rPr lang="pt-BR" sz="1700" spc="-5">
                <a:solidFill>
                  <a:schemeClr val="tx1"/>
                </a:solidFill>
                <a:latin typeface="Arial"/>
                <a:cs typeface="Arial"/>
              </a:rPr>
              <a:t>placa</a:t>
            </a:r>
            <a:r>
              <a:rPr lang="pt-BR" sz="1700" spc="-1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1700" spc="-5">
                <a:solidFill>
                  <a:schemeClr val="tx1"/>
                </a:solidFill>
                <a:latin typeface="Arial"/>
                <a:cs typeface="Arial"/>
              </a:rPr>
              <a:t>mãe;</a:t>
            </a:r>
            <a:endParaRPr lang="pt-BR" sz="1700">
              <a:solidFill>
                <a:schemeClr val="tx1"/>
              </a:solidFill>
              <a:latin typeface="Arial"/>
              <a:cs typeface="Arial"/>
            </a:endParaRPr>
          </a:p>
          <a:p>
            <a:pPr marL="748030" lvl="1" indent="-265430">
              <a:lnSpc>
                <a:spcPct val="90000"/>
              </a:lnSpc>
              <a:spcBef>
                <a:spcPts val="42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48030" algn="l"/>
              </a:tabLst>
            </a:pPr>
            <a:r>
              <a:rPr lang="pt-BR" sz="1700" spc="-5">
                <a:solidFill>
                  <a:schemeClr val="tx1"/>
                </a:solidFill>
                <a:latin typeface="Arial"/>
                <a:cs typeface="Arial"/>
              </a:rPr>
              <a:t>Seqüência</a:t>
            </a:r>
            <a:r>
              <a:rPr lang="pt-BR" sz="1700" spc="-1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1700" spc="-5">
                <a:solidFill>
                  <a:schemeClr val="tx1"/>
                </a:solidFill>
                <a:latin typeface="Arial"/>
                <a:cs typeface="Arial"/>
              </a:rPr>
              <a:t>Básica:</a:t>
            </a:r>
            <a:endParaRPr lang="pt-BR" sz="1700">
              <a:solidFill>
                <a:schemeClr val="tx1"/>
              </a:solidFill>
              <a:latin typeface="Arial"/>
              <a:cs typeface="Arial"/>
            </a:endParaRPr>
          </a:p>
          <a:p>
            <a:pPr marL="1148080" lvl="2" indent="-208279">
              <a:lnSpc>
                <a:spcPct val="90000"/>
              </a:lnSpc>
              <a:spcBef>
                <a:spcPts val="359"/>
              </a:spcBef>
              <a:buSzPct val="65000"/>
              <a:buFont typeface="Wingdings"/>
              <a:buChar char=""/>
              <a:tabLst>
                <a:tab pos="1148080" algn="l"/>
              </a:tabLst>
            </a:pPr>
            <a:r>
              <a:rPr lang="pt-BR" sz="1700" spc="-5">
                <a:solidFill>
                  <a:schemeClr val="tx1"/>
                </a:solidFill>
                <a:latin typeface="Arial"/>
                <a:cs typeface="Arial"/>
              </a:rPr>
              <a:t>Checa memória</a:t>
            </a:r>
            <a:r>
              <a:rPr lang="pt-BR" sz="17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1700" spc="-5">
                <a:solidFill>
                  <a:schemeClr val="tx1"/>
                </a:solidFill>
                <a:latin typeface="Arial"/>
                <a:cs typeface="Arial"/>
              </a:rPr>
              <a:t>RAM;</a:t>
            </a:r>
            <a:endParaRPr lang="pt-BR" sz="1700">
              <a:solidFill>
                <a:schemeClr val="tx1"/>
              </a:solidFill>
              <a:latin typeface="Arial"/>
              <a:cs typeface="Arial"/>
            </a:endParaRPr>
          </a:p>
          <a:p>
            <a:pPr marL="1148080" lvl="2" indent="-208279">
              <a:lnSpc>
                <a:spcPct val="90000"/>
              </a:lnSpc>
              <a:spcBef>
                <a:spcPts val="350"/>
              </a:spcBef>
              <a:buSzPct val="65000"/>
              <a:buFont typeface="Wingdings"/>
              <a:buChar char=""/>
              <a:tabLst>
                <a:tab pos="1148080" algn="l"/>
              </a:tabLst>
            </a:pPr>
            <a:r>
              <a:rPr lang="pt-BR" sz="1700" spc="-5">
                <a:solidFill>
                  <a:schemeClr val="tx1"/>
                </a:solidFill>
                <a:latin typeface="Arial"/>
                <a:cs typeface="Arial"/>
              </a:rPr>
              <a:t>Checa teclado, monitor,</a:t>
            </a:r>
            <a:r>
              <a:rPr lang="pt-BR" sz="17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1700" spc="-5">
                <a:solidFill>
                  <a:schemeClr val="tx1"/>
                </a:solidFill>
                <a:latin typeface="Arial"/>
                <a:cs typeface="Arial"/>
              </a:rPr>
              <a:t>mouse;</a:t>
            </a:r>
            <a:endParaRPr lang="pt-BR" sz="1700">
              <a:solidFill>
                <a:schemeClr val="tx1"/>
              </a:solidFill>
              <a:latin typeface="Arial"/>
              <a:cs typeface="Arial"/>
            </a:endParaRPr>
          </a:p>
          <a:p>
            <a:pPr marL="1148080" marR="821055" lvl="2" indent="-208279">
              <a:lnSpc>
                <a:spcPct val="90000"/>
              </a:lnSpc>
              <a:spcBef>
                <a:spcPts val="560"/>
              </a:spcBef>
              <a:buSzPct val="65000"/>
              <a:buFont typeface="Wingdings"/>
              <a:buChar char=""/>
              <a:tabLst>
                <a:tab pos="1148080" algn="l"/>
              </a:tabLst>
            </a:pPr>
            <a:r>
              <a:rPr lang="pt-BR" sz="1700" spc="-5">
                <a:solidFill>
                  <a:schemeClr val="tx1"/>
                </a:solidFill>
                <a:latin typeface="Arial"/>
                <a:cs typeface="Arial"/>
              </a:rPr>
              <a:t>Checa barramentos para detectar outros dispositivos  conectados;</a:t>
            </a:r>
            <a:endParaRPr lang="pt-BR" sz="1700">
              <a:solidFill>
                <a:schemeClr val="tx1"/>
              </a:solidFill>
              <a:latin typeface="Arial"/>
              <a:cs typeface="Arial"/>
            </a:endParaRPr>
          </a:p>
          <a:p>
            <a:pPr marL="1148080" lvl="2" indent="-208279">
              <a:lnSpc>
                <a:spcPct val="90000"/>
              </a:lnSpc>
              <a:spcBef>
                <a:spcPts val="309"/>
              </a:spcBef>
              <a:buSzPct val="65000"/>
              <a:buFont typeface="Wingdings"/>
              <a:buChar char=""/>
              <a:tabLst>
                <a:tab pos="1148080" algn="l"/>
              </a:tabLst>
            </a:pPr>
            <a:r>
              <a:rPr lang="pt-BR" sz="1700" spc="-5">
                <a:solidFill>
                  <a:schemeClr val="tx1"/>
                </a:solidFill>
                <a:latin typeface="Arial"/>
                <a:cs typeface="Arial"/>
              </a:rPr>
              <a:t>Checa disco </a:t>
            </a:r>
            <a:r>
              <a:rPr lang="pt-BR" sz="1700">
                <a:solidFill>
                  <a:schemeClr val="tx1"/>
                </a:solidFill>
                <a:latin typeface="Arial"/>
                <a:cs typeface="Arial"/>
              </a:rPr>
              <a:t>de </a:t>
            </a:r>
            <a:r>
              <a:rPr lang="pt-BR" sz="1700" i="1" spc="-5">
                <a:solidFill>
                  <a:schemeClr val="tx1"/>
                </a:solidFill>
                <a:latin typeface="Arial"/>
                <a:cs typeface="Arial"/>
              </a:rPr>
              <a:t>boot </a:t>
            </a:r>
            <a:r>
              <a:rPr lang="pt-BR" sz="1700" spc="-5">
                <a:solidFill>
                  <a:schemeClr val="tx1"/>
                </a:solidFill>
                <a:latin typeface="Arial"/>
                <a:cs typeface="Arial"/>
              </a:rPr>
              <a:t>na CMOS </a:t>
            </a:r>
            <a:r>
              <a:rPr lang="pt-BR" sz="1700">
                <a:solidFill>
                  <a:schemeClr val="tx1"/>
                </a:solidFill>
                <a:latin typeface="Arial"/>
                <a:cs typeface="Arial"/>
              </a:rPr>
              <a:t>– </a:t>
            </a:r>
            <a:r>
              <a:rPr lang="pt-BR" sz="1700" spc="-5">
                <a:solidFill>
                  <a:schemeClr val="tx1"/>
                </a:solidFill>
                <a:latin typeface="Arial"/>
                <a:cs typeface="Arial"/>
              </a:rPr>
              <a:t>lista de</a:t>
            </a:r>
            <a:r>
              <a:rPr lang="pt-BR" sz="1700" spc="6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1700" i="1" spc="-5">
                <a:solidFill>
                  <a:schemeClr val="tx1"/>
                </a:solidFill>
                <a:latin typeface="Arial"/>
                <a:cs typeface="Arial"/>
              </a:rPr>
              <a:t>boot</a:t>
            </a:r>
            <a:r>
              <a:rPr lang="pt-BR" sz="1700" spc="-5">
                <a:solidFill>
                  <a:schemeClr val="tx1"/>
                </a:solidFill>
                <a:latin typeface="Arial"/>
                <a:cs typeface="Arial"/>
              </a:rPr>
              <a:t>;</a:t>
            </a:r>
            <a:endParaRPr lang="pt-BR" sz="1700">
              <a:solidFill>
                <a:schemeClr val="tx1"/>
              </a:solidFill>
              <a:latin typeface="Arial"/>
              <a:cs typeface="Arial"/>
            </a:endParaRPr>
          </a:p>
          <a:p>
            <a:pPr marL="1148080" marR="17780" lvl="2" indent="-208279">
              <a:lnSpc>
                <a:spcPct val="90000"/>
              </a:lnSpc>
              <a:spcBef>
                <a:spcPts val="500"/>
              </a:spcBef>
              <a:buSzPct val="65000"/>
              <a:buFont typeface="Wingdings"/>
              <a:buChar char=""/>
              <a:tabLst>
                <a:tab pos="1148080" algn="l"/>
              </a:tabLst>
            </a:pPr>
            <a:r>
              <a:rPr lang="pt-BR" sz="1700" spc="-5">
                <a:solidFill>
                  <a:schemeClr val="tx1"/>
                </a:solidFill>
                <a:latin typeface="Arial"/>
                <a:cs typeface="Arial"/>
              </a:rPr>
              <a:t>Lê </a:t>
            </a:r>
            <a:r>
              <a:rPr lang="pt-BR" sz="1700">
                <a:solidFill>
                  <a:schemeClr val="tx1"/>
                </a:solidFill>
                <a:latin typeface="Arial"/>
                <a:cs typeface="Arial"/>
              </a:rPr>
              <a:t>o </a:t>
            </a:r>
            <a:r>
              <a:rPr lang="pt-BR" sz="1700" spc="-5">
                <a:solidFill>
                  <a:schemeClr val="tx1"/>
                </a:solidFill>
                <a:latin typeface="Arial"/>
                <a:cs typeface="Arial"/>
              </a:rPr>
              <a:t>MBR, primeiro setor </a:t>
            </a:r>
            <a:r>
              <a:rPr lang="pt-BR" sz="1700">
                <a:solidFill>
                  <a:schemeClr val="tx1"/>
                </a:solidFill>
                <a:latin typeface="Arial"/>
                <a:cs typeface="Arial"/>
              </a:rPr>
              <a:t>de </a:t>
            </a:r>
            <a:r>
              <a:rPr lang="pt-BR" sz="1700" i="1" spc="-5">
                <a:solidFill>
                  <a:schemeClr val="tx1"/>
                </a:solidFill>
                <a:latin typeface="Arial"/>
                <a:cs typeface="Arial"/>
              </a:rPr>
              <a:t>boot </a:t>
            </a:r>
            <a:r>
              <a:rPr lang="pt-BR" sz="1700">
                <a:solidFill>
                  <a:schemeClr val="tx1"/>
                </a:solidFill>
                <a:latin typeface="Arial"/>
                <a:cs typeface="Arial"/>
              </a:rPr>
              <a:t>na </a:t>
            </a:r>
            <a:r>
              <a:rPr lang="pt-BR" sz="1700" spc="-5">
                <a:solidFill>
                  <a:schemeClr val="tx1"/>
                </a:solidFill>
                <a:latin typeface="Arial"/>
                <a:cs typeface="Arial"/>
              </a:rPr>
              <a:t>memória </a:t>
            </a:r>
            <a:r>
              <a:rPr lang="pt-BR" sz="1700">
                <a:solidFill>
                  <a:schemeClr val="tx1"/>
                </a:solidFill>
                <a:latin typeface="Arial"/>
                <a:cs typeface="Arial"/>
              </a:rPr>
              <a:t>e o </a:t>
            </a:r>
            <a:r>
              <a:rPr lang="pt-BR" sz="1700" spc="-5">
                <a:solidFill>
                  <a:schemeClr val="tx1"/>
                </a:solidFill>
                <a:latin typeface="Arial"/>
                <a:cs typeface="Arial"/>
              </a:rPr>
              <a:t>executa.  Esse setor normalmente contém um programa que examina  </a:t>
            </a:r>
            <a:r>
              <a:rPr lang="pt-BR" sz="1700">
                <a:solidFill>
                  <a:schemeClr val="tx1"/>
                </a:solidFill>
                <a:latin typeface="Arial"/>
                <a:cs typeface="Arial"/>
              </a:rPr>
              <a:t>a </a:t>
            </a:r>
            <a:r>
              <a:rPr lang="pt-BR" sz="1700" spc="-5">
                <a:solidFill>
                  <a:schemeClr val="tx1"/>
                </a:solidFill>
                <a:latin typeface="Arial"/>
                <a:cs typeface="Arial"/>
              </a:rPr>
              <a:t>tabela </a:t>
            </a:r>
            <a:r>
              <a:rPr lang="pt-BR" sz="1700">
                <a:solidFill>
                  <a:schemeClr val="tx1"/>
                </a:solidFill>
                <a:latin typeface="Arial"/>
                <a:cs typeface="Arial"/>
              </a:rPr>
              <a:t>de </a:t>
            </a:r>
            <a:r>
              <a:rPr lang="pt-BR" sz="1700" spc="-5">
                <a:solidFill>
                  <a:schemeClr val="tx1"/>
                </a:solidFill>
                <a:latin typeface="Arial"/>
                <a:cs typeface="Arial"/>
              </a:rPr>
              <a:t>partições para saber qual partição está</a:t>
            </a:r>
            <a:r>
              <a:rPr lang="pt-BR" sz="1700" spc="65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1700" spc="-5">
                <a:solidFill>
                  <a:schemeClr val="tx1"/>
                </a:solidFill>
                <a:latin typeface="Arial"/>
                <a:cs typeface="Arial"/>
              </a:rPr>
              <a:t>ativa;</a:t>
            </a:r>
            <a:endParaRPr lang="pt-BR" sz="1700">
              <a:solidFill>
                <a:schemeClr val="tx1"/>
              </a:solidFill>
              <a:latin typeface="Arial"/>
              <a:cs typeface="Arial"/>
            </a:endParaRPr>
          </a:p>
          <a:p>
            <a:pPr marL="1148080" lvl="2" indent="-208279">
              <a:lnSpc>
                <a:spcPct val="90000"/>
              </a:lnSpc>
              <a:spcBef>
                <a:spcPts val="350"/>
              </a:spcBef>
              <a:buSzPct val="65000"/>
              <a:buFont typeface="Wingdings"/>
              <a:buChar char=""/>
              <a:tabLst>
                <a:tab pos="1148080" algn="l"/>
              </a:tabLst>
            </a:pPr>
            <a:r>
              <a:rPr lang="pt-BR" sz="1700" spc="-5">
                <a:solidFill>
                  <a:schemeClr val="tx1"/>
                </a:solidFill>
                <a:latin typeface="Arial"/>
                <a:cs typeface="Arial"/>
              </a:rPr>
              <a:t>SO </a:t>
            </a:r>
            <a:r>
              <a:rPr lang="pt-BR" sz="1700">
                <a:solidFill>
                  <a:schemeClr val="tx1"/>
                </a:solidFill>
                <a:latin typeface="Arial"/>
                <a:cs typeface="Arial"/>
              </a:rPr>
              <a:t>é </a:t>
            </a:r>
            <a:r>
              <a:rPr lang="pt-BR" sz="1700" spc="-5">
                <a:solidFill>
                  <a:schemeClr val="tx1"/>
                </a:solidFill>
                <a:latin typeface="Arial"/>
                <a:cs typeface="Arial"/>
              </a:rPr>
              <a:t>iniciado </a:t>
            </a:r>
            <a:r>
              <a:rPr lang="pt-BR" sz="1700">
                <a:solidFill>
                  <a:schemeClr val="tx1"/>
                </a:solidFill>
                <a:latin typeface="Arial"/>
                <a:cs typeface="Arial"/>
              </a:rPr>
              <a:t>e </a:t>
            </a:r>
            <a:r>
              <a:rPr lang="pt-BR" sz="1700" spc="-5">
                <a:solidFill>
                  <a:schemeClr val="tx1"/>
                </a:solidFill>
                <a:latin typeface="Arial"/>
                <a:cs typeface="Arial"/>
              </a:rPr>
              <a:t>carrega</a:t>
            </a:r>
            <a:r>
              <a:rPr lang="pt-BR" sz="1700" spc="15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1700" i="1" spc="-5">
                <a:solidFill>
                  <a:schemeClr val="tx1"/>
                </a:solidFill>
                <a:latin typeface="Arial"/>
                <a:cs typeface="Arial"/>
              </a:rPr>
              <a:t>drivers.</a:t>
            </a:r>
            <a:endParaRPr lang="pt-BR" sz="17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772400" y="5578475"/>
            <a:ext cx="856683" cy="6699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38100">
              <a:spcAft>
                <a:spcPts val="600"/>
              </a:spcAft>
            </a:pPr>
            <a:fld id="{81D60167-4931-47E6-BA6A-407CBD079E47}" type="slidenum">
              <a:rPr lang="pt-BR">
                <a:solidFill>
                  <a:schemeClr val="tx1"/>
                </a:solidFill>
              </a:rPr>
              <a:pPr marL="38100">
                <a:spcAft>
                  <a:spcPts val="600"/>
                </a:spcAft>
              </a:pPr>
              <a:t>21</a:t>
            </a:fld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0669" y="635127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10" y="0"/>
            <a:ext cx="9136380" cy="546100"/>
            <a:chOff x="3810" y="0"/>
            <a:chExt cx="9136380" cy="546100"/>
          </a:xfrm>
        </p:grpSpPr>
        <p:sp>
          <p:nvSpPr>
            <p:cNvPr id="4" name="object 4"/>
            <p:cNvSpPr/>
            <p:nvPr/>
          </p:nvSpPr>
          <p:spPr>
            <a:xfrm>
              <a:off x="273050" y="0"/>
              <a:ext cx="11430" cy="533400"/>
            </a:xfrm>
            <a:custGeom>
              <a:avLst/>
              <a:gdLst/>
              <a:ahLst/>
              <a:cxnLst/>
              <a:rect l="l" t="t" r="r" b="b"/>
              <a:pathLst>
                <a:path w="11429" h="533400">
                  <a:moveTo>
                    <a:pt x="11430" y="0"/>
                  </a:moveTo>
                  <a:lnTo>
                    <a:pt x="6350" y="0"/>
                  </a:lnTo>
                  <a:lnTo>
                    <a:pt x="5080" y="0"/>
                  </a:lnTo>
                  <a:lnTo>
                    <a:pt x="0" y="0"/>
                  </a:lnTo>
                  <a:lnTo>
                    <a:pt x="0" y="41021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410210"/>
                  </a:lnTo>
                  <a:lnTo>
                    <a:pt x="11430" y="41021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7969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79" h="533400">
                  <a:moveTo>
                    <a:pt x="5079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CD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162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ECE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654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FC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019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0D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51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1D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0030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79" h="533400">
                  <a:moveTo>
                    <a:pt x="508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5080" y="274320"/>
                  </a:lnTo>
                  <a:close/>
                </a:path>
                <a:path w="5079" h="533400">
                  <a:moveTo>
                    <a:pt x="508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5080" y="13716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2D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368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3D3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7330" y="0"/>
              <a:ext cx="7620" cy="533400"/>
            </a:xfrm>
            <a:custGeom>
              <a:avLst/>
              <a:gdLst/>
              <a:ahLst/>
              <a:cxnLst/>
              <a:rect l="l" t="t" r="r" b="b"/>
              <a:pathLst>
                <a:path w="7620" h="533400">
                  <a:moveTo>
                    <a:pt x="762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7620" y="533400"/>
                  </a:lnTo>
                  <a:lnTo>
                    <a:pt x="7620" y="274320"/>
                  </a:lnTo>
                  <a:close/>
                </a:path>
                <a:path w="7620" h="533400">
                  <a:moveTo>
                    <a:pt x="762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620" y="13716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D4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225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5D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71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6D6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082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574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8D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939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9D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43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923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B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288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CD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780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DD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145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E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63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FD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0020" y="0"/>
              <a:ext cx="7620" cy="533400"/>
            </a:xfrm>
            <a:custGeom>
              <a:avLst/>
              <a:gdLst/>
              <a:ahLst/>
              <a:cxnLst/>
              <a:rect l="l" t="t" r="r" b="b"/>
              <a:pathLst>
                <a:path w="7619" h="533400">
                  <a:moveTo>
                    <a:pt x="762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7620" y="533400"/>
                  </a:lnTo>
                  <a:lnTo>
                    <a:pt x="7620" y="274320"/>
                  </a:lnTo>
                  <a:close/>
                </a:path>
                <a:path w="7619" h="533400">
                  <a:moveTo>
                    <a:pt x="762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620" y="13716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0E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494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1E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986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2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35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3E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843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4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208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5E5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699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6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1920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80" h="533400">
                  <a:moveTo>
                    <a:pt x="508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7E7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55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69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8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048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9E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414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A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906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B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7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C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62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DED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549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80" h="533400">
                  <a:moveTo>
                    <a:pt x="508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E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619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69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FE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12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0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7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1F1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969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2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610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80" h="533400">
                  <a:moveTo>
                    <a:pt x="508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F3F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826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4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910" y="0"/>
              <a:ext cx="7620" cy="533400"/>
            </a:xfrm>
            <a:custGeom>
              <a:avLst/>
              <a:gdLst/>
              <a:ahLst/>
              <a:cxnLst/>
              <a:rect l="l" t="t" r="r" b="b"/>
              <a:pathLst>
                <a:path w="7620" h="533400">
                  <a:moveTo>
                    <a:pt x="762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5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82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75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7F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40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31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9F9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9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69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89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BF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72944" y="137159"/>
              <a:ext cx="67310" cy="271780"/>
            </a:xfrm>
            <a:custGeom>
              <a:avLst/>
              <a:gdLst/>
              <a:ahLst/>
              <a:cxnLst/>
              <a:rect l="l" t="t" r="r" b="b"/>
              <a:pathLst>
                <a:path w="67309" h="271780">
                  <a:moveTo>
                    <a:pt x="67233" y="0"/>
                  </a:moveTo>
                  <a:lnTo>
                    <a:pt x="35483" y="0"/>
                  </a:lnTo>
                  <a:lnTo>
                    <a:pt x="1193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67233" y="271780"/>
                  </a:lnTo>
                  <a:lnTo>
                    <a:pt x="67233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0398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78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86" y="271780"/>
                  </a:lnTo>
                  <a:lnTo>
                    <a:pt x="34278" y="0"/>
                  </a:lnTo>
                  <a:close/>
                </a:path>
              </a:pathLst>
            </a:custGeom>
            <a:solidFill>
              <a:srgbClr val="0101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0055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2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9712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0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93699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0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9027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0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684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06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834186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23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23" y="271780"/>
                  </a:lnTo>
                  <a:lnTo>
                    <a:pt x="34223" y="0"/>
                  </a:lnTo>
                  <a:close/>
                </a:path>
              </a:pathLst>
            </a:custGeom>
            <a:solidFill>
              <a:srgbClr val="0707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9982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43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4356" y="271780"/>
                  </a:lnTo>
                  <a:lnTo>
                    <a:pt x="35543" y="0"/>
                  </a:lnTo>
                  <a:close/>
                </a:path>
              </a:pathLst>
            </a:custGeom>
            <a:solidFill>
              <a:srgbClr val="0808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76554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0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7312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697021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28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28" y="271780"/>
                  </a:lnTo>
                  <a:lnTo>
                    <a:pt x="34228" y="0"/>
                  </a:lnTo>
                  <a:close/>
                </a:path>
              </a:pathLst>
            </a:custGeom>
            <a:solidFill>
              <a:srgbClr val="0B0B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66273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0C0C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62844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0D0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59415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0E0E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55986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0F0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52557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010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49128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111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45699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212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2270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31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8841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414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35412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515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31983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61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2867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73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81" y="271780"/>
                  </a:lnTo>
                  <a:lnTo>
                    <a:pt x="34273" y="0"/>
                  </a:lnTo>
                  <a:close/>
                </a:path>
              </a:pathLst>
            </a:custGeom>
            <a:solidFill>
              <a:srgbClr val="1717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2524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1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2181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18267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98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498" y="271780"/>
                  </a:lnTo>
                  <a:lnTo>
                    <a:pt x="35498" y="0"/>
                  </a:lnTo>
                  <a:close/>
                </a:path>
              </a:pathLst>
            </a:custGeom>
            <a:solidFill>
              <a:srgbClr val="1A1A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14959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73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81" y="271780"/>
                  </a:lnTo>
                  <a:lnTo>
                    <a:pt x="34273" y="0"/>
                  </a:lnTo>
                  <a:close/>
                </a:path>
              </a:pathLst>
            </a:custGeom>
            <a:solidFill>
              <a:srgbClr val="1B1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153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810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1D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467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1E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1242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97814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9438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909615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34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34" y="271780"/>
                  </a:lnTo>
                  <a:lnTo>
                    <a:pt x="34234" y="0"/>
                  </a:lnTo>
                  <a:close/>
                </a:path>
              </a:pathLst>
            </a:custGeom>
            <a:solidFill>
              <a:srgbClr val="2222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87526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37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4345" y="271780"/>
                  </a:lnTo>
                  <a:lnTo>
                    <a:pt x="35537" y="0"/>
                  </a:lnTo>
                  <a:close/>
                </a:path>
              </a:pathLst>
            </a:custGeom>
            <a:solidFill>
              <a:srgbClr val="2323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8409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4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80669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772455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34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34" y="271780"/>
                  </a:lnTo>
                  <a:lnTo>
                    <a:pt x="34234" y="0"/>
                  </a:lnTo>
                  <a:close/>
                </a:path>
              </a:pathLst>
            </a:custGeom>
            <a:solidFill>
              <a:srgbClr val="262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73816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727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70387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82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66958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929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63529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A2A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60100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B2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6671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C2C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53242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D2D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49813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2E2E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46384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2F2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42955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3030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9526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3131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327900" y="137159"/>
              <a:ext cx="68580" cy="271780"/>
            </a:xfrm>
            <a:custGeom>
              <a:avLst/>
              <a:gdLst/>
              <a:ahLst/>
              <a:cxnLst/>
              <a:rect l="l" t="t" r="r" b="b"/>
              <a:pathLst>
                <a:path w="68579" h="271780">
                  <a:moveTo>
                    <a:pt x="68541" y="0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67360" y="271780"/>
                  </a:lnTo>
                  <a:lnTo>
                    <a:pt x="68541" y="0"/>
                  </a:lnTo>
                  <a:close/>
                </a:path>
              </a:pathLst>
            </a:custGeom>
            <a:solidFill>
              <a:srgbClr val="3333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936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4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5809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09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09" y="271780"/>
                  </a:lnTo>
                  <a:lnTo>
                    <a:pt x="35509" y="0"/>
                  </a:lnTo>
                  <a:close/>
                </a:path>
              </a:pathLst>
            </a:custGeom>
            <a:solidFill>
              <a:srgbClr val="3535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22502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62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70" y="271780"/>
                  </a:lnTo>
                  <a:lnTo>
                    <a:pt x="34262" y="0"/>
                  </a:lnTo>
                  <a:close/>
                </a:path>
              </a:pathLst>
            </a:custGeom>
            <a:solidFill>
              <a:srgbClr val="363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19074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1564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3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1221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3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0878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3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535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0193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39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39" y="271780"/>
                  </a:lnTo>
                  <a:lnTo>
                    <a:pt x="34239" y="0"/>
                  </a:lnTo>
                  <a:close/>
                </a:path>
              </a:pathLst>
            </a:custGeom>
            <a:solidFill>
              <a:srgbClr val="3C3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98504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3D3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95071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32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4340" y="271780"/>
                  </a:lnTo>
                  <a:lnTo>
                    <a:pt x="35532" y="0"/>
                  </a:lnTo>
                  <a:close/>
                </a:path>
              </a:pathLst>
            </a:custGeom>
            <a:solidFill>
              <a:srgbClr val="3E3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164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8821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39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39" y="271780"/>
                  </a:lnTo>
                  <a:lnTo>
                    <a:pt x="34239" y="0"/>
                  </a:lnTo>
                  <a:close/>
                </a:path>
              </a:pathLst>
            </a:custGeom>
            <a:solidFill>
              <a:srgbClr val="4040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84788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14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81359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242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77931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343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74502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44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71073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54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67643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64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64214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747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5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848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57357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94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53928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A4A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50498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B4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4719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56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64" y="271780"/>
                  </a:lnTo>
                  <a:lnTo>
                    <a:pt x="34256" y="0"/>
                  </a:lnTo>
                  <a:close/>
                </a:path>
              </a:pathLst>
            </a:custGeom>
            <a:solidFill>
              <a:srgbClr val="4C4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4376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4033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3690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4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3347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3004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1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2661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2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318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1976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54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1633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55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129064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45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45" y="271780"/>
                  </a:lnTo>
                  <a:lnTo>
                    <a:pt x="34245" y="0"/>
                  </a:lnTo>
                  <a:close/>
                </a:path>
              </a:pathLst>
            </a:custGeom>
            <a:solidFill>
              <a:srgbClr val="565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09477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5757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06048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85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02619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959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99190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A5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95761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B5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92332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C5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88902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5D5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85473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5E5E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82044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5F5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78615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6060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75186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616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7188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51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58" y="271780"/>
                  </a:lnTo>
                  <a:lnTo>
                    <a:pt x="34251" y="0"/>
                  </a:lnTo>
                  <a:close/>
                </a:path>
              </a:pathLst>
            </a:custGeom>
            <a:solidFill>
              <a:srgbClr val="6262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68328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521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21" y="271780"/>
                  </a:lnTo>
                  <a:lnTo>
                    <a:pt x="35521" y="0"/>
                  </a:lnTo>
                  <a:close/>
                </a:path>
              </a:pathLst>
            </a:custGeom>
            <a:solidFill>
              <a:srgbClr val="636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64899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6464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581650" y="137159"/>
              <a:ext cx="68580" cy="271780"/>
            </a:xfrm>
            <a:custGeom>
              <a:avLst/>
              <a:gdLst/>
              <a:ahLst/>
              <a:cxnLst/>
              <a:rect l="l" t="t" r="r" b="b"/>
              <a:pathLst>
                <a:path w="68579" h="271780">
                  <a:moveTo>
                    <a:pt x="68529" y="0"/>
                  </a:moveTo>
                  <a:lnTo>
                    <a:pt x="34239" y="0"/>
                  </a:lnTo>
                  <a:lnTo>
                    <a:pt x="0" y="0"/>
                  </a:lnTo>
                  <a:lnTo>
                    <a:pt x="0" y="271780"/>
                  </a:lnTo>
                  <a:lnTo>
                    <a:pt x="33058" y="271780"/>
                  </a:lnTo>
                  <a:lnTo>
                    <a:pt x="67348" y="271780"/>
                  </a:lnTo>
                  <a:lnTo>
                    <a:pt x="68529" y="0"/>
                  </a:lnTo>
                  <a:close/>
                </a:path>
              </a:pathLst>
            </a:custGeom>
            <a:solidFill>
              <a:srgbClr val="666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5473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6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5130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6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4787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6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4444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A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4102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B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3759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6C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3416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6D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3073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6E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2730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238788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51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51" y="271780"/>
                  </a:lnTo>
                  <a:lnTo>
                    <a:pt x="34251" y="0"/>
                  </a:lnTo>
                  <a:close/>
                </a:path>
              </a:pathLst>
            </a:custGeom>
            <a:solidFill>
              <a:srgbClr val="7070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20449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717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17020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7272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13591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7373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10162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747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06733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75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03304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7676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99875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777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9657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45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53" y="271780"/>
                  </a:lnTo>
                  <a:lnTo>
                    <a:pt x="34245" y="0"/>
                  </a:lnTo>
                  <a:close/>
                </a:path>
              </a:pathLst>
            </a:custGeom>
            <a:solidFill>
              <a:srgbClr val="7878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9314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7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8971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7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8628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7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8285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7942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7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7599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7256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6913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6570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622833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5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56" y="271780"/>
                  </a:lnTo>
                  <a:lnTo>
                    <a:pt x="34256" y="0"/>
                  </a:lnTo>
                  <a:close/>
                </a:path>
              </a:pathLst>
            </a:custGeom>
            <a:solidFill>
              <a:srgbClr val="8282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58854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838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55425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848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51996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8585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48567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8686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45137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787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41708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888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38279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98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34850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A8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31421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B8B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27992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C8C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24563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D8D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2125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39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47" y="271780"/>
                  </a:lnTo>
                  <a:lnTo>
                    <a:pt x="34239" y="0"/>
                  </a:lnTo>
                  <a:close/>
                </a:path>
              </a:pathLst>
            </a:custGeom>
            <a:solidFill>
              <a:srgbClr val="8E8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1783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14276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53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32" y="271780"/>
                  </a:lnTo>
                  <a:lnTo>
                    <a:pt x="35532" y="0"/>
                  </a:lnTo>
                  <a:close/>
                </a:path>
              </a:pathLst>
            </a:custGeom>
            <a:solidFill>
              <a:srgbClr val="9090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10847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919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0754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39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47" y="271780"/>
                  </a:lnTo>
                  <a:lnTo>
                    <a:pt x="34239" y="0"/>
                  </a:lnTo>
                  <a:close/>
                </a:path>
              </a:pathLst>
            </a:custGeom>
            <a:solidFill>
              <a:srgbClr val="929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0411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9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0068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4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9725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9382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6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9039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835400" y="137159"/>
              <a:ext cx="68580" cy="271780"/>
            </a:xfrm>
            <a:custGeom>
              <a:avLst/>
              <a:gdLst/>
              <a:ahLst/>
              <a:cxnLst/>
              <a:rect l="l" t="t" r="r" b="b"/>
              <a:pathLst>
                <a:path w="68579" h="271780">
                  <a:moveTo>
                    <a:pt x="68580" y="0"/>
                  </a:moveTo>
                  <a:lnTo>
                    <a:pt x="35509" y="0"/>
                  </a:lnTo>
                  <a:lnTo>
                    <a:pt x="0" y="0"/>
                  </a:lnTo>
                  <a:lnTo>
                    <a:pt x="0" y="271780"/>
                  </a:lnTo>
                  <a:lnTo>
                    <a:pt x="34315" y="271780"/>
                  </a:lnTo>
                  <a:lnTo>
                    <a:pt x="68580" y="2717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999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8011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7668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732557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6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62" y="271780"/>
                  </a:lnTo>
                  <a:lnTo>
                    <a:pt x="34262" y="0"/>
                  </a:lnTo>
                  <a:close/>
                </a:path>
              </a:pathLst>
            </a:custGeom>
            <a:solidFill>
              <a:srgbClr val="9C9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69826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9D9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66397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9E9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62968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9F9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59539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0A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56110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1A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52681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2A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49252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3A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45823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4A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42394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5A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38965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6A6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35536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7A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3223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34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42" y="271780"/>
                  </a:lnTo>
                  <a:lnTo>
                    <a:pt x="34234" y="0"/>
                  </a:lnTo>
                  <a:close/>
                </a:path>
              </a:pathLst>
            </a:custGeom>
            <a:solidFill>
              <a:srgbClr val="A8A8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2880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2537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21944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A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1851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15087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AD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1165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0822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04799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0137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979436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73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73" y="271780"/>
                  </a:lnTo>
                  <a:lnTo>
                    <a:pt x="34273" y="0"/>
                  </a:lnTo>
                  <a:close/>
                </a:path>
              </a:pathLst>
            </a:custGeom>
            <a:solidFill>
              <a:srgbClr val="B2B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94514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3B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91085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4B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87654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98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4306" y="271780"/>
                  </a:lnTo>
                  <a:lnTo>
                    <a:pt x="35498" y="0"/>
                  </a:lnTo>
                  <a:close/>
                </a:path>
              </a:pathLst>
            </a:custGeom>
            <a:solidFill>
              <a:srgbClr val="B5B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842276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73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73" y="271780"/>
                  </a:lnTo>
                  <a:lnTo>
                    <a:pt x="34273" y="0"/>
                  </a:lnTo>
                  <a:close/>
                </a:path>
              </a:pathLst>
            </a:custGeom>
            <a:solidFill>
              <a:srgbClr val="B6B6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80798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7B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77369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8B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73940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9B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70511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AB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67082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BB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63653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CB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60224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DB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56795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EB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53366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FB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49937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0C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46508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1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43204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28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36" y="271780"/>
                  </a:lnTo>
                  <a:lnTo>
                    <a:pt x="34228" y="0"/>
                  </a:lnTo>
                  <a:close/>
                </a:path>
              </a:pathLst>
            </a:custGeom>
            <a:solidFill>
              <a:srgbClr val="C2C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3977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36347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3291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2948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26059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2263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19202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1577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2089150" y="137159"/>
              <a:ext cx="68580" cy="271780"/>
            </a:xfrm>
            <a:custGeom>
              <a:avLst/>
              <a:gdLst/>
              <a:ahLst/>
              <a:cxnLst/>
              <a:rect l="l" t="t" r="r" b="b"/>
              <a:pathLst>
                <a:path w="68580" h="271780">
                  <a:moveTo>
                    <a:pt x="68580" y="0"/>
                  </a:moveTo>
                  <a:lnTo>
                    <a:pt x="34290" y="0"/>
                  </a:lnTo>
                  <a:lnTo>
                    <a:pt x="1193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68580" y="2717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205487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D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202058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EC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98629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FC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95200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0D0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91771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1D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88342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2D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84913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3D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81484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4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78055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5D5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74626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6D6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71197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7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6789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23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31" y="271780"/>
                  </a:lnTo>
                  <a:lnTo>
                    <a:pt x="34223" y="0"/>
                  </a:lnTo>
                  <a:close/>
                </a:path>
              </a:pathLst>
            </a:custGeom>
            <a:solidFill>
              <a:srgbClr val="D8D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64339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548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48" y="271780"/>
                  </a:lnTo>
                  <a:lnTo>
                    <a:pt x="35548" y="0"/>
                  </a:lnTo>
                  <a:close/>
                </a:path>
              </a:pathLst>
            </a:custGeom>
            <a:solidFill>
              <a:srgbClr val="D9D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60910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57480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7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7" y="0"/>
                  </a:lnTo>
                  <a:close/>
                </a:path>
              </a:pathLst>
            </a:custGeom>
            <a:solidFill>
              <a:srgbClr val="DBD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5417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17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25" y="271780"/>
                  </a:lnTo>
                  <a:lnTo>
                    <a:pt x="34217" y="0"/>
                  </a:lnTo>
                  <a:close/>
                </a:path>
              </a:pathLst>
            </a:custGeom>
            <a:solidFill>
              <a:srgbClr val="DCD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50749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47319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4389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40462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37032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33604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30174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3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2674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23317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198885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84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4" y="271780"/>
                  </a:lnTo>
                  <a:lnTo>
                    <a:pt x="34284" y="0"/>
                  </a:lnTo>
                  <a:close/>
                </a:path>
              </a:pathLst>
            </a:custGeom>
            <a:solidFill>
              <a:srgbClr val="E6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16459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7E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13030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8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09601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06172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A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02743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BEB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99314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C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95885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DE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92456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EE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89027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EFE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85598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F0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82169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F1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7886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12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25" y="271780"/>
                  </a:lnTo>
                  <a:lnTo>
                    <a:pt x="34212" y="0"/>
                  </a:lnTo>
                  <a:close/>
                </a:path>
              </a:pathLst>
            </a:custGeom>
            <a:solidFill>
              <a:srgbClr val="F2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543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1881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59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59" y="271780"/>
                  </a:lnTo>
                  <a:lnTo>
                    <a:pt x="35559" y="0"/>
                  </a:lnTo>
                  <a:close/>
                </a:path>
              </a:pathLst>
            </a:custGeom>
            <a:solidFill>
              <a:srgbClr val="F4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68452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F5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651510" y="274320"/>
              <a:ext cx="34290" cy="134620"/>
            </a:xfrm>
            <a:custGeom>
              <a:avLst/>
              <a:gdLst/>
              <a:ahLst/>
              <a:cxnLst/>
              <a:rect l="l" t="t" r="r" b="b"/>
              <a:pathLst>
                <a:path w="34290" h="134620">
                  <a:moveTo>
                    <a:pt x="0" y="134619"/>
                  </a:moveTo>
                  <a:lnTo>
                    <a:pt x="34212" y="134619"/>
                  </a:lnTo>
                  <a:lnTo>
                    <a:pt x="34212" y="0"/>
                  </a:lnTo>
                  <a:lnTo>
                    <a:pt x="0" y="0"/>
                  </a:lnTo>
                  <a:lnTo>
                    <a:pt x="0" y="134619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617219" y="274320"/>
              <a:ext cx="34290" cy="134620"/>
            </a:xfrm>
            <a:custGeom>
              <a:avLst/>
              <a:gdLst/>
              <a:ahLst/>
              <a:cxnLst/>
              <a:rect l="l" t="t" r="r" b="b"/>
              <a:pathLst>
                <a:path w="34290" h="134620">
                  <a:moveTo>
                    <a:pt x="0" y="134619"/>
                  </a:moveTo>
                  <a:lnTo>
                    <a:pt x="34289" y="134619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134619"/>
                  </a:lnTo>
                  <a:close/>
                </a:path>
              </a:pathLst>
            </a:custGeom>
            <a:solidFill>
              <a:srgbClr val="F7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82929" y="274320"/>
              <a:ext cx="34290" cy="134620"/>
            </a:xfrm>
            <a:custGeom>
              <a:avLst/>
              <a:gdLst/>
              <a:ahLst/>
              <a:cxnLst/>
              <a:rect l="l" t="t" r="r" b="b"/>
              <a:pathLst>
                <a:path w="34290" h="134620">
                  <a:moveTo>
                    <a:pt x="0" y="134619"/>
                  </a:moveTo>
                  <a:lnTo>
                    <a:pt x="34290" y="134619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134619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48640" y="274320"/>
              <a:ext cx="34290" cy="134620"/>
            </a:xfrm>
            <a:custGeom>
              <a:avLst/>
              <a:gdLst/>
              <a:ahLst/>
              <a:cxnLst/>
              <a:rect l="l" t="t" r="r" b="b"/>
              <a:pathLst>
                <a:path w="34290" h="134620">
                  <a:moveTo>
                    <a:pt x="0" y="134619"/>
                  </a:moveTo>
                  <a:lnTo>
                    <a:pt x="34289" y="134619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1346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143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408940" y="0"/>
              <a:ext cx="276860" cy="270510"/>
            </a:xfrm>
            <a:custGeom>
              <a:avLst/>
              <a:gdLst/>
              <a:ahLst/>
              <a:cxnLst/>
              <a:rect l="l" t="t" r="r" b="b"/>
              <a:pathLst>
                <a:path w="276859" h="270510">
                  <a:moveTo>
                    <a:pt x="137160" y="134620"/>
                  </a:moveTo>
                  <a:lnTo>
                    <a:pt x="0" y="134620"/>
                  </a:lnTo>
                  <a:lnTo>
                    <a:pt x="0" y="270510"/>
                  </a:lnTo>
                  <a:lnTo>
                    <a:pt x="137160" y="270510"/>
                  </a:lnTo>
                  <a:lnTo>
                    <a:pt x="137160" y="134620"/>
                  </a:lnTo>
                  <a:close/>
                </a:path>
                <a:path w="276859" h="270510">
                  <a:moveTo>
                    <a:pt x="276860" y="0"/>
                  </a:moveTo>
                  <a:lnTo>
                    <a:pt x="138430" y="0"/>
                  </a:lnTo>
                  <a:lnTo>
                    <a:pt x="138430" y="135890"/>
                  </a:lnTo>
                  <a:lnTo>
                    <a:pt x="276860" y="135890"/>
                  </a:lnTo>
                  <a:lnTo>
                    <a:pt x="276860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547369" y="134619"/>
              <a:ext cx="138430" cy="139700"/>
            </a:xfrm>
            <a:custGeom>
              <a:avLst/>
              <a:gdLst/>
              <a:ahLst/>
              <a:cxnLst/>
              <a:rect l="l" t="t" r="r" b="b"/>
              <a:pathLst>
                <a:path w="138429" h="139700">
                  <a:moveTo>
                    <a:pt x="138429" y="0"/>
                  </a:moveTo>
                  <a:lnTo>
                    <a:pt x="0" y="0"/>
                  </a:lnTo>
                  <a:lnTo>
                    <a:pt x="0" y="139700"/>
                  </a:lnTo>
                  <a:lnTo>
                    <a:pt x="138429" y="13970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274319" y="274320"/>
              <a:ext cx="134620" cy="135890"/>
            </a:xfrm>
            <a:custGeom>
              <a:avLst/>
              <a:gdLst/>
              <a:ahLst/>
              <a:cxnLst/>
              <a:rect l="l" t="t" r="r" b="b"/>
              <a:pathLst>
                <a:path w="134620" h="135890">
                  <a:moveTo>
                    <a:pt x="134620" y="0"/>
                  </a:moveTo>
                  <a:lnTo>
                    <a:pt x="0" y="0"/>
                  </a:lnTo>
                  <a:lnTo>
                    <a:pt x="0" y="135889"/>
                  </a:lnTo>
                  <a:lnTo>
                    <a:pt x="134620" y="135889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132080" y="135890"/>
              <a:ext cx="139700" cy="137160"/>
            </a:xfrm>
            <a:custGeom>
              <a:avLst/>
              <a:gdLst/>
              <a:ahLst/>
              <a:cxnLst/>
              <a:rect l="l" t="t" r="r" b="b"/>
              <a:pathLst>
                <a:path w="139700" h="137160">
                  <a:moveTo>
                    <a:pt x="139699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39699" y="13715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274320" y="270509"/>
              <a:ext cx="271780" cy="274320"/>
            </a:xfrm>
            <a:custGeom>
              <a:avLst/>
              <a:gdLst/>
              <a:ahLst/>
              <a:cxnLst/>
              <a:rect l="l" t="t" r="r" b="b"/>
              <a:pathLst>
                <a:path w="271780" h="274320">
                  <a:moveTo>
                    <a:pt x="134620" y="138430"/>
                  </a:moveTo>
                  <a:lnTo>
                    <a:pt x="0" y="138430"/>
                  </a:lnTo>
                  <a:lnTo>
                    <a:pt x="0" y="274320"/>
                  </a:lnTo>
                  <a:lnTo>
                    <a:pt x="134620" y="274320"/>
                  </a:lnTo>
                  <a:lnTo>
                    <a:pt x="134620" y="138430"/>
                  </a:lnTo>
                  <a:close/>
                </a:path>
                <a:path w="271780" h="274320">
                  <a:moveTo>
                    <a:pt x="271780" y="0"/>
                  </a:moveTo>
                  <a:lnTo>
                    <a:pt x="134620" y="0"/>
                  </a:lnTo>
                  <a:lnTo>
                    <a:pt x="134620" y="137160"/>
                  </a:lnTo>
                  <a:lnTo>
                    <a:pt x="271780" y="137160"/>
                  </a:lnTo>
                  <a:lnTo>
                    <a:pt x="27178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5" name="object 305"/>
          <p:cNvSpPr txBox="1">
            <a:spLocks noGrp="1"/>
          </p:cNvSpPr>
          <p:nvPr>
            <p:ph type="title"/>
          </p:nvPr>
        </p:nvSpPr>
        <p:spPr>
          <a:xfrm>
            <a:off x="534669" y="461009"/>
            <a:ext cx="6167755" cy="1391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5480"/>
              </a:lnSpc>
              <a:spcBef>
                <a:spcPts val="114"/>
              </a:spcBef>
              <a:tabLst>
                <a:tab pos="3084195" algn="l"/>
              </a:tabLst>
            </a:pPr>
            <a:r>
              <a:rPr spc="-5" dirty="0"/>
              <a:t>Revisitando	Sistemas</a:t>
            </a:r>
            <a:r>
              <a:rPr spc="-105" dirty="0"/>
              <a:t> </a:t>
            </a:r>
            <a:r>
              <a:rPr spc="-5" dirty="0"/>
              <a:t>de  </a:t>
            </a:r>
            <a:r>
              <a:rPr spc="-10" dirty="0"/>
              <a:t>Computação...</a:t>
            </a:r>
          </a:p>
        </p:txBody>
      </p:sp>
      <p:sp>
        <p:nvSpPr>
          <p:cNvPr id="306" name="object 306"/>
          <p:cNvSpPr txBox="1"/>
          <p:nvPr/>
        </p:nvSpPr>
        <p:spPr>
          <a:xfrm>
            <a:off x="521969" y="2032000"/>
            <a:ext cx="7029450" cy="1351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7980" marR="17780" indent="-322580">
              <a:lnSpc>
                <a:spcPts val="3490"/>
              </a:lnSpc>
              <a:spcBef>
                <a:spcPts val="105"/>
              </a:spcBef>
              <a:buSzPct val="75000"/>
              <a:buFont typeface="Wingdings"/>
              <a:buChar char=""/>
              <a:tabLst>
                <a:tab pos="347980" algn="l"/>
              </a:tabLst>
            </a:pPr>
            <a:r>
              <a:rPr sz="2800" spc="-5" dirty="0">
                <a:latin typeface="Arial"/>
                <a:cs typeface="Arial"/>
              </a:rPr>
              <a:t>Sistemas de computadores modernos </a:t>
            </a:r>
            <a:r>
              <a:rPr sz="2800" dirty="0">
                <a:latin typeface="Arial"/>
                <a:cs typeface="Arial"/>
              </a:rPr>
              <a:t>são  </a:t>
            </a:r>
            <a:r>
              <a:rPr sz="2800" spc="-5" dirty="0">
                <a:latin typeface="Arial"/>
                <a:cs typeface="Arial"/>
              </a:rPr>
              <a:t>compostos por diversos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dispositivos:</a:t>
            </a:r>
            <a:endParaRPr sz="2800">
              <a:latin typeface="Arial"/>
              <a:cs typeface="Arial"/>
            </a:endParaRPr>
          </a:p>
          <a:p>
            <a:pPr marL="746760" lvl="1" indent="-264795">
              <a:lnSpc>
                <a:spcPct val="100000"/>
              </a:lnSpc>
              <a:spcBef>
                <a:spcPts val="575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46760" algn="l"/>
              </a:tabLst>
            </a:pPr>
            <a:r>
              <a:rPr sz="2400" spc="-5" dirty="0">
                <a:latin typeface="Arial"/>
                <a:cs typeface="Arial"/>
              </a:rPr>
              <a:t>Processadores;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7" name="object 307"/>
          <p:cNvSpPr txBox="1"/>
          <p:nvPr/>
        </p:nvSpPr>
        <p:spPr>
          <a:xfrm>
            <a:off x="966469" y="3357879"/>
            <a:ext cx="2338070" cy="321818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02260" indent="-264160">
              <a:lnSpc>
                <a:spcPct val="100000"/>
              </a:lnSpc>
              <a:spcBef>
                <a:spcPts val="81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302260" algn="l"/>
              </a:tabLst>
            </a:pPr>
            <a:r>
              <a:rPr sz="2400" spc="-5" dirty="0">
                <a:latin typeface="Arial"/>
                <a:cs typeface="Arial"/>
              </a:rPr>
              <a:t>Memória;</a:t>
            </a:r>
            <a:endParaRPr sz="2400">
              <a:latin typeface="Arial"/>
              <a:cs typeface="Arial"/>
            </a:endParaRPr>
          </a:p>
          <a:p>
            <a:pPr marL="302260" indent="-264160">
              <a:lnSpc>
                <a:spcPct val="100000"/>
              </a:lnSpc>
              <a:spcBef>
                <a:spcPts val="71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302260" algn="l"/>
              </a:tabLst>
            </a:pPr>
            <a:r>
              <a:rPr sz="2400" spc="-5" dirty="0">
                <a:latin typeface="Arial"/>
                <a:cs typeface="Arial"/>
              </a:rPr>
              <a:t>Controladoras;</a:t>
            </a:r>
            <a:endParaRPr sz="2400">
              <a:latin typeface="Arial"/>
              <a:cs typeface="Arial"/>
            </a:endParaRPr>
          </a:p>
          <a:p>
            <a:pPr marL="302260" indent="-264160">
              <a:lnSpc>
                <a:spcPct val="100000"/>
              </a:lnSpc>
              <a:spcBef>
                <a:spcPts val="72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302260" algn="l"/>
              </a:tabLst>
            </a:pPr>
            <a:r>
              <a:rPr sz="2400" spc="-5" dirty="0">
                <a:latin typeface="Arial"/>
                <a:cs typeface="Arial"/>
              </a:rPr>
              <a:t>Monitor;</a:t>
            </a:r>
            <a:endParaRPr sz="2400">
              <a:latin typeface="Arial"/>
              <a:cs typeface="Arial"/>
            </a:endParaRPr>
          </a:p>
          <a:p>
            <a:pPr marL="302260" indent="-264160">
              <a:lnSpc>
                <a:spcPct val="100000"/>
              </a:lnSpc>
              <a:spcBef>
                <a:spcPts val="71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302260" algn="l"/>
              </a:tabLst>
            </a:pPr>
            <a:r>
              <a:rPr sz="2400" spc="-5" dirty="0">
                <a:latin typeface="Arial"/>
                <a:cs typeface="Arial"/>
              </a:rPr>
              <a:t>Teclado;</a:t>
            </a:r>
            <a:endParaRPr sz="2400">
              <a:latin typeface="Arial"/>
              <a:cs typeface="Arial"/>
            </a:endParaRPr>
          </a:p>
          <a:p>
            <a:pPr marL="302260" indent="-264160">
              <a:lnSpc>
                <a:spcPct val="100000"/>
              </a:lnSpc>
              <a:spcBef>
                <a:spcPts val="71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302260" algn="l"/>
              </a:tabLst>
            </a:pPr>
            <a:r>
              <a:rPr sz="2400" spc="-5" dirty="0">
                <a:latin typeface="Arial"/>
                <a:cs typeface="Arial"/>
              </a:rPr>
              <a:t>Mouse;</a:t>
            </a:r>
            <a:endParaRPr sz="2400">
              <a:latin typeface="Arial"/>
              <a:cs typeface="Arial"/>
            </a:endParaRPr>
          </a:p>
          <a:p>
            <a:pPr marL="302260" indent="-264160">
              <a:lnSpc>
                <a:spcPct val="100000"/>
              </a:lnSpc>
              <a:spcBef>
                <a:spcPts val="71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302260" algn="l"/>
              </a:tabLst>
            </a:pPr>
            <a:r>
              <a:rPr sz="2400" spc="-5" dirty="0">
                <a:latin typeface="Arial"/>
                <a:cs typeface="Arial"/>
              </a:rPr>
              <a:t>Impressoras;</a:t>
            </a:r>
            <a:endParaRPr sz="2400">
              <a:latin typeface="Arial"/>
              <a:cs typeface="Arial"/>
            </a:endParaRPr>
          </a:p>
          <a:p>
            <a:pPr marL="302260" indent="-264160">
              <a:lnSpc>
                <a:spcPct val="100000"/>
              </a:lnSpc>
              <a:spcBef>
                <a:spcPts val="71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302260" algn="l"/>
              </a:tabLst>
            </a:pPr>
            <a:r>
              <a:rPr sz="2400" spc="-5" dirty="0">
                <a:latin typeface="Arial"/>
                <a:cs typeface="Arial"/>
              </a:rPr>
              <a:t>Etc...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08" name="object 308"/>
          <p:cNvGrpSpPr/>
          <p:nvPr/>
        </p:nvGrpSpPr>
        <p:grpSpPr>
          <a:xfrm>
            <a:off x="3805327" y="3500527"/>
            <a:ext cx="1914525" cy="695325"/>
            <a:chOff x="3805327" y="3500527"/>
            <a:chExt cx="1914525" cy="695325"/>
          </a:xfrm>
        </p:grpSpPr>
        <p:sp>
          <p:nvSpPr>
            <p:cNvPr id="309" name="object 309"/>
            <p:cNvSpPr/>
            <p:nvPr/>
          </p:nvSpPr>
          <p:spPr>
            <a:xfrm>
              <a:off x="3810000" y="3505200"/>
              <a:ext cx="1905000" cy="685800"/>
            </a:xfrm>
            <a:custGeom>
              <a:avLst/>
              <a:gdLst/>
              <a:ahLst/>
              <a:cxnLst/>
              <a:rect l="l" t="t" r="r" b="b"/>
              <a:pathLst>
                <a:path w="1905000" h="685800">
                  <a:moveTo>
                    <a:pt x="1428750" y="0"/>
                  </a:moveTo>
                  <a:lnTo>
                    <a:pt x="1428750" y="171450"/>
                  </a:lnTo>
                  <a:lnTo>
                    <a:pt x="0" y="171450"/>
                  </a:lnTo>
                  <a:lnTo>
                    <a:pt x="0" y="514350"/>
                  </a:lnTo>
                  <a:lnTo>
                    <a:pt x="1428750" y="514350"/>
                  </a:lnTo>
                  <a:lnTo>
                    <a:pt x="1428750" y="685800"/>
                  </a:lnTo>
                  <a:lnTo>
                    <a:pt x="1905000" y="342900"/>
                  </a:lnTo>
                  <a:lnTo>
                    <a:pt x="1428750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3810000" y="3505200"/>
              <a:ext cx="1905000" cy="685800"/>
            </a:xfrm>
            <a:custGeom>
              <a:avLst/>
              <a:gdLst/>
              <a:ahLst/>
              <a:cxnLst/>
              <a:rect l="l" t="t" r="r" b="b"/>
              <a:pathLst>
                <a:path w="1905000" h="685800">
                  <a:moveTo>
                    <a:pt x="0" y="171450"/>
                  </a:moveTo>
                  <a:lnTo>
                    <a:pt x="1428750" y="171450"/>
                  </a:lnTo>
                  <a:lnTo>
                    <a:pt x="1428750" y="0"/>
                  </a:lnTo>
                  <a:lnTo>
                    <a:pt x="1905000" y="342900"/>
                  </a:lnTo>
                  <a:lnTo>
                    <a:pt x="1428750" y="685800"/>
                  </a:lnTo>
                  <a:lnTo>
                    <a:pt x="1428750" y="514350"/>
                  </a:lnTo>
                  <a:lnTo>
                    <a:pt x="0" y="514350"/>
                  </a:lnTo>
                  <a:lnTo>
                    <a:pt x="0" y="17145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1" name="object 311"/>
          <p:cNvSpPr txBox="1"/>
          <p:nvPr/>
        </p:nvSpPr>
        <p:spPr>
          <a:xfrm>
            <a:off x="6018529" y="3614420"/>
            <a:ext cx="2539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Alta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Complexidade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217" y="685800"/>
            <a:ext cx="3613992" cy="4603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r"/>
            <a:r>
              <a:rPr lang="en-US" sz="3500" spc="-5"/>
              <a:t>Sistemas de </a:t>
            </a:r>
            <a:r>
              <a:rPr lang="en-US" sz="3500" spc="-10"/>
              <a:t>Computação </a:t>
            </a:r>
            <a:r>
              <a:rPr lang="en-US" sz="3500"/>
              <a:t>e</a:t>
            </a:r>
            <a:r>
              <a:rPr lang="en-US" sz="3500" spc="-45"/>
              <a:t> </a:t>
            </a:r>
            <a:r>
              <a:rPr lang="en-US" sz="3500" spc="-5"/>
              <a:t>SOs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836108" y="5578475"/>
            <a:ext cx="792975" cy="6699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3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23</a:t>
            </a:fld>
            <a:endParaRPr lang="en-US" sz="3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9238" y="685800"/>
            <a:ext cx="3659219" cy="460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7980" marR="62865" indent="-32258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347980" algn="l"/>
              </a:tabLst>
            </a:pPr>
            <a:r>
              <a:rPr lang="en-US" spc="-5" dirty="0"/>
              <a:t>Com </a:t>
            </a:r>
            <a:r>
              <a:rPr lang="en-US" spc="-10" dirty="0"/>
              <a:t>tantos </a:t>
            </a:r>
            <a:r>
              <a:rPr lang="en-US" spc="-5" dirty="0" err="1"/>
              <a:t>dispositivos</a:t>
            </a:r>
            <a:r>
              <a:rPr lang="en-US" spc="-5" dirty="0"/>
              <a:t>, </a:t>
            </a:r>
            <a:r>
              <a:rPr lang="en-US" dirty="0"/>
              <a:t>surge a  </a:t>
            </a:r>
            <a:r>
              <a:rPr lang="en-US" spc="-5" dirty="0" err="1"/>
              <a:t>necessidade</a:t>
            </a:r>
            <a:r>
              <a:rPr lang="en-US" spc="-5" dirty="0"/>
              <a:t> de </a:t>
            </a:r>
            <a:r>
              <a:rPr lang="en-US" spc="-5" dirty="0" err="1"/>
              <a:t>gerenciamento</a:t>
            </a:r>
            <a:r>
              <a:rPr lang="en-US" spc="-5" dirty="0"/>
              <a:t> </a:t>
            </a:r>
            <a:r>
              <a:rPr lang="en-US" dirty="0"/>
              <a:t>e  </a:t>
            </a:r>
            <a:r>
              <a:rPr lang="en-US" spc="-5" dirty="0" err="1"/>
              <a:t>manipulação</a:t>
            </a:r>
            <a:r>
              <a:rPr lang="en-US" spc="-5" dirty="0"/>
              <a:t> </a:t>
            </a:r>
            <a:r>
              <a:rPr lang="en-US" spc="-5" dirty="0" err="1"/>
              <a:t>desses</a:t>
            </a:r>
            <a:r>
              <a:rPr lang="en-US" spc="-5" dirty="0"/>
              <a:t> </a:t>
            </a:r>
            <a:r>
              <a:rPr lang="en-US" spc="-5" dirty="0" err="1"/>
              <a:t>diversos</a:t>
            </a:r>
            <a:r>
              <a:rPr lang="en-US" spc="-90" dirty="0"/>
              <a:t> </a:t>
            </a:r>
            <a:r>
              <a:rPr lang="en-US" spc="-5" dirty="0" err="1"/>
              <a:t>dispositivos</a:t>
            </a:r>
            <a:r>
              <a:rPr lang="en-US" spc="-5" dirty="0"/>
              <a:t>;</a:t>
            </a: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/>
          </a:p>
          <a:p>
            <a:pPr marL="347980" marR="17780" indent="-32258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347980" algn="l"/>
              </a:tabLst>
            </a:pPr>
            <a:r>
              <a:rPr lang="en-US" b="1" u="heavy" spc="-5" dirty="0">
                <a:uFill>
                  <a:solidFill>
                    <a:srgbClr val="000000"/>
                  </a:solidFill>
                </a:uFill>
              </a:rPr>
              <a:t>Sistema </a:t>
            </a:r>
            <a:r>
              <a:rPr lang="en-US" b="1" u="heavy" spc="-5" dirty="0" err="1">
                <a:uFill>
                  <a:solidFill>
                    <a:srgbClr val="000000"/>
                  </a:solidFill>
                </a:uFill>
              </a:rPr>
              <a:t>Operacional</a:t>
            </a:r>
            <a:r>
              <a:rPr lang="en-US" spc="-5" dirty="0"/>
              <a:t>: Software  </a:t>
            </a:r>
            <a:r>
              <a:rPr lang="en-US" spc="-5" dirty="0" err="1"/>
              <a:t>responsável</a:t>
            </a:r>
            <a:r>
              <a:rPr lang="en-US" spc="-5" dirty="0"/>
              <a:t> por </a:t>
            </a:r>
            <a:r>
              <a:rPr lang="en-US" spc="-5" dirty="0" err="1"/>
              <a:t>gerenciar</a:t>
            </a:r>
            <a:r>
              <a:rPr lang="en-US" spc="-5" dirty="0"/>
              <a:t> </a:t>
            </a:r>
            <a:r>
              <a:rPr lang="en-US" dirty="0" err="1"/>
              <a:t>dispositivos</a:t>
            </a:r>
            <a:r>
              <a:rPr lang="en-US" spc="-105" dirty="0"/>
              <a:t> </a:t>
            </a:r>
            <a:r>
              <a:rPr lang="en-US" spc="-5" dirty="0"/>
              <a:t>que  </a:t>
            </a:r>
            <a:r>
              <a:rPr lang="en-US" spc="-5" dirty="0" err="1"/>
              <a:t>compõem</a:t>
            </a:r>
            <a:r>
              <a:rPr lang="en-US" spc="-5" dirty="0"/>
              <a:t> um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spc="-5" dirty="0" err="1"/>
              <a:t>computacional</a:t>
            </a:r>
            <a:r>
              <a:rPr lang="en-US" spc="-5" dirty="0"/>
              <a:t> </a:t>
            </a:r>
            <a:r>
              <a:rPr lang="en-US" dirty="0"/>
              <a:t>e  </a:t>
            </a:r>
            <a:r>
              <a:rPr lang="en-US" spc="-5" dirty="0" err="1"/>
              <a:t>realizar</a:t>
            </a:r>
            <a:r>
              <a:rPr lang="en-US" spc="-5" dirty="0"/>
              <a:t> </a:t>
            </a:r>
            <a:r>
              <a:rPr lang="en-US" dirty="0"/>
              <a:t>a </a:t>
            </a:r>
            <a:r>
              <a:rPr lang="en-US" spc="-10" dirty="0" err="1"/>
              <a:t>interação</a:t>
            </a:r>
            <a:r>
              <a:rPr lang="en-US" spc="-10" dirty="0"/>
              <a:t> </a:t>
            </a:r>
            <a:r>
              <a:rPr lang="en-US" spc="-5" dirty="0"/>
              <a:t>entre </a:t>
            </a:r>
            <a:r>
              <a:rPr lang="en-US" dirty="0"/>
              <a:t>o </a:t>
            </a:r>
            <a:r>
              <a:rPr lang="en-US" spc="-5" dirty="0" err="1"/>
              <a:t>usuário</a:t>
            </a:r>
            <a:r>
              <a:rPr lang="en-US" spc="-5" dirty="0"/>
              <a:t> </a:t>
            </a:r>
            <a:r>
              <a:rPr lang="en-US" dirty="0"/>
              <a:t>e  </a:t>
            </a:r>
            <a:r>
              <a:rPr lang="en-US" spc="-5" dirty="0" err="1"/>
              <a:t>esses</a:t>
            </a:r>
            <a:r>
              <a:rPr lang="en-US" spc="-15" dirty="0"/>
              <a:t> </a:t>
            </a:r>
            <a:r>
              <a:rPr lang="en-US" dirty="0" err="1"/>
              <a:t>dispositivos</a:t>
            </a:r>
            <a:r>
              <a:rPr lang="en-US" dirty="0"/>
              <a:t>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217" y="685800"/>
            <a:ext cx="3613992" cy="4603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r"/>
            <a:r>
              <a:rPr lang="en-US" sz="4500" spc="-10"/>
              <a:t>Aula </a:t>
            </a:r>
            <a:r>
              <a:rPr lang="en-US" sz="4500" spc="-5"/>
              <a:t>de Hoje</a:t>
            </a:r>
            <a:endParaRPr lang="en-US" sz="4500" spc="-1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836108" y="5578475"/>
            <a:ext cx="792975" cy="6699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3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24</a:t>
            </a:fld>
            <a:endParaRPr lang="en-US" sz="3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9238" y="685800"/>
            <a:ext cx="3659219" cy="460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2755" indent="-44069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453390" algn="l"/>
              </a:tabLst>
            </a:pPr>
            <a:r>
              <a:rPr lang="en-US" b="1" spc="-5"/>
              <a:t>BIOS</a:t>
            </a:r>
            <a:endParaRPr lang="en-US"/>
          </a:p>
          <a:p>
            <a:pPr marL="452755" indent="-44069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453390" algn="l"/>
              </a:tabLst>
            </a:pPr>
            <a:r>
              <a:rPr lang="en-US" b="1" spc="-5"/>
              <a:t>Arquitetura do</a:t>
            </a:r>
            <a:r>
              <a:rPr lang="en-US" b="1" spc="-15"/>
              <a:t> </a:t>
            </a:r>
            <a:r>
              <a:rPr lang="en-US" b="1" spc="-5"/>
              <a:t>Sistema</a:t>
            </a:r>
            <a:endParaRPr lang="en-US"/>
          </a:p>
          <a:p>
            <a:pPr marL="452755" indent="-44069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453390" algn="l"/>
              </a:tabLst>
            </a:pPr>
            <a:r>
              <a:rPr lang="en-US" b="1" spc="-5"/>
              <a:t>Conceitos Básicos </a:t>
            </a:r>
            <a:r>
              <a:rPr lang="en-US" b="1"/>
              <a:t>-</a:t>
            </a:r>
            <a:r>
              <a:rPr lang="en-US" b="1" spc="-55"/>
              <a:t> </a:t>
            </a:r>
            <a:r>
              <a:rPr lang="en-US" b="1" spc="-5"/>
              <a:t>Processos</a:t>
            </a:r>
            <a:endParaRPr lang="en-US"/>
          </a:p>
          <a:p>
            <a:pPr marL="429259" marR="5080" indent="-416559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453390" algn="l"/>
              </a:tabLst>
            </a:pPr>
            <a:r>
              <a:rPr lang="en-US" b="1" spc="-5"/>
              <a:t>Conceitos Básicos </a:t>
            </a:r>
            <a:r>
              <a:rPr lang="en-US" b="1"/>
              <a:t>- </a:t>
            </a:r>
            <a:r>
              <a:rPr lang="en-US" b="1" spc="-5"/>
              <a:t>Chamadas  de</a:t>
            </a:r>
            <a:r>
              <a:rPr lang="en-US" b="1" spc="-10"/>
              <a:t> </a:t>
            </a:r>
            <a:r>
              <a:rPr lang="en-US" b="1" spc="-5"/>
              <a:t>Sistemas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08990"/>
            <a:ext cx="5705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Arquitetura do</a:t>
            </a:r>
            <a:r>
              <a:rPr spc="-75" dirty="0"/>
              <a:t> </a:t>
            </a:r>
            <a:r>
              <a:rPr spc="-5" dirty="0"/>
              <a:t>Sistema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6133" y="1834083"/>
          <a:ext cx="4780278" cy="44173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3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5329">
                <a:tc>
                  <a:txBody>
                    <a:bodyPr/>
                    <a:lstStyle/>
                    <a:p>
                      <a:pPr marL="432434" marR="43180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ste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as  de  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Banco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601980" marR="263525" indent="-33782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avegadores 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Web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8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87985" marR="375285" indent="-1016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Reserva  de   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sagens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20979" marR="227329">
                        <a:lnSpc>
                          <a:spcPct val="101600"/>
                        </a:lnSpc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pi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ladores 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Linkers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45593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Editores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183515" marR="17526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ter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re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adores  de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635" algn="ctr">
                        <a:lnSpc>
                          <a:spcPts val="1789"/>
                        </a:lnSpc>
                        <a:spcBef>
                          <a:spcPts val="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Comando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060">
                <a:tc gridSpan="3"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SISTEMA OPERACIONAL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2159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32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1714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Linguagem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Máquina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Micro Arquitetura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406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413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Dispositivos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Físicos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405527" y="2155597"/>
            <a:ext cx="1000125" cy="314325"/>
            <a:chOff x="5405527" y="2155597"/>
            <a:chExt cx="1000125" cy="314325"/>
          </a:xfrm>
        </p:grpSpPr>
        <p:sp>
          <p:nvSpPr>
            <p:cNvPr id="5" name="object 5"/>
            <p:cNvSpPr/>
            <p:nvPr/>
          </p:nvSpPr>
          <p:spPr>
            <a:xfrm>
              <a:off x="5410200" y="2160270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247650" y="0"/>
                  </a:moveTo>
                  <a:lnTo>
                    <a:pt x="0" y="152400"/>
                  </a:lnTo>
                  <a:lnTo>
                    <a:pt x="247650" y="304800"/>
                  </a:lnTo>
                  <a:lnTo>
                    <a:pt x="247650" y="228600"/>
                  </a:lnTo>
                  <a:lnTo>
                    <a:pt x="990600" y="228600"/>
                  </a:lnTo>
                  <a:lnTo>
                    <a:pt x="990600" y="76200"/>
                  </a:lnTo>
                  <a:lnTo>
                    <a:pt x="247650" y="76200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10200" y="2160270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990600" y="76200"/>
                  </a:moveTo>
                  <a:lnTo>
                    <a:pt x="247650" y="76200"/>
                  </a:lnTo>
                  <a:lnTo>
                    <a:pt x="247650" y="0"/>
                  </a:lnTo>
                  <a:lnTo>
                    <a:pt x="0" y="152400"/>
                  </a:lnTo>
                  <a:lnTo>
                    <a:pt x="247650" y="304800"/>
                  </a:lnTo>
                  <a:lnTo>
                    <a:pt x="247650" y="228600"/>
                  </a:lnTo>
                  <a:lnTo>
                    <a:pt x="990600" y="228600"/>
                  </a:lnTo>
                  <a:lnTo>
                    <a:pt x="990600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405527" y="2917597"/>
            <a:ext cx="1000125" cy="1077595"/>
            <a:chOff x="5405527" y="2917597"/>
            <a:chExt cx="1000125" cy="1077595"/>
          </a:xfrm>
        </p:grpSpPr>
        <p:sp>
          <p:nvSpPr>
            <p:cNvPr id="8" name="object 8"/>
            <p:cNvSpPr/>
            <p:nvPr/>
          </p:nvSpPr>
          <p:spPr>
            <a:xfrm>
              <a:off x="5410200" y="2922270"/>
              <a:ext cx="990600" cy="1068070"/>
            </a:xfrm>
            <a:custGeom>
              <a:avLst/>
              <a:gdLst/>
              <a:ahLst/>
              <a:cxnLst/>
              <a:rect l="l" t="t" r="r" b="b"/>
              <a:pathLst>
                <a:path w="990600" h="1068070">
                  <a:moveTo>
                    <a:pt x="247650" y="0"/>
                  </a:moveTo>
                  <a:lnTo>
                    <a:pt x="0" y="533400"/>
                  </a:lnTo>
                  <a:lnTo>
                    <a:pt x="247650" y="1068069"/>
                  </a:lnTo>
                  <a:lnTo>
                    <a:pt x="247650" y="800099"/>
                  </a:lnTo>
                  <a:lnTo>
                    <a:pt x="990600" y="800099"/>
                  </a:lnTo>
                  <a:lnTo>
                    <a:pt x="990600" y="266700"/>
                  </a:lnTo>
                  <a:lnTo>
                    <a:pt x="247650" y="266700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10200" y="2922270"/>
              <a:ext cx="990600" cy="1068070"/>
            </a:xfrm>
            <a:custGeom>
              <a:avLst/>
              <a:gdLst/>
              <a:ahLst/>
              <a:cxnLst/>
              <a:rect l="l" t="t" r="r" b="b"/>
              <a:pathLst>
                <a:path w="990600" h="1068070">
                  <a:moveTo>
                    <a:pt x="990600" y="266700"/>
                  </a:moveTo>
                  <a:lnTo>
                    <a:pt x="247650" y="266700"/>
                  </a:lnTo>
                  <a:lnTo>
                    <a:pt x="247650" y="0"/>
                  </a:lnTo>
                  <a:lnTo>
                    <a:pt x="0" y="533400"/>
                  </a:lnTo>
                  <a:lnTo>
                    <a:pt x="247650" y="1068069"/>
                  </a:lnTo>
                  <a:lnTo>
                    <a:pt x="247650" y="800099"/>
                  </a:lnTo>
                  <a:lnTo>
                    <a:pt x="990600" y="800099"/>
                  </a:lnTo>
                  <a:lnTo>
                    <a:pt x="990600" y="2667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405527" y="4365397"/>
            <a:ext cx="1000125" cy="1382395"/>
            <a:chOff x="5405527" y="4365397"/>
            <a:chExt cx="1000125" cy="1382395"/>
          </a:xfrm>
        </p:grpSpPr>
        <p:sp>
          <p:nvSpPr>
            <p:cNvPr id="11" name="object 11"/>
            <p:cNvSpPr/>
            <p:nvPr/>
          </p:nvSpPr>
          <p:spPr>
            <a:xfrm>
              <a:off x="5410200" y="4370069"/>
              <a:ext cx="990600" cy="1372870"/>
            </a:xfrm>
            <a:custGeom>
              <a:avLst/>
              <a:gdLst/>
              <a:ahLst/>
              <a:cxnLst/>
              <a:rect l="l" t="t" r="r" b="b"/>
              <a:pathLst>
                <a:path w="990600" h="1372870">
                  <a:moveTo>
                    <a:pt x="247650" y="0"/>
                  </a:moveTo>
                  <a:lnTo>
                    <a:pt x="0" y="685799"/>
                  </a:lnTo>
                  <a:lnTo>
                    <a:pt x="247650" y="1372869"/>
                  </a:lnTo>
                  <a:lnTo>
                    <a:pt x="247650" y="1028699"/>
                  </a:lnTo>
                  <a:lnTo>
                    <a:pt x="990600" y="1028699"/>
                  </a:lnTo>
                  <a:lnTo>
                    <a:pt x="990600" y="342899"/>
                  </a:lnTo>
                  <a:lnTo>
                    <a:pt x="247650" y="342899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10200" y="4370069"/>
              <a:ext cx="990600" cy="1372870"/>
            </a:xfrm>
            <a:custGeom>
              <a:avLst/>
              <a:gdLst/>
              <a:ahLst/>
              <a:cxnLst/>
              <a:rect l="l" t="t" r="r" b="b"/>
              <a:pathLst>
                <a:path w="990600" h="1372870">
                  <a:moveTo>
                    <a:pt x="990600" y="342899"/>
                  </a:moveTo>
                  <a:lnTo>
                    <a:pt x="247650" y="342899"/>
                  </a:lnTo>
                  <a:lnTo>
                    <a:pt x="247650" y="0"/>
                  </a:lnTo>
                  <a:lnTo>
                    <a:pt x="0" y="685799"/>
                  </a:lnTo>
                  <a:lnTo>
                    <a:pt x="247650" y="1372869"/>
                  </a:lnTo>
                  <a:lnTo>
                    <a:pt x="247650" y="1028699"/>
                  </a:lnTo>
                  <a:lnTo>
                    <a:pt x="990600" y="1028699"/>
                  </a:lnTo>
                  <a:lnTo>
                    <a:pt x="990600" y="34289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483350" y="2125979"/>
            <a:ext cx="2141220" cy="313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P</a:t>
            </a:r>
            <a:r>
              <a:rPr sz="2400" b="1" spc="-5" dirty="0">
                <a:latin typeface="Times New Roman"/>
                <a:cs typeface="Times New Roman"/>
              </a:rPr>
              <a:t>L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C</a:t>
            </a:r>
            <a:r>
              <a:rPr sz="2400" b="1" spc="-5" dirty="0">
                <a:latin typeface="Times New Roman"/>
                <a:cs typeface="Times New Roman"/>
              </a:rPr>
              <a:t>AT</a:t>
            </a:r>
            <a:r>
              <a:rPr sz="2400" b="1" spc="-10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VOS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>
              <a:latin typeface="Times New Roman"/>
              <a:cs typeface="Times New Roman"/>
            </a:endParaRPr>
          </a:p>
          <a:p>
            <a:pPr marL="84455" marR="50800" algn="ctr">
              <a:lnSpc>
                <a:spcPct val="102099"/>
              </a:lnSpc>
            </a:pPr>
            <a:r>
              <a:rPr sz="2400" b="1" spc="-10" dirty="0">
                <a:latin typeface="Times New Roman"/>
                <a:cs typeface="Times New Roman"/>
              </a:rPr>
              <a:t>P</a:t>
            </a:r>
            <a:r>
              <a:rPr sz="2400" b="1" dirty="0">
                <a:latin typeface="Times New Roman"/>
                <a:cs typeface="Times New Roman"/>
              </a:rPr>
              <a:t>R</a:t>
            </a:r>
            <a:r>
              <a:rPr sz="2400" b="1" spc="-10" dirty="0">
                <a:latin typeface="Times New Roman"/>
                <a:cs typeface="Times New Roman"/>
              </a:rPr>
              <a:t>O</a:t>
            </a:r>
            <a:r>
              <a:rPr sz="2400" b="1" dirty="0">
                <a:latin typeface="Times New Roman"/>
                <a:cs typeface="Times New Roman"/>
              </a:rPr>
              <a:t>G</a:t>
            </a:r>
            <a:r>
              <a:rPr sz="2400" b="1" spc="-5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5" dirty="0">
                <a:latin typeface="Times New Roman"/>
                <a:cs typeface="Times New Roman"/>
              </a:rPr>
              <a:t>M</a:t>
            </a:r>
            <a:r>
              <a:rPr sz="2400" b="1" dirty="0">
                <a:latin typeface="Times New Roman"/>
                <a:cs typeface="Times New Roman"/>
              </a:rPr>
              <a:t>AS  </a:t>
            </a:r>
            <a:r>
              <a:rPr sz="2400" b="1" spc="-5" dirty="0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  <a:p>
            <a:pPr marL="27305" algn="ctr">
              <a:lnSpc>
                <a:spcPct val="100000"/>
              </a:lnSpc>
              <a:spcBef>
                <a:spcPts val="60"/>
              </a:spcBef>
            </a:pPr>
            <a:r>
              <a:rPr sz="2400" b="1" spc="-5" dirty="0">
                <a:latin typeface="Times New Roman"/>
                <a:cs typeface="Times New Roman"/>
              </a:rPr>
              <a:t>SISTEMA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Times New Roman"/>
              <a:cs typeface="Times New Roman"/>
            </a:endParaRPr>
          </a:p>
          <a:p>
            <a:pPr marL="36195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HARDWARE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217" y="685800"/>
            <a:ext cx="3613992" cy="4603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r"/>
            <a:r>
              <a:rPr lang="en-US" sz="3800" spc="-5"/>
              <a:t>Arquitetura do</a:t>
            </a:r>
            <a:r>
              <a:rPr lang="en-US" sz="3800" spc="-75"/>
              <a:t> </a:t>
            </a:r>
            <a:r>
              <a:rPr lang="en-US" sz="3800" spc="-5"/>
              <a:t>Sistema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836108" y="5578475"/>
            <a:ext cx="792975" cy="6699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3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26</a:t>
            </a:fld>
            <a:endParaRPr lang="en-US" sz="3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9238" y="685800"/>
            <a:ext cx="3659219" cy="460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60680" indent="-32258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360680" algn="l"/>
              </a:tabLst>
            </a:pPr>
            <a:r>
              <a:rPr lang="en-US" b="1" spc="-5"/>
              <a:t>Hardware</a:t>
            </a:r>
            <a:r>
              <a:rPr lang="en-US" spc="-5"/>
              <a:t>: Diversas</a:t>
            </a:r>
            <a:r>
              <a:rPr lang="en-US" spc="-65"/>
              <a:t> </a:t>
            </a:r>
            <a:r>
              <a:rPr lang="en-US"/>
              <a:t>camadas</a:t>
            </a:r>
          </a:p>
          <a:p>
            <a:pPr marL="759460" lvl="1" indent="-264795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59460" algn="l"/>
              </a:tabLst>
            </a:pPr>
            <a:r>
              <a:rPr lang="en-US" spc="-5"/>
              <a:t>Dispositivos</a:t>
            </a:r>
            <a:r>
              <a:rPr lang="en-US" spc="-15"/>
              <a:t> </a:t>
            </a:r>
            <a:r>
              <a:rPr lang="en-US" spc="-5"/>
              <a:t>físicos:</a:t>
            </a:r>
            <a:endParaRPr lang="en-US"/>
          </a:p>
          <a:p>
            <a:pPr marL="1159510" lvl="2" indent="-20701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1159510" algn="l"/>
              </a:tabLst>
            </a:pPr>
            <a:r>
              <a:rPr lang="en-US" spc="-5"/>
              <a:t>Circuitos </a:t>
            </a:r>
            <a:r>
              <a:rPr lang="en-US"/>
              <a:t>(</a:t>
            </a:r>
            <a:r>
              <a:rPr lang="en-US" i="1"/>
              <a:t>chips</a:t>
            </a:r>
            <a:r>
              <a:rPr lang="en-US"/>
              <a:t>)</a:t>
            </a:r>
          </a:p>
          <a:p>
            <a:pPr marL="1159510" lvl="2" indent="-20701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1159510" algn="l"/>
              </a:tabLst>
            </a:pPr>
            <a:r>
              <a:rPr lang="en-US" spc="-5"/>
              <a:t>Cabos</a:t>
            </a:r>
            <a:endParaRPr lang="en-US"/>
          </a:p>
          <a:p>
            <a:pPr marL="1159510" lvl="2" indent="-20701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1159510" algn="l"/>
              </a:tabLst>
            </a:pPr>
            <a:r>
              <a:rPr lang="en-US" spc="-5"/>
              <a:t>Transistores</a:t>
            </a:r>
            <a:endParaRPr lang="en-US"/>
          </a:p>
          <a:p>
            <a:pPr marL="1159510" lvl="2" indent="-20701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1159510" algn="l"/>
              </a:tabLst>
            </a:pPr>
            <a:r>
              <a:rPr lang="en-US" spc="-5"/>
              <a:t>Capacitores</a:t>
            </a:r>
            <a:endParaRPr lang="en-US"/>
          </a:p>
          <a:p>
            <a:pPr marL="1159510" lvl="2" indent="-20701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1159510" algn="l"/>
              </a:tabLst>
            </a:pPr>
            <a:r>
              <a:rPr lang="en-US" spc="-5"/>
              <a:t>Memória</a:t>
            </a:r>
            <a:endParaRPr lang="en-US"/>
          </a:p>
          <a:p>
            <a:pPr marL="1159510" lvl="2" indent="-20701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1159510" algn="l"/>
              </a:tabLst>
            </a:pPr>
            <a:r>
              <a:rPr lang="en-US" spc="-5"/>
              <a:t>Disco rígido</a:t>
            </a:r>
            <a:endParaRPr lang="en-US"/>
          </a:p>
          <a:p>
            <a:pPr marL="1159510" lvl="2" indent="-20701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1159510" algn="l"/>
              </a:tabLst>
            </a:pPr>
            <a:r>
              <a:rPr lang="en-US" spc="-5"/>
              <a:t>etc...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217" y="685800"/>
            <a:ext cx="3613992" cy="4603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r"/>
            <a:r>
              <a:rPr lang="en-US" sz="3800" spc="-5"/>
              <a:t>Arquitetura do</a:t>
            </a:r>
            <a:r>
              <a:rPr lang="en-US" sz="3800" spc="-75"/>
              <a:t> </a:t>
            </a:r>
            <a:r>
              <a:rPr lang="en-US" sz="3800" spc="-5"/>
              <a:t>Sistema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836108" y="5578475"/>
            <a:ext cx="792975" cy="6699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3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27</a:t>
            </a:fld>
            <a:endParaRPr lang="en-US" sz="3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9238" y="685800"/>
            <a:ext cx="3659219" cy="460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60680" marR="30480" indent="-32258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360680" algn="l"/>
              </a:tabLst>
            </a:pPr>
            <a:r>
              <a:rPr lang="en-US" b="1" spc="-5"/>
              <a:t>Micro </a:t>
            </a:r>
            <a:r>
              <a:rPr lang="en-US" b="1"/>
              <a:t>Arquitetura</a:t>
            </a:r>
            <a:r>
              <a:rPr lang="en-US"/>
              <a:t>: é a </a:t>
            </a:r>
            <a:r>
              <a:rPr lang="en-US" spc="-5"/>
              <a:t>arquitetura  construída para implementar </a:t>
            </a:r>
            <a:r>
              <a:rPr lang="en-US"/>
              <a:t>o </a:t>
            </a:r>
            <a:r>
              <a:rPr lang="en-US" spc="-5"/>
              <a:t>conjunto de  instruções (pipeline, superescalar,</a:t>
            </a:r>
            <a:r>
              <a:rPr lang="en-US" spc="-25"/>
              <a:t> </a:t>
            </a:r>
            <a:r>
              <a:rPr lang="en-US" spc="-5"/>
              <a:t>etc.).</a:t>
            </a:r>
            <a:endParaRPr lang="en-US"/>
          </a:p>
          <a:p>
            <a:pPr marL="759460" lvl="1" indent="-264795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59460" algn="l"/>
              </a:tabLst>
            </a:pPr>
            <a:r>
              <a:rPr lang="en-US" spc="-5"/>
              <a:t>CPU </a:t>
            </a:r>
            <a:r>
              <a:rPr lang="en-US"/>
              <a:t>–</a:t>
            </a:r>
            <a:r>
              <a:rPr lang="en-US" spc="-15"/>
              <a:t> </a:t>
            </a:r>
            <a:r>
              <a:rPr lang="en-US" spc="-5"/>
              <a:t>processamento;</a:t>
            </a:r>
            <a:endParaRPr lang="en-US"/>
          </a:p>
          <a:p>
            <a:pPr marL="759460" marR="129539" lvl="1" indent="-26416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59460" algn="l"/>
              </a:tabLst>
            </a:pPr>
            <a:r>
              <a:rPr lang="en-US" spc="-5"/>
              <a:t>ULA (Unidade Lógica Aritmética) </a:t>
            </a:r>
            <a:r>
              <a:rPr lang="en-US"/>
              <a:t>– </a:t>
            </a:r>
            <a:r>
              <a:rPr lang="en-US" spc="-10"/>
              <a:t>operações  </a:t>
            </a:r>
            <a:r>
              <a:rPr lang="en-US" spc="-5"/>
              <a:t>aritméticas. </a:t>
            </a:r>
            <a:r>
              <a:rPr lang="en-US"/>
              <a:t>Essas </a:t>
            </a:r>
            <a:r>
              <a:rPr lang="en-US" spc="-5"/>
              <a:t>operações podem </a:t>
            </a:r>
            <a:r>
              <a:rPr lang="en-US"/>
              <a:t>ser  </a:t>
            </a:r>
            <a:r>
              <a:rPr lang="en-US" spc="-5"/>
              <a:t>controladas por software </a:t>
            </a:r>
            <a:r>
              <a:rPr lang="en-US"/>
              <a:t>(micro </a:t>
            </a:r>
            <a:r>
              <a:rPr lang="en-US" spc="-5"/>
              <a:t>programas)  ou por circuitos de</a:t>
            </a:r>
            <a:r>
              <a:rPr lang="en-US" spc="10"/>
              <a:t> </a:t>
            </a:r>
            <a:r>
              <a:rPr lang="en-US"/>
              <a:t>hardware.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217" y="685800"/>
            <a:ext cx="3613992" cy="4603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r"/>
            <a:r>
              <a:rPr lang="en-US" sz="3800" spc="-5"/>
              <a:t>Arquitetura do</a:t>
            </a:r>
            <a:r>
              <a:rPr lang="en-US" sz="3800" spc="-75"/>
              <a:t> </a:t>
            </a:r>
            <a:r>
              <a:rPr lang="en-US" sz="3800" spc="-5"/>
              <a:t>Sistema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836108" y="5578475"/>
            <a:ext cx="792975" cy="6699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3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28</a:t>
            </a:fld>
            <a:endParaRPr lang="en-US" sz="3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9238" y="685800"/>
            <a:ext cx="3659219" cy="460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60680" marR="30480" indent="-32258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360680" algn="l"/>
              </a:tabLst>
            </a:pPr>
            <a:r>
              <a:rPr lang="en-US" b="1" spc="-5"/>
              <a:t>Linguagem </a:t>
            </a:r>
            <a:r>
              <a:rPr lang="en-US" b="1"/>
              <a:t>de </a:t>
            </a:r>
            <a:r>
              <a:rPr lang="en-US" b="1" spc="-5"/>
              <a:t>Máquina</a:t>
            </a:r>
            <a:r>
              <a:rPr lang="en-US" spc="-5"/>
              <a:t>: </a:t>
            </a:r>
            <a:r>
              <a:rPr lang="en-US"/>
              <a:t>conjunto </a:t>
            </a:r>
            <a:r>
              <a:rPr lang="en-US" spc="-5"/>
              <a:t>de  instruções interpretadas pelos dispositivos  </a:t>
            </a:r>
            <a:r>
              <a:rPr lang="en-US" spc="-10"/>
              <a:t>que </a:t>
            </a:r>
            <a:r>
              <a:rPr lang="en-US"/>
              <a:t>compõem a </a:t>
            </a:r>
            <a:r>
              <a:rPr lang="en-US" spc="-5"/>
              <a:t>micro</a:t>
            </a:r>
            <a:r>
              <a:rPr lang="en-US" spc="-25"/>
              <a:t> </a:t>
            </a:r>
            <a:r>
              <a:rPr lang="en-US" spc="-5"/>
              <a:t>arquitetura;</a:t>
            </a:r>
            <a:endParaRPr lang="en-US"/>
          </a:p>
          <a:p>
            <a:pPr marL="759460" lvl="1" indent="-264795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59460" algn="l"/>
              </a:tabLst>
            </a:pPr>
            <a:r>
              <a:rPr lang="en-US" spc="-5"/>
              <a:t>Possui entre 50 </a:t>
            </a:r>
            <a:r>
              <a:rPr lang="en-US"/>
              <a:t>e </a:t>
            </a:r>
            <a:r>
              <a:rPr lang="en-US" spc="-5"/>
              <a:t>300</a:t>
            </a:r>
            <a:r>
              <a:rPr lang="en-US" spc="-35"/>
              <a:t> </a:t>
            </a:r>
            <a:r>
              <a:rPr lang="en-US" spc="-5"/>
              <a:t>instruções;</a:t>
            </a:r>
            <a:endParaRPr lang="en-US"/>
          </a:p>
          <a:p>
            <a:pPr marL="759460" lvl="1" indent="-264795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59460" algn="l"/>
              </a:tabLst>
            </a:pPr>
            <a:r>
              <a:rPr lang="en-US" spc="-5"/>
              <a:t>Realiza operações por meio de</a:t>
            </a:r>
            <a:r>
              <a:rPr lang="en-US" spc="-70"/>
              <a:t> </a:t>
            </a:r>
            <a:r>
              <a:rPr lang="en-US" spc="-5"/>
              <a:t>registradores;</a:t>
            </a:r>
            <a:endParaRPr lang="en-US"/>
          </a:p>
          <a:p>
            <a:pPr marL="759460" lvl="1" indent="-264795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59460" algn="l"/>
              </a:tabLst>
            </a:pPr>
            <a:r>
              <a:rPr lang="en-US" spc="-5"/>
              <a:t>Baixo nível de</a:t>
            </a:r>
            <a:r>
              <a:rPr lang="en-US" spc="-10"/>
              <a:t> </a:t>
            </a:r>
            <a:r>
              <a:rPr lang="en-US" spc="-5"/>
              <a:t>abstração;</a:t>
            </a:r>
            <a:endParaRPr lang="en-US"/>
          </a:p>
          <a:p>
            <a:pPr marL="759460" lvl="1" indent="-264795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59460" algn="l"/>
              </a:tabLst>
            </a:pPr>
            <a:r>
              <a:rPr lang="en-US" spc="-5"/>
              <a:t>Ex.: </a:t>
            </a:r>
            <a:r>
              <a:rPr lang="en-US" b="1" spc="-5"/>
              <a:t>Assembly (montador Assembler)</a:t>
            </a:r>
            <a:r>
              <a:rPr lang="en-US" spc="-5"/>
              <a:t>.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217" y="685800"/>
            <a:ext cx="3613992" cy="4603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r"/>
            <a:r>
              <a:rPr lang="en-US" sz="4500" spc="-10"/>
              <a:t>Aula </a:t>
            </a:r>
            <a:r>
              <a:rPr lang="en-US" sz="4500" spc="-5"/>
              <a:t>de Hoje</a:t>
            </a:r>
            <a:endParaRPr lang="en-US" sz="4500" spc="-1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836108" y="5578475"/>
            <a:ext cx="792975" cy="6699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3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29</a:t>
            </a:fld>
            <a:endParaRPr lang="en-US" sz="3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9238" y="685800"/>
            <a:ext cx="3659219" cy="460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2755" indent="-44069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453390" algn="l"/>
              </a:tabLst>
            </a:pPr>
            <a:r>
              <a:rPr lang="en-US" b="1" spc="-5"/>
              <a:t>BIOS</a:t>
            </a:r>
            <a:endParaRPr lang="en-US"/>
          </a:p>
          <a:p>
            <a:pPr marL="452755" indent="-44069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453390" algn="l"/>
              </a:tabLst>
            </a:pPr>
            <a:r>
              <a:rPr lang="en-US" b="1" spc="-5"/>
              <a:t>Arquitetura do</a:t>
            </a:r>
            <a:r>
              <a:rPr lang="en-US" b="1" spc="-15"/>
              <a:t> </a:t>
            </a:r>
            <a:r>
              <a:rPr lang="en-US" b="1" spc="-5"/>
              <a:t>Sistema</a:t>
            </a:r>
            <a:endParaRPr lang="en-US"/>
          </a:p>
          <a:p>
            <a:pPr marL="452755" indent="-44069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453390" algn="l"/>
              </a:tabLst>
            </a:pPr>
            <a:r>
              <a:rPr lang="en-US" b="1" spc="-5"/>
              <a:t>Conceitos Básicos </a:t>
            </a:r>
            <a:r>
              <a:rPr lang="en-US" b="1"/>
              <a:t>-</a:t>
            </a:r>
            <a:r>
              <a:rPr lang="en-US" b="1" spc="-55"/>
              <a:t> </a:t>
            </a:r>
            <a:r>
              <a:rPr lang="en-US" b="1" spc="-5"/>
              <a:t>Processos</a:t>
            </a:r>
            <a:endParaRPr lang="en-US"/>
          </a:p>
          <a:p>
            <a:pPr marL="429259" marR="5080" indent="-416559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453390" algn="l"/>
              </a:tabLst>
            </a:pPr>
            <a:r>
              <a:rPr lang="en-US" b="1" spc="-5"/>
              <a:t>Conceitos Básicos </a:t>
            </a:r>
            <a:r>
              <a:rPr lang="en-US" b="1"/>
              <a:t>- </a:t>
            </a:r>
            <a:r>
              <a:rPr lang="en-US" b="1" spc="-5"/>
              <a:t>Chamadas  de</a:t>
            </a:r>
            <a:r>
              <a:rPr lang="en-US" b="1" spc="-10"/>
              <a:t> </a:t>
            </a:r>
            <a:r>
              <a:rPr lang="en-US" b="1" spc="-5"/>
              <a:t>Sistemas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217" y="685800"/>
            <a:ext cx="3613992" cy="4603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r"/>
            <a:r>
              <a:rPr lang="en-US" sz="3800" spc="-10"/>
              <a:t>Componente</a:t>
            </a:r>
            <a:r>
              <a:rPr lang="en-US" sz="3800" spc="-45"/>
              <a:t> </a:t>
            </a:r>
            <a:r>
              <a:rPr lang="en-US" sz="3800" spc="-5"/>
              <a:t>básicos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9238" y="685800"/>
            <a:ext cx="3659219" cy="460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346710" algn="l"/>
              </a:tabLst>
            </a:pPr>
            <a:r>
              <a:rPr lang="en-US" spc="-5"/>
              <a:t>Componentes básicos de</a:t>
            </a:r>
            <a:r>
              <a:rPr lang="en-US" spc="-35"/>
              <a:t> </a:t>
            </a:r>
            <a:r>
              <a:rPr lang="en-US" spc="-5"/>
              <a:t>hardware:</a:t>
            </a:r>
            <a:endParaRPr lang="en-US"/>
          </a:p>
          <a:p>
            <a:pPr marL="0" lvl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46760" algn="l"/>
              </a:tabLst>
            </a:pPr>
            <a:r>
              <a:rPr lang="en-US" spc="-5"/>
              <a:t>CPU;</a:t>
            </a:r>
            <a:endParaRPr lang="en-US"/>
          </a:p>
          <a:p>
            <a:pPr marL="0" lvl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46760" algn="l"/>
              </a:tabLst>
            </a:pPr>
            <a:r>
              <a:rPr lang="en-US" spc="-5"/>
              <a:t>Memória;</a:t>
            </a:r>
            <a:endParaRPr lang="en-US"/>
          </a:p>
          <a:p>
            <a:pPr marL="0" lvl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46760" algn="l"/>
              </a:tabLst>
            </a:pPr>
            <a:r>
              <a:rPr lang="en-US" spc="-5"/>
              <a:t>Controladoras;</a:t>
            </a:r>
            <a:endParaRPr lang="en-US"/>
          </a:p>
          <a:p>
            <a:pPr marL="0" marR="17780" lvl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46760" algn="l"/>
              </a:tabLst>
            </a:pPr>
            <a:r>
              <a:rPr lang="en-US" spc="-5"/>
              <a:t>Dispositivos de Entrada/Saída </a:t>
            </a:r>
            <a:r>
              <a:rPr lang="en-US"/>
              <a:t>e </a:t>
            </a:r>
            <a:r>
              <a:rPr lang="en-US" spc="-5"/>
              <a:t>Unidades  de</a:t>
            </a:r>
            <a:r>
              <a:rPr lang="en-US" spc="-10"/>
              <a:t> </a:t>
            </a:r>
            <a:r>
              <a:rPr lang="en-US" spc="-5"/>
              <a:t>armazenamento.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6605269" y="6372924"/>
            <a:ext cx="20383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  <a:spcAft>
                <a:spcPts val="600"/>
              </a:spcAft>
            </a:pPr>
            <a:fld id="{81D60167-4931-47E6-BA6A-407CBD079E47}" type="slidenum">
              <a:rPr lang="pt-BR" dirty="0">
                <a:latin typeface="Arial"/>
                <a:cs typeface="Arial"/>
              </a:rPr>
              <a:pPr marL="38100">
                <a:lnSpc>
                  <a:spcPts val="2090"/>
                </a:lnSpc>
                <a:spcAft>
                  <a:spcPts val="600"/>
                </a:spcAft>
              </a:pPr>
              <a:t>3</a:t>
            </a:fld>
            <a:endParaRPr lang="pt-BR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88620"/>
            <a:ext cx="7377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Conceitos </a:t>
            </a:r>
            <a:r>
              <a:rPr spc="-5" dirty="0"/>
              <a:t>Básicos</a:t>
            </a:r>
            <a:r>
              <a:rPr spc="-30" dirty="0"/>
              <a:t> </a:t>
            </a:r>
            <a:r>
              <a:rPr spc="-5" dirty="0"/>
              <a:t>Processos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607310" y="1808479"/>
            <a:ext cx="1032510" cy="36830"/>
            <a:chOff x="2607310" y="1808479"/>
            <a:chExt cx="1032510" cy="36830"/>
          </a:xfrm>
        </p:grpSpPr>
        <p:sp>
          <p:nvSpPr>
            <p:cNvPr id="4" name="object 4"/>
            <p:cNvSpPr/>
            <p:nvPr/>
          </p:nvSpPr>
          <p:spPr>
            <a:xfrm>
              <a:off x="2623820" y="1835149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032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07310" y="1818639"/>
              <a:ext cx="1016000" cy="0"/>
            </a:xfrm>
            <a:custGeom>
              <a:avLst/>
              <a:gdLst/>
              <a:ahLst/>
              <a:cxnLst/>
              <a:rect l="l" t="t" r="r" b="b"/>
              <a:pathLst>
                <a:path w="1016000">
                  <a:moveTo>
                    <a:pt x="0" y="0"/>
                  </a:moveTo>
                  <a:lnTo>
                    <a:pt x="1016000" y="0"/>
                  </a:lnTo>
                </a:path>
              </a:pathLst>
            </a:custGeom>
            <a:ln w="203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1437A84F-34ED-41F9-BF77-A1AAF03C38EE}"/>
              </a:ext>
            </a:extLst>
          </p:cNvPr>
          <p:cNvGraphicFramePr/>
          <p:nvPr/>
        </p:nvGraphicFramePr>
        <p:xfrm>
          <a:off x="434340" y="1280251"/>
          <a:ext cx="8016875" cy="4909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0669" y="635127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10" y="0"/>
            <a:ext cx="9136380" cy="546100"/>
            <a:chOff x="3810" y="0"/>
            <a:chExt cx="9136380" cy="546100"/>
          </a:xfrm>
        </p:grpSpPr>
        <p:sp>
          <p:nvSpPr>
            <p:cNvPr id="4" name="object 4"/>
            <p:cNvSpPr/>
            <p:nvPr/>
          </p:nvSpPr>
          <p:spPr>
            <a:xfrm>
              <a:off x="273050" y="0"/>
              <a:ext cx="11430" cy="533400"/>
            </a:xfrm>
            <a:custGeom>
              <a:avLst/>
              <a:gdLst/>
              <a:ahLst/>
              <a:cxnLst/>
              <a:rect l="l" t="t" r="r" b="b"/>
              <a:pathLst>
                <a:path w="11429" h="533400">
                  <a:moveTo>
                    <a:pt x="11430" y="0"/>
                  </a:moveTo>
                  <a:lnTo>
                    <a:pt x="6350" y="0"/>
                  </a:lnTo>
                  <a:lnTo>
                    <a:pt x="5080" y="0"/>
                  </a:lnTo>
                  <a:lnTo>
                    <a:pt x="0" y="0"/>
                  </a:lnTo>
                  <a:lnTo>
                    <a:pt x="0" y="41021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410210"/>
                  </a:lnTo>
                  <a:lnTo>
                    <a:pt x="11430" y="41021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7969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79" h="533400">
                  <a:moveTo>
                    <a:pt x="5079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CD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162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ECE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654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FC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019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0D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51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1D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0030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79" h="533400">
                  <a:moveTo>
                    <a:pt x="508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5080" y="274320"/>
                  </a:lnTo>
                  <a:close/>
                </a:path>
                <a:path w="5079" h="533400">
                  <a:moveTo>
                    <a:pt x="508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5080" y="13716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2D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368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3D3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7330" y="0"/>
              <a:ext cx="7620" cy="533400"/>
            </a:xfrm>
            <a:custGeom>
              <a:avLst/>
              <a:gdLst/>
              <a:ahLst/>
              <a:cxnLst/>
              <a:rect l="l" t="t" r="r" b="b"/>
              <a:pathLst>
                <a:path w="7620" h="533400">
                  <a:moveTo>
                    <a:pt x="762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7620" y="533400"/>
                  </a:lnTo>
                  <a:lnTo>
                    <a:pt x="7620" y="274320"/>
                  </a:lnTo>
                  <a:close/>
                </a:path>
                <a:path w="7620" h="533400">
                  <a:moveTo>
                    <a:pt x="762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620" y="13716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D4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225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5D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71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6D6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082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574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8D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939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9D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43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923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B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288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CD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780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DD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145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E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63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FD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0020" y="0"/>
              <a:ext cx="7620" cy="533400"/>
            </a:xfrm>
            <a:custGeom>
              <a:avLst/>
              <a:gdLst/>
              <a:ahLst/>
              <a:cxnLst/>
              <a:rect l="l" t="t" r="r" b="b"/>
              <a:pathLst>
                <a:path w="7619" h="533400">
                  <a:moveTo>
                    <a:pt x="762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7620" y="533400"/>
                  </a:lnTo>
                  <a:lnTo>
                    <a:pt x="7620" y="274320"/>
                  </a:lnTo>
                  <a:close/>
                </a:path>
                <a:path w="7619" h="533400">
                  <a:moveTo>
                    <a:pt x="762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620" y="13716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0E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494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1E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986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2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35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3E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843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4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208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5E5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699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6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1920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80" h="533400">
                  <a:moveTo>
                    <a:pt x="508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7E7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55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69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8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048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9E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414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A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906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B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7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C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62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DED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549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80" h="533400">
                  <a:moveTo>
                    <a:pt x="508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E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619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69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FE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12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0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7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1F1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969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2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610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80" h="533400">
                  <a:moveTo>
                    <a:pt x="508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F3F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826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4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910" y="0"/>
              <a:ext cx="7620" cy="533400"/>
            </a:xfrm>
            <a:custGeom>
              <a:avLst/>
              <a:gdLst/>
              <a:ahLst/>
              <a:cxnLst/>
              <a:rect l="l" t="t" r="r" b="b"/>
              <a:pathLst>
                <a:path w="7620" h="533400">
                  <a:moveTo>
                    <a:pt x="762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5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82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75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7F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40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31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9F9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9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69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89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BF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72944" y="137159"/>
              <a:ext cx="67310" cy="271780"/>
            </a:xfrm>
            <a:custGeom>
              <a:avLst/>
              <a:gdLst/>
              <a:ahLst/>
              <a:cxnLst/>
              <a:rect l="l" t="t" r="r" b="b"/>
              <a:pathLst>
                <a:path w="67309" h="271780">
                  <a:moveTo>
                    <a:pt x="67233" y="0"/>
                  </a:moveTo>
                  <a:lnTo>
                    <a:pt x="35483" y="0"/>
                  </a:lnTo>
                  <a:lnTo>
                    <a:pt x="1193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67233" y="271780"/>
                  </a:lnTo>
                  <a:lnTo>
                    <a:pt x="67233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0398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78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86" y="271780"/>
                  </a:lnTo>
                  <a:lnTo>
                    <a:pt x="34278" y="0"/>
                  </a:lnTo>
                  <a:close/>
                </a:path>
              </a:pathLst>
            </a:custGeom>
            <a:solidFill>
              <a:srgbClr val="0101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0055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2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9712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0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93699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0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9027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0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684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06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834186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23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23" y="271780"/>
                  </a:lnTo>
                  <a:lnTo>
                    <a:pt x="34223" y="0"/>
                  </a:lnTo>
                  <a:close/>
                </a:path>
              </a:pathLst>
            </a:custGeom>
            <a:solidFill>
              <a:srgbClr val="0707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9982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43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4356" y="271780"/>
                  </a:lnTo>
                  <a:lnTo>
                    <a:pt x="35543" y="0"/>
                  </a:lnTo>
                  <a:close/>
                </a:path>
              </a:pathLst>
            </a:custGeom>
            <a:solidFill>
              <a:srgbClr val="0808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76554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0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7312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697021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28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28" y="271780"/>
                  </a:lnTo>
                  <a:lnTo>
                    <a:pt x="34228" y="0"/>
                  </a:lnTo>
                  <a:close/>
                </a:path>
              </a:pathLst>
            </a:custGeom>
            <a:solidFill>
              <a:srgbClr val="0B0B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66273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0C0C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62844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0D0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59415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0E0E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55986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0F0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52557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010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49128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111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45699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212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2270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31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8841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414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35412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515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31983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61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2867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73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81" y="271780"/>
                  </a:lnTo>
                  <a:lnTo>
                    <a:pt x="34273" y="0"/>
                  </a:lnTo>
                  <a:close/>
                </a:path>
              </a:pathLst>
            </a:custGeom>
            <a:solidFill>
              <a:srgbClr val="1717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2524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1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2181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18267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98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498" y="271780"/>
                  </a:lnTo>
                  <a:lnTo>
                    <a:pt x="35498" y="0"/>
                  </a:lnTo>
                  <a:close/>
                </a:path>
              </a:pathLst>
            </a:custGeom>
            <a:solidFill>
              <a:srgbClr val="1A1A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14959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73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81" y="271780"/>
                  </a:lnTo>
                  <a:lnTo>
                    <a:pt x="34273" y="0"/>
                  </a:lnTo>
                  <a:close/>
                </a:path>
              </a:pathLst>
            </a:custGeom>
            <a:solidFill>
              <a:srgbClr val="1B1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153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810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1D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467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1E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1242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97814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9438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909615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34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34" y="271780"/>
                  </a:lnTo>
                  <a:lnTo>
                    <a:pt x="34234" y="0"/>
                  </a:lnTo>
                  <a:close/>
                </a:path>
              </a:pathLst>
            </a:custGeom>
            <a:solidFill>
              <a:srgbClr val="2222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87526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37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4345" y="271780"/>
                  </a:lnTo>
                  <a:lnTo>
                    <a:pt x="35537" y="0"/>
                  </a:lnTo>
                  <a:close/>
                </a:path>
              </a:pathLst>
            </a:custGeom>
            <a:solidFill>
              <a:srgbClr val="2323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8409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4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80669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772455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34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34" y="271780"/>
                  </a:lnTo>
                  <a:lnTo>
                    <a:pt x="34234" y="0"/>
                  </a:lnTo>
                  <a:close/>
                </a:path>
              </a:pathLst>
            </a:custGeom>
            <a:solidFill>
              <a:srgbClr val="262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73816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727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70387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82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66958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929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63529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A2A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60100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B2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6671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C2C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53242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D2D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49813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2E2E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46384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2F2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42955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3030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9526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3131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327900" y="137159"/>
              <a:ext cx="68580" cy="271780"/>
            </a:xfrm>
            <a:custGeom>
              <a:avLst/>
              <a:gdLst/>
              <a:ahLst/>
              <a:cxnLst/>
              <a:rect l="l" t="t" r="r" b="b"/>
              <a:pathLst>
                <a:path w="68579" h="271780">
                  <a:moveTo>
                    <a:pt x="68541" y="0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67360" y="271780"/>
                  </a:lnTo>
                  <a:lnTo>
                    <a:pt x="68541" y="0"/>
                  </a:lnTo>
                  <a:close/>
                </a:path>
              </a:pathLst>
            </a:custGeom>
            <a:solidFill>
              <a:srgbClr val="3333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936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4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5809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09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09" y="271780"/>
                  </a:lnTo>
                  <a:lnTo>
                    <a:pt x="35509" y="0"/>
                  </a:lnTo>
                  <a:close/>
                </a:path>
              </a:pathLst>
            </a:custGeom>
            <a:solidFill>
              <a:srgbClr val="3535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22502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62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70" y="271780"/>
                  </a:lnTo>
                  <a:lnTo>
                    <a:pt x="34262" y="0"/>
                  </a:lnTo>
                  <a:close/>
                </a:path>
              </a:pathLst>
            </a:custGeom>
            <a:solidFill>
              <a:srgbClr val="363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19074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1564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3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1221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3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0878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3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535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0193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39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39" y="271780"/>
                  </a:lnTo>
                  <a:lnTo>
                    <a:pt x="34239" y="0"/>
                  </a:lnTo>
                  <a:close/>
                </a:path>
              </a:pathLst>
            </a:custGeom>
            <a:solidFill>
              <a:srgbClr val="3C3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98504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3D3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95071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32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4340" y="271780"/>
                  </a:lnTo>
                  <a:lnTo>
                    <a:pt x="35532" y="0"/>
                  </a:lnTo>
                  <a:close/>
                </a:path>
              </a:pathLst>
            </a:custGeom>
            <a:solidFill>
              <a:srgbClr val="3E3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164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8821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39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39" y="271780"/>
                  </a:lnTo>
                  <a:lnTo>
                    <a:pt x="34239" y="0"/>
                  </a:lnTo>
                  <a:close/>
                </a:path>
              </a:pathLst>
            </a:custGeom>
            <a:solidFill>
              <a:srgbClr val="4040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84788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14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81359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242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77931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343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74502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44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71073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54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67643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64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64214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747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5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848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57357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94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53928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A4A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50498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B4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4719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56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64" y="271780"/>
                  </a:lnTo>
                  <a:lnTo>
                    <a:pt x="34256" y="0"/>
                  </a:lnTo>
                  <a:close/>
                </a:path>
              </a:pathLst>
            </a:custGeom>
            <a:solidFill>
              <a:srgbClr val="4C4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4376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4033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3690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4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3347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3004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1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2661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2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318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1976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54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1633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55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129064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45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45" y="271780"/>
                  </a:lnTo>
                  <a:lnTo>
                    <a:pt x="34245" y="0"/>
                  </a:lnTo>
                  <a:close/>
                </a:path>
              </a:pathLst>
            </a:custGeom>
            <a:solidFill>
              <a:srgbClr val="565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09477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5757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06048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85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02619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959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99190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A5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95761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B5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92332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C5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88902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5D5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85473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5E5E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82044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5F5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78615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6060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75186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616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7188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51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58" y="271780"/>
                  </a:lnTo>
                  <a:lnTo>
                    <a:pt x="34251" y="0"/>
                  </a:lnTo>
                  <a:close/>
                </a:path>
              </a:pathLst>
            </a:custGeom>
            <a:solidFill>
              <a:srgbClr val="6262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68328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521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21" y="271780"/>
                  </a:lnTo>
                  <a:lnTo>
                    <a:pt x="35521" y="0"/>
                  </a:lnTo>
                  <a:close/>
                </a:path>
              </a:pathLst>
            </a:custGeom>
            <a:solidFill>
              <a:srgbClr val="636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64899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6464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581650" y="137159"/>
              <a:ext cx="68580" cy="271780"/>
            </a:xfrm>
            <a:custGeom>
              <a:avLst/>
              <a:gdLst/>
              <a:ahLst/>
              <a:cxnLst/>
              <a:rect l="l" t="t" r="r" b="b"/>
              <a:pathLst>
                <a:path w="68579" h="271780">
                  <a:moveTo>
                    <a:pt x="68529" y="0"/>
                  </a:moveTo>
                  <a:lnTo>
                    <a:pt x="34239" y="0"/>
                  </a:lnTo>
                  <a:lnTo>
                    <a:pt x="0" y="0"/>
                  </a:lnTo>
                  <a:lnTo>
                    <a:pt x="0" y="271780"/>
                  </a:lnTo>
                  <a:lnTo>
                    <a:pt x="33058" y="271780"/>
                  </a:lnTo>
                  <a:lnTo>
                    <a:pt x="67348" y="271780"/>
                  </a:lnTo>
                  <a:lnTo>
                    <a:pt x="68529" y="0"/>
                  </a:lnTo>
                  <a:close/>
                </a:path>
              </a:pathLst>
            </a:custGeom>
            <a:solidFill>
              <a:srgbClr val="666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5473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6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5130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6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4787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6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4444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A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4102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B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3759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6C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3416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6D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3073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6E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2730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238788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51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51" y="271780"/>
                  </a:lnTo>
                  <a:lnTo>
                    <a:pt x="34251" y="0"/>
                  </a:lnTo>
                  <a:close/>
                </a:path>
              </a:pathLst>
            </a:custGeom>
            <a:solidFill>
              <a:srgbClr val="7070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20449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717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17020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7272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13591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7373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10162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747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06733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75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03304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7676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99875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777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9657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45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53" y="271780"/>
                  </a:lnTo>
                  <a:lnTo>
                    <a:pt x="34245" y="0"/>
                  </a:lnTo>
                  <a:close/>
                </a:path>
              </a:pathLst>
            </a:custGeom>
            <a:solidFill>
              <a:srgbClr val="7878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9314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7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8971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7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8628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7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8285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7942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7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7599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7256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6913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6570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622833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5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56" y="271780"/>
                  </a:lnTo>
                  <a:lnTo>
                    <a:pt x="34256" y="0"/>
                  </a:lnTo>
                  <a:close/>
                </a:path>
              </a:pathLst>
            </a:custGeom>
            <a:solidFill>
              <a:srgbClr val="8282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58854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838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55425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848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51996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8585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48567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8686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45137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787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41708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888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38279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98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34850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A8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31421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B8B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27992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C8C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24563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D8D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2125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39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47" y="271780"/>
                  </a:lnTo>
                  <a:lnTo>
                    <a:pt x="34239" y="0"/>
                  </a:lnTo>
                  <a:close/>
                </a:path>
              </a:pathLst>
            </a:custGeom>
            <a:solidFill>
              <a:srgbClr val="8E8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1783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14276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53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32" y="271780"/>
                  </a:lnTo>
                  <a:lnTo>
                    <a:pt x="35532" y="0"/>
                  </a:lnTo>
                  <a:close/>
                </a:path>
              </a:pathLst>
            </a:custGeom>
            <a:solidFill>
              <a:srgbClr val="9090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10847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919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0754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39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47" y="271780"/>
                  </a:lnTo>
                  <a:lnTo>
                    <a:pt x="34239" y="0"/>
                  </a:lnTo>
                  <a:close/>
                </a:path>
              </a:pathLst>
            </a:custGeom>
            <a:solidFill>
              <a:srgbClr val="929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0411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9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0068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4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9725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9382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6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9039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835400" y="137159"/>
              <a:ext cx="68580" cy="271780"/>
            </a:xfrm>
            <a:custGeom>
              <a:avLst/>
              <a:gdLst/>
              <a:ahLst/>
              <a:cxnLst/>
              <a:rect l="l" t="t" r="r" b="b"/>
              <a:pathLst>
                <a:path w="68579" h="271780">
                  <a:moveTo>
                    <a:pt x="68580" y="0"/>
                  </a:moveTo>
                  <a:lnTo>
                    <a:pt x="35509" y="0"/>
                  </a:lnTo>
                  <a:lnTo>
                    <a:pt x="0" y="0"/>
                  </a:lnTo>
                  <a:lnTo>
                    <a:pt x="0" y="271780"/>
                  </a:lnTo>
                  <a:lnTo>
                    <a:pt x="34315" y="271780"/>
                  </a:lnTo>
                  <a:lnTo>
                    <a:pt x="68580" y="2717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999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8011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7668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732557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6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62" y="271780"/>
                  </a:lnTo>
                  <a:lnTo>
                    <a:pt x="34262" y="0"/>
                  </a:lnTo>
                  <a:close/>
                </a:path>
              </a:pathLst>
            </a:custGeom>
            <a:solidFill>
              <a:srgbClr val="9C9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69826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9D9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66397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9E9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62968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9F9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59539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0A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56110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1A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52681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2A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49252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3A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45823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4A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42394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5A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38965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6A6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35536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7A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3223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34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42" y="271780"/>
                  </a:lnTo>
                  <a:lnTo>
                    <a:pt x="34234" y="0"/>
                  </a:lnTo>
                  <a:close/>
                </a:path>
              </a:pathLst>
            </a:custGeom>
            <a:solidFill>
              <a:srgbClr val="A8A8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2880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2537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21944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A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1851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15087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AD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1165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0822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04799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0137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979436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73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73" y="271780"/>
                  </a:lnTo>
                  <a:lnTo>
                    <a:pt x="34273" y="0"/>
                  </a:lnTo>
                  <a:close/>
                </a:path>
              </a:pathLst>
            </a:custGeom>
            <a:solidFill>
              <a:srgbClr val="B2B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94514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3B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91085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4B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87654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98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4306" y="271780"/>
                  </a:lnTo>
                  <a:lnTo>
                    <a:pt x="35498" y="0"/>
                  </a:lnTo>
                  <a:close/>
                </a:path>
              </a:pathLst>
            </a:custGeom>
            <a:solidFill>
              <a:srgbClr val="B5B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842276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73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73" y="271780"/>
                  </a:lnTo>
                  <a:lnTo>
                    <a:pt x="34273" y="0"/>
                  </a:lnTo>
                  <a:close/>
                </a:path>
              </a:pathLst>
            </a:custGeom>
            <a:solidFill>
              <a:srgbClr val="B6B6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80798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7B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77369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8B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73940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9B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70511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AB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67082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BB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63653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CB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60224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DB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56795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EB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53366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FB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49937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0C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46508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1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43204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28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36" y="271780"/>
                  </a:lnTo>
                  <a:lnTo>
                    <a:pt x="34228" y="0"/>
                  </a:lnTo>
                  <a:close/>
                </a:path>
              </a:pathLst>
            </a:custGeom>
            <a:solidFill>
              <a:srgbClr val="C2C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3977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36347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3291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2948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26059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2263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19202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1577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2089150" y="137159"/>
              <a:ext cx="68580" cy="271780"/>
            </a:xfrm>
            <a:custGeom>
              <a:avLst/>
              <a:gdLst/>
              <a:ahLst/>
              <a:cxnLst/>
              <a:rect l="l" t="t" r="r" b="b"/>
              <a:pathLst>
                <a:path w="68580" h="271780">
                  <a:moveTo>
                    <a:pt x="68580" y="0"/>
                  </a:moveTo>
                  <a:lnTo>
                    <a:pt x="34290" y="0"/>
                  </a:lnTo>
                  <a:lnTo>
                    <a:pt x="1193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68580" y="2717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205487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D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202058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EC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98629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FC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95200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0D0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91771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1D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88342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2D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84913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3D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81484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4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78055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5D5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74626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6D6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71197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7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6789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23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31" y="271780"/>
                  </a:lnTo>
                  <a:lnTo>
                    <a:pt x="34223" y="0"/>
                  </a:lnTo>
                  <a:close/>
                </a:path>
              </a:pathLst>
            </a:custGeom>
            <a:solidFill>
              <a:srgbClr val="D8D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64339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548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48" y="271780"/>
                  </a:lnTo>
                  <a:lnTo>
                    <a:pt x="35548" y="0"/>
                  </a:lnTo>
                  <a:close/>
                </a:path>
              </a:pathLst>
            </a:custGeom>
            <a:solidFill>
              <a:srgbClr val="D9D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60910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57480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7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7" y="0"/>
                  </a:lnTo>
                  <a:close/>
                </a:path>
              </a:pathLst>
            </a:custGeom>
            <a:solidFill>
              <a:srgbClr val="DBD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5417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17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25" y="271780"/>
                  </a:lnTo>
                  <a:lnTo>
                    <a:pt x="34217" y="0"/>
                  </a:lnTo>
                  <a:close/>
                </a:path>
              </a:pathLst>
            </a:custGeom>
            <a:solidFill>
              <a:srgbClr val="DCD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50749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47319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4389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40462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37032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33604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30174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3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2674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23317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198885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84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4" y="271780"/>
                  </a:lnTo>
                  <a:lnTo>
                    <a:pt x="34284" y="0"/>
                  </a:lnTo>
                  <a:close/>
                </a:path>
              </a:pathLst>
            </a:custGeom>
            <a:solidFill>
              <a:srgbClr val="E6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16459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7E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13030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8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09601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06172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A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02743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BEB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99314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C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95885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DE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92456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EE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89027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EFE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85598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F0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82169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F1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7886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12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25" y="271780"/>
                  </a:lnTo>
                  <a:lnTo>
                    <a:pt x="34212" y="0"/>
                  </a:lnTo>
                  <a:close/>
                </a:path>
              </a:pathLst>
            </a:custGeom>
            <a:solidFill>
              <a:srgbClr val="F2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543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1881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59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59" y="271780"/>
                  </a:lnTo>
                  <a:lnTo>
                    <a:pt x="35559" y="0"/>
                  </a:lnTo>
                  <a:close/>
                </a:path>
              </a:pathLst>
            </a:custGeom>
            <a:solidFill>
              <a:srgbClr val="F4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68452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F5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651510" y="274320"/>
              <a:ext cx="34290" cy="134620"/>
            </a:xfrm>
            <a:custGeom>
              <a:avLst/>
              <a:gdLst/>
              <a:ahLst/>
              <a:cxnLst/>
              <a:rect l="l" t="t" r="r" b="b"/>
              <a:pathLst>
                <a:path w="34290" h="134620">
                  <a:moveTo>
                    <a:pt x="0" y="134619"/>
                  </a:moveTo>
                  <a:lnTo>
                    <a:pt x="34212" y="134619"/>
                  </a:lnTo>
                  <a:lnTo>
                    <a:pt x="34212" y="0"/>
                  </a:lnTo>
                  <a:lnTo>
                    <a:pt x="0" y="0"/>
                  </a:lnTo>
                  <a:lnTo>
                    <a:pt x="0" y="134619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617219" y="274320"/>
              <a:ext cx="34290" cy="134620"/>
            </a:xfrm>
            <a:custGeom>
              <a:avLst/>
              <a:gdLst/>
              <a:ahLst/>
              <a:cxnLst/>
              <a:rect l="l" t="t" r="r" b="b"/>
              <a:pathLst>
                <a:path w="34290" h="134620">
                  <a:moveTo>
                    <a:pt x="0" y="134619"/>
                  </a:moveTo>
                  <a:lnTo>
                    <a:pt x="34289" y="134619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134619"/>
                  </a:lnTo>
                  <a:close/>
                </a:path>
              </a:pathLst>
            </a:custGeom>
            <a:solidFill>
              <a:srgbClr val="F7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82929" y="274320"/>
              <a:ext cx="34290" cy="134620"/>
            </a:xfrm>
            <a:custGeom>
              <a:avLst/>
              <a:gdLst/>
              <a:ahLst/>
              <a:cxnLst/>
              <a:rect l="l" t="t" r="r" b="b"/>
              <a:pathLst>
                <a:path w="34290" h="134620">
                  <a:moveTo>
                    <a:pt x="0" y="134619"/>
                  </a:moveTo>
                  <a:lnTo>
                    <a:pt x="34290" y="134619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134619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48640" y="274320"/>
              <a:ext cx="34290" cy="134620"/>
            </a:xfrm>
            <a:custGeom>
              <a:avLst/>
              <a:gdLst/>
              <a:ahLst/>
              <a:cxnLst/>
              <a:rect l="l" t="t" r="r" b="b"/>
              <a:pathLst>
                <a:path w="34290" h="134620">
                  <a:moveTo>
                    <a:pt x="0" y="134619"/>
                  </a:moveTo>
                  <a:lnTo>
                    <a:pt x="34289" y="134619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1346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143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408940" y="0"/>
              <a:ext cx="276860" cy="270510"/>
            </a:xfrm>
            <a:custGeom>
              <a:avLst/>
              <a:gdLst/>
              <a:ahLst/>
              <a:cxnLst/>
              <a:rect l="l" t="t" r="r" b="b"/>
              <a:pathLst>
                <a:path w="276859" h="270510">
                  <a:moveTo>
                    <a:pt x="137160" y="134620"/>
                  </a:moveTo>
                  <a:lnTo>
                    <a:pt x="0" y="134620"/>
                  </a:lnTo>
                  <a:lnTo>
                    <a:pt x="0" y="270510"/>
                  </a:lnTo>
                  <a:lnTo>
                    <a:pt x="137160" y="270510"/>
                  </a:lnTo>
                  <a:lnTo>
                    <a:pt x="137160" y="134620"/>
                  </a:lnTo>
                  <a:close/>
                </a:path>
                <a:path w="276859" h="270510">
                  <a:moveTo>
                    <a:pt x="276860" y="0"/>
                  </a:moveTo>
                  <a:lnTo>
                    <a:pt x="138430" y="0"/>
                  </a:lnTo>
                  <a:lnTo>
                    <a:pt x="138430" y="135890"/>
                  </a:lnTo>
                  <a:lnTo>
                    <a:pt x="276860" y="135890"/>
                  </a:lnTo>
                  <a:lnTo>
                    <a:pt x="276860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547369" y="134619"/>
              <a:ext cx="138430" cy="139700"/>
            </a:xfrm>
            <a:custGeom>
              <a:avLst/>
              <a:gdLst/>
              <a:ahLst/>
              <a:cxnLst/>
              <a:rect l="l" t="t" r="r" b="b"/>
              <a:pathLst>
                <a:path w="138429" h="139700">
                  <a:moveTo>
                    <a:pt x="138429" y="0"/>
                  </a:moveTo>
                  <a:lnTo>
                    <a:pt x="0" y="0"/>
                  </a:lnTo>
                  <a:lnTo>
                    <a:pt x="0" y="139700"/>
                  </a:lnTo>
                  <a:lnTo>
                    <a:pt x="138429" y="13970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274319" y="274320"/>
              <a:ext cx="134620" cy="135890"/>
            </a:xfrm>
            <a:custGeom>
              <a:avLst/>
              <a:gdLst/>
              <a:ahLst/>
              <a:cxnLst/>
              <a:rect l="l" t="t" r="r" b="b"/>
              <a:pathLst>
                <a:path w="134620" h="135890">
                  <a:moveTo>
                    <a:pt x="134620" y="0"/>
                  </a:moveTo>
                  <a:lnTo>
                    <a:pt x="0" y="0"/>
                  </a:lnTo>
                  <a:lnTo>
                    <a:pt x="0" y="135889"/>
                  </a:lnTo>
                  <a:lnTo>
                    <a:pt x="134620" y="135889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132080" y="135890"/>
              <a:ext cx="139700" cy="137160"/>
            </a:xfrm>
            <a:custGeom>
              <a:avLst/>
              <a:gdLst/>
              <a:ahLst/>
              <a:cxnLst/>
              <a:rect l="l" t="t" r="r" b="b"/>
              <a:pathLst>
                <a:path w="139700" h="137160">
                  <a:moveTo>
                    <a:pt x="139699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39699" y="13715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274320" y="270509"/>
              <a:ext cx="271780" cy="274320"/>
            </a:xfrm>
            <a:custGeom>
              <a:avLst/>
              <a:gdLst/>
              <a:ahLst/>
              <a:cxnLst/>
              <a:rect l="l" t="t" r="r" b="b"/>
              <a:pathLst>
                <a:path w="271780" h="274320">
                  <a:moveTo>
                    <a:pt x="134620" y="138430"/>
                  </a:moveTo>
                  <a:lnTo>
                    <a:pt x="0" y="138430"/>
                  </a:lnTo>
                  <a:lnTo>
                    <a:pt x="0" y="274320"/>
                  </a:lnTo>
                  <a:lnTo>
                    <a:pt x="134620" y="274320"/>
                  </a:lnTo>
                  <a:lnTo>
                    <a:pt x="134620" y="138430"/>
                  </a:lnTo>
                  <a:close/>
                </a:path>
                <a:path w="271780" h="274320">
                  <a:moveTo>
                    <a:pt x="271780" y="0"/>
                  </a:moveTo>
                  <a:lnTo>
                    <a:pt x="134620" y="0"/>
                  </a:lnTo>
                  <a:lnTo>
                    <a:pt x="134620" y="137160"/>
                  </a:lnTo>
                  <a:lnTo>
                    <a:pt x="271780" y="137160"/>
                  </a:lnTo>
                  <a:lnTo>
                    <a:pt x="27178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5" name="object 305"/>
          <p:cNvSpPr txBox="1">
            <a:spLocks noGrp="1"/>
          </p:cNvSpPr>
          <p:nvPr>
            <p:ph type="title"/>
          </p:nvPr>
        </p:nvSpPr>
        <p:spPr>
          <a:xfrm>
            <a:off x="534669" y="461009"/>
            <a:ext cx="46151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Conceitos</a:t>
            </a:r>
            <a:r>
              <a:rPr spc="-65" dirty="0"/>
              <a:t> </a:t>
            </a:r>
            <a:r>
              <a:rPr spc="-5" dirty="0"/>
              <a:t>Básicos</a:t>
            </a:r>
          </a:p>
        </p:txBody>
      </p:sp>
      <p:sp>
        <p:nvSpPr>
          <p:cNvPr id="306" name="object 306"/>
          <p:cNvSpPr txBox="1"/>
          <p:nvPr/>
        </p:nvSpPr>
        <p:spPr>
          <a:xfrm>
            <a:off x="534669" y="1156970"/>
            <a:ext cx="53714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Arial"/>
                <a:cs typeface="Arial"/>
              </a:rPr>
              <a:t>Processos </a:t>
            </a:r>
            <a:r>
              <a:rPr sz="4000" dirty="0">
                <a:latin typeface="Arial"/>
                <a:cs typeface="Arial"/>
              </a:rPr>
              <a:t>-</a:t>
            </a:r>
            <a:r>
              <a:rPr sz="4000" spc="-120" dirty="0"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Contextos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307" name="object 307"/>
          <p:cNvGrpSpPr/>
          <p:nvPr/>
        </p:nvGrpSpPr>
        <p:grpSpPr>
          <a:xfrm>
            <a:off x="2753360" y="1717039"/>
            <a:ext cx="4018279" cy="4550410"/>
            <a:chOff x="2753360" y="1717039"/>
            <a:chExt cx="4018279" cy="4550410"/>
          </a:xfrm>
        </p:grpSpPr>
        <p:sp>
          <p:nvSpPr>
            <p:cNvPr id="308" name="object 308"/>
            <p:cNvSpPr/>
            <p:nvPr/>
          </p:nvSpPr>
          <p:spPr>
            <a:xfrm>
              <a:off x="4764405" y="1717039"/>
              <a:ext cx="0" cy="2522220"/>
            </a:xfrm>
            <a:custGeom>
              <a:avLst/>
              <a:gdLst/>
              <a:ahLst/>
              <a:cxnLst/>
              <a:rect l="l" t="t" r="r" b="b"/>
              <a:pathLst>
                <a:path h="2522220">
                  <a:moveTo>
                    <a:pt x="0" y="0"/>
                  </a:moveTo>
                  <a:lnTo>
                    <a:pt x="0" y="2522220"/>
                  </a:lnTo>
                </a:path>
              </a:pathLst>
            </a:custGeom>
            <a:ln w="16510">
              <a:solidFill>
                <a:srgbClr val="1E191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2753360" y="4301489"/>
              <a:ext cx="4018279" cy="1169670"/>
            </a:xfrm>
            <a:custGeom>
              <a:avLst/>
              <a:gdLst/>
              <a:ahLst/>
              <a:cxnLst/>
              <a:rect l="l" t="t" r="r" b="b"/>
              <a:pathLst>
                <a:path w="4018279" h="1169670">
                  <a:moveTo>
                    <a:pt x="67310" y="1135380"/>
                  </a:moveTo>
                  <a:lnTo>
                    <a:pt x="58420" y="1123950"/>
                  </a:lnTo>
                  <a:lnTo>
                    <a:pt x="0" y="1156970"/>
                  </a:lnTo>
                  <a:lnTo>
                    <a:pt x="5080" y="1169670"/>
                  </a:lnTo>
                  <a:lnTo>
                    <a:pt x="67310" y="1135380"/>
                  </a:lnTo>
                  <a:close/>
                </a:path>
                <a:path w="4018279" h="1169670">
                  <a:moveTo>
                    <a:pt x="184150" y="1069340"/>
                  </a:moveTo>
                  <a:lnTo>
                    <a:pt x="175260" y="1056640"/>
                  </a:lnTo>
                  <a:lnTo>
                    <a:pt x="116840" y="1089660"/>
                  </a:lnTo>
                  <a:lnTo>
                    <a:pt x="125730" y="1102360"/>
                  </a:lnTo>
                  <a:lnTo>
                    <a:pt x="184150" y="1069340"/>
                  </a:lnTo>
                  <a:close/>
                </a:path>
                <a:path w="4018279" h="1169670">
                  <a:moveTo>
                    <a:pt x="300990" y="998220"/>
                  </a:moveTo>
                  <a:lnTo>
                    <a:pt x="292100" y="989330"/>
                  </a:lnTo>
                  <a:lnTo>
                    <a:pt x="233680" y="1023620"/>
                  </a:lnTo>
                  <a:lnTo>
                    <a:pt x="242570" y="1035050"/>
                  </a:lnTo>
                  <a:lnTo>
                    <a:pt x="300990" y="998220"/>
                  </a:lnTo>
                  <a:close/>
                </a:path>
                <a:path w="4018279" h="1169670">
                  <a:moveTo>
                    <a:pt x="417830" y="930910"/>
                  </a:moveTo>
                  <a:lnTo>
                    <a:pt x="414020" y="918210"/>
                  </a:lnTo>
                  <a:lnTo>
                    <a:pt x="354330" y="952500"/>
                  </a:lnTo>
                  <a:lnTo>
                    <a:pt x="359410" y="965200"/>
                  </a:lnTo>
                  <a:lnTo>
                    <a:pt x="417830" y="930910"/>
                  </a:lnTo>
                  <a:close/>
                </a:path>
                <a:path w="4018279" h="1169670">
                  <a:moveTo>
                    <a:pt x="538480" y="864870"/>
                  </a:moveTo>
                  <a:lnTo>
                    <a:pt x="529590" y="852170"/>
                  </a:lnTo>
                  <a:lnTo>
                    <a:pt x="472440" y="885190"/>
                  </a:lnTo>
                  <a:lnTo>
                    <a:pt x="476250" y="897890"/>
                  </a:lnTo>
                  <a:lnTo>
                    <a:pt x="538480" y="864870"/>
                  </a:lnTo>
                  <a:close/>
                </a:path>
                <a:path w="4018279" h="1169670">
                  <a:moveTo>
                    <a:pt x="655320" y="797560"/>
                  </a:moveTo>
                  <a:lnTo>
                    <a:pt x="647700" y="784860"/>
                  </a:lnTo>
                  <a:lnTo>
                    <a:pt x="588010" y="817880"/>
                  </a:lnTo>
                  <a:lnTo>
                    <a:pt x="596900" y="830580"/>
                  </a:lnTo>
                  <a:lnTo>
                    <a:pt x="655320" y="797560"/>
                  </a:lnTo>
                  <a:close/>
                </a:path>
                <a:path w="4018279" h="1169670">
                  <a:moveTo>
                    <a:pt x="772160" y="726440"/>
                  </a:moveTo>
                  <a:lnTo>
                    <a:pt x="763270" y="713740"/>
                  </a:lnTo>
                  <a:lnTo>
                    <a:pt x="706120" y="751840"/>
                  </a:lnTo>
                  <a:lnTo>
                    <a:pt x="713740" y="760730"/>
                  </a:lnTo>
                  <a:lnTo>
                    <a:pt x="772160" y="726440"/>
                  </a:lnTo>
                  <a:close/>
                </a:path>
                <a:path w="4018279" h="1169670">
                  <a:moveTo>
                    <a:pt x="889000" y="659130"/>
                  </a:moveTo>
                  <a:lnTo>
                    <a:pt x="885190" y="647700"/>
                  </a:lnTo>
                  <a:lnTo>
                    <a:pt x="826770" y="680720"/>
                  </a:lnTo>
                  <a:lnTo>
                    <a:pt x="830580" y="693420"/>
                  </a:lnTo>
                  <a:lnTo>
                    <a:pt x="889000" y="659130"/>
                  </a:lnTo>
                  <a:close/>
                </a:path>
                <a:path w="4018279" h="1169670">
                  <a:moveTo>
                    <a:pt x="1009650" y="593090"/>
                  </a:moveTo>
                  <a:lnTo>
                    <a:pt x="1002030" y="580390"/>
                  </a:lnTo>
                  <a:lnTo>
                    <a:pt x="943610" y="613410"/>
                  </a:lnTo>
                  <a:lnTo>
                    <a:pt x="947420" y="626110"/>
                  </a:lnTo>
                  <a:lnTo>
                    <a:pt x="1009650" y="593090"/>
                  </a:lnTo>
                  <a:close/>
                </a:path>
                <a:path w="4018279" h="1169670">
                  <a:moveTo>
                    <a:pt x="1126490" y="521970"/>
                  </a:moveTo>
                  <a:lnTo>
                    <a:pt x="1118870" y="514350"/>
                  </a:lnTo>
                  <a:lnTo>
                    <a:pt x="1060450" y="547370"/>
                  </a:lnTo>
                  <a:lnTo>
                    <a:pt x="1068070" y="554990"/>
                  </a:lnTo>
                  <a:lnTo>
                    <a:pt x="1126490" y="521970"/>
                  </a:lnTo>
                  <a:close/>
                </a:path>
                <a:path w="4018279" h="1169670">
                  <a:moveTo>
                    <a:pt x="1243330" y="454660"/>
                  </a:moveTo>
                  <a:lnTo>
                    <a:pt x="1235710" y="441960"/>
                  </a:lnTo>
                  <a:lnTo>
                    <a:pt x="1177290" y="476250"/>
                  </a:lnTo>
                  <a:lnTo>
                    <a:pt x="1184910" y="488950"/>
                  </a:lnTo>
                  <a:lnTo>
                    <a:pt x="1243330" y="454660"/>
                  </a:lnTo>
                  <a:close/>
                </a:path>
                <a:path w="4018279" h="1169670">
                  <a:moveTo>
                    <a:pt x="1360170" y="388620"/>
                  </a:moveTo>
                  <a:lnTo>
                    <a:pt x="1356360" y="375920"/>
                  </a:lnTo>
                  <a:lnTo>
                    <a:pt x="1294130" y="408940"/>
                  </a:lnTo>
                  <a:lnTo>
                    <a:pt x="1303020" y="421640"/>
                  </a:lnTo>
                  <a:lnTo>
                    <a:pt x="1360170" y="388620"/>
                  </a:lnTo>
                  <a:close/>
                </a:path>
                <a:path w="4018279" h="1169670">
                  <a:moveTo>
                    <a:pt x="1477010" y="317500"/>
                  </a:moveTo>
                  <a:lnTo>
                    <a:pt x="1473200" y="308610"/>
                  </a:lnTo>
                  <a:lnTo>
                    <a:pt x="1414780" y="342900"/>
                  </a:lnTo>
                  <a:lnTo>
                    <a:pt x="1418590" y="355600"/>
                  </a:lnTo>
                  <a:lnTo>
                    <a:pt x="1477010" y="317500"/>
                  </a:lnTo>
                  <a:close/>
                </a:path>
                <a:path w="4018279" h="1169670">
                  <a:moveTo>
                    <a:pt x="1598930" y="250190"/>
                  </a:moveTo>
                  <a:lnTo>
                    <a:pt x="1590040" y="237490"/>
                  </a:lnTo>
                  <a:lnTo>
                    <a:pt x="1531620" y="271780"/>
                  </a:lnTo>
                  <a:lnTo>
                    <a:pt x="1540510" y="284480"/>
                  </a:lnTo>
                  <a:lnTo>
                    <a:pt x="1598930" y="250190"/>
                  </a:lnTo>
                  <a:close/>
                </a:path>
                <a:path w="4018279" h="1169670">
                  <a:moveTo>
                    <a:pt x="1715770" y="184150"/>
                  </a:moveTo>
                  <a:lnTo>
                    <a:pt x="1706880" y="171450"/>
                  </a:lnTo>
                  <a:lnTo>
                    <a:pt x="1648460" y="204470"/>
                  </a:lnTo>
                  <a:lnTo>
                    <a:pt x="1657350" y="217170"/>
                  </a:lnTo>
                  <a:lnTo>
                    <a:pt x="1715770" y="184150"/>
                  </a:lnTo>
                  <a:close/>
                </a:path>
                <a:path w="4018279" h="1169670">
                  <a:moveTo>
                    <a:pt x="1832610" y="116840"/>
                  </a:moveTo>
                  <a:lnTo>
                    <a:pt x="1827530" y="104140"/>
                  </a:lnTo>
                  <a:lnTo>
                    <a:pt x="1765300" y="138430"/>
                  </a:lnTo>
                  <a:lnTo>
                    <a:pt x="1774190" y="149860"/>
                  </a:lnTo>
                  <a:lnTo>
                    <a:pt x="1832610" y="116840"/>
                  </a:lnTo>
                  <a:close/>
                </a:path>
                <a:path w="4018279" h="1169670">
                  <a:moveTo>
                    <a:pt x="1949450" y="45720"/>
                  </a:moveTo>
                  <a:lnTo>
                    <a:pt x="1944370" y="33020"/>
                  </a:lnTo>
                  <a:lnTo>
                    <a:pt x="1885950" y="71120"/>
                  </a:lnTo>
                  <a:lnTo>
                    <a:pt x="1891030" y="78740"/>
                  </a:lnTo>
                  <a:lnTo>
                    <a:pt x="1949450" y="45720"/>
                  </a:lnTo>
                  <a:close/>
                </a:path>
                <a:path w="4018279" h="1169670">
                  <a:moveTo>
                    <a:pt x="2019300" y="3810"/>
                  </a:moveTo>
                  <a:lnTo>
                    <a:pt x="2013204" y="3810"/>
                  </a:lnTo>
                  <a:lnTo>
                    <a:pt x="2015490" y="0"/>
                  </a:lnTo>
                  <a:lnTo>
                    <a:pt x="2011680" y="0"/>
                  </a:lnTo>
                  <a:lnTo>
                    <a:pt x="2010537" y="3810"/>
                  </a:lnTo>
                  <a:lnTo>
                    <a:pt x="2009013" y="3810"/>
                  </a:lnTo>
                  <a:lnTo>
                    <a:pt x="2007870" y="0"/>
                  </a:lnTo>
                  <a:lnTo>
                    <a:pt x="2002790" y="0"/>
                  </a:lnTo>
                  <a:lnTo>
                    <a:pt x="2005457" y="3810"/>
                  </a:lnTo>
                  <a:lnTo>
                    <a:pt x="2002790" y="3810"/>
                  </a:lnTo>
                  <a:lnTo>
                    <a:pt x="2002790" y="8890"/>
                  </a:lnTo>
                  <a:lnTo>
                    <a:pt x="2009013" y="8890"/>
                  </a:lnTo>
                  <a:lnTo>
                    <a:pt x="2007870" y="12700"/>
                  </a:lnTo>
                  <a:lnTo>
                    <a:pt x="2009622" y="9779"/>
                  </a:lnTo>
                  <a:lnTo>
                    <a:pt x="2011680" y="12700"/>
                  </a:lnTo>
                  <a:lnTo>
                    <a:pt x="2010537" y="8890"/>
                  </a:lnTo>
                  <a:lnTo>
                    <a:pt x="2019300" y="8890"/>
                  </a:lnTo>
                  <a:lnTo>
                    <a:pt x="2019300" y="3810"/>
                  </a:lnTo>
                  <a:close/>
                </a:path>
                <a:path w="4018279" h="1169670">
                  <a:moveTo>
                    <a:pt x="2132330" y="71120"/>
                  </a:moveTo>
                  <a:lnTo>
                    <a:pt x="2073910" y="38100"/>
                  </a:lnTo>
                  <a:lnTo>
                    <a:pt x="2070100" y="45720"/>
                  </a:lnTo>
                  <a:lnTo>
                    <a:pt x="2128520" y="83820"/>
                  </a:lnTo>
                  <a:lnTo>
                    <a:pt x="2132330" y="71120"/>
                  </a:lnTo>
                  <a:close/>
                </a:path>
                <a:path w="4018279" h="1169670">
                  <a:moveTo>
                    <a:pt x="2252980" y="138430"/>
                  </a:moveTo>
                  <a:lnTo>
                    <a:pt x="2190750" y="104140"/>
                  </a:lnTo>
                  <a:lnTo>
                    <a:pt x="2186940" y="116840"/>
                  </a:lnTo>
                  <a:lnTo>
                    <a:pt x="2245360" y="149860"/>
                  </a:lnTo>
                  <a:lnTo>
                    <a:pt x="2252980" y="138430"/>
                  </a:lnTo>
                  <a:close/>
                </a:path>
                <a:path w="4018279" h="1169670">
                  <a:moveTo>
                    <a:pt x="2371090" y="204470"/>
                  </a:moveTo>
                  <a:lnTo>
                    <a:pt x="2311400" y="171450"/>
                  </a:lnTo>
                  <a:lnTo>
                    <a:pt x="2303780" y="184150"/>
                  </a:lnTo>
                  <a:lnTo>
                    <a:pt x="2362200" y="217170"/>
                  </a:lnTo>
                  <a:lnTo>
                    <a:pt x="2371090" y="204470"/>
                  </a:lnTo>
                  <a:close/>
                </a:path>
                <a:path w="4018279" h="1169670">
                  <a:moveTo>
                    <a:pt x="2486660" y="275590"/>
                  </a:moveTo>
                  <a:lnTo>
                    <a:pt x="2428240" y="242570"/>
                  </a:lnTo>
                  <a:lnTo>
                    <a:pt x="2420620" y="250190"/>
                  </a:lnTo>
                  <a:lnTo>
                    <a:pt x="2479040" y="288290"/>
                  </a:lnTo>
                  <a:lnTo>
                    <a:pt x="2486660" y="275590"/>
                  </a:lnTo>
                  <a:close/>
                </a:path>
                <a:path w="4018279" h="1169670">
                  <a:moveTo>
                    <a:pt x="2604770" y="342900"/>
                  </a:moveTo>
                  <a:lnTo>
                    <a:pt x="2546350" y="308610"/>
                  </a:lnTo>
                  <a:lnTo>
                    <a:pt x="2541270" y="321310"/>
                  </a:lnTo>
                  <a:lnTo>
                    <a:pt x="2599690" y="355600"/>
                  </a:lnTo>
                  <a:lnTo>
                    <a:pt x="2604770" y="342900"/>
                  </a:lnTo>
                  <a:close/>
                </a:path>
                <a:path w="4018279" h="1169670">
                  <a:moveTo>
                    <a:pt x="2720340" y="408940"/>
                  </a:moveTo>
                  <a:lnTo>
                    <a:pt x="2661920" y="375920"/>
                  </a:lnTo>
                  <a:lnTo>
                    <a:pt x="2658110" y="388620"/>
                  </a:lnTo>
                  <a:lnTo>
                    <a:pt x="2716530" y="421640"/>
                  </a:lnTo>
                  <a:lnTo>
                    <a:pt x="2720340" y="408940"/>
                  </a:lnTo>
                  <a:close/>
                </a:path>
                <a:path w="4018279" h="1169670">
                  <a:moveTo>
                    <a:pt x="2842260" y="480060"/>
                  </a:moveTo>
                  <a:lnTo>
                    <a:pt x="2783840" y="441960"/>
                  </a:lnTo>
                  <a:lnTo>
                    <a:pt x="2774950" y="454660"/>
                  </a:lnTo>
                  <a:lnTo>
                    <a:pt x="2833370" y="488950"/>
                  </a:lnTo>
                  <a:lnTo>
                    <a:pt x="2842260" y="480060"/>
                  </a:lnTo>
                  <a:close/>
                </a:path>
                <a:path w="4018279" h="1169670">
                  <a:moveTo>
                    <a:pt x="2959100" y="547370"/>
                  </a:moveTo>
                  <a:lnTo>
                    <a:pt x="2900680" y="514350"/>
                  </a:lnTo>
                  <a:lnTo>
                    <a:pt x="2891790" y="525780"/>
                  </a:lnTo>
                  <a:lnTo>
                    <a:pt x="2950210" y="560070"/>
                  </a:lnTo>
                  <a:lnTo>
                    <a:pt x="2959100" y="547370"/>
                  </a:lnTo>
                  <a:close/>
                </a:path>
                <a:path w="4018279" h="1169670">
                  <a:moveTo>
                    <a:pt x="3075940" y="613410"/>
                  </a:moveTo>
                  <a:lnTo>
                    <a:pt x="3017520" y="580390"/>
                  </a:lnTo>
                  <a:lnTo>
                    <a:pt x="3008630" y="593090"/>
                  </a:lnTo>
                  <a:lnTo>
                    <a:pt x="3070860" y="626110"/>
                  </a:lnTo>
                  <a:lnTo>
                    <a:pt x="3075940" y="613410"/>
                  </a:lnTo>
                  <a:close/>
                </a:path>
                <a:path w="4018279" h="1169670">
                  <a:moveTo>
                    <a:pt x="3192780" y="684530"/>
                  </a:moveTo>
                  <a:lnTo>
                    <a:pt x="3134360" y="647700"/>
                  </a:lnTo>
                  <a:lnTo>
                    <a:pt x="3129280" y="659130"/>
                  </a:lnTo>
                  <a:lnTo>
                    <a:pt x="3188970" y="693420"/>
                  </a:lnTo>
                  <a:lnTo>
                    <a:pt x="3192780" y="684530"/>
                  </a:lnTo>
                  <a:close/>
                </a:path>
                <a:path w="4018279" h="1169670">
                  <a:moveTo>
                    <a:pt x="3313430" y="751840"/>
                  </a:moveTo>
                  <a:lnTo>
                    <a:pt x="3255010" y="718820"/>
                  </a:lnTo>
                  <a:lnTo>
                    <a:pt x="3247390" y="726440"/>
                  </a:lnTo>
                  <a:lnTo>
                    <a:pt x="3304540" y="764540"/>
                  </a:lnTo>
                  <a:lnTo>
                    <a:pt x="3313430" y="751840"/>
                  </a:lnTo>
                  <a:close/>
                </a:path>
                <a:path w="4018279" h="1169670">
                  <a:moveTo>
                    <a:pt x="3430270" y="817880"/>
                  </a:moveTo>
                  <a:lnTo>
                    <a:pt x="3371850" y="784860"/>
                  </a:lnTo>
                  <a:lnTo>
                    <a:pt x="3364230" y="797560"/>
                  </a:lnTo>
                  <a:lnTo>
                    <a:pt x="3422650" y="830580"/>
                  </a:lnTo>
                  <a:lnTo>
                    <a:pt x="3430270" y="817880"/>
                  </a:lnTo>
                  <a:close/>
                </a:path>
                <a:path w="4018279" h="1169670">
                  <a:moveTo>
                    <a:pt x="3547110" y="885190"/>
                  </a:moveTo>
                  <a:lnTo>
                    <a:pt x="3488690" y="852170"/>
                  </a:lnTo>
                  <a:lnTo>
                    <a:pt x="3479800" y="864870"/>
                  </a:lnTo>
                  <a:lnTo>
                    <a:pt x="3543300" y="897890"/>
                  </a:lnTo>
                  <a:lnTo>
                    <a:pt x="3547110" y="885190"/>
                  </a:lnTo>
                  <a:close/>
                </a:path>
                <a:path w="4018279" h="1169670">
                  <a:moveTo>
                    <a:pt x="3663950" y="956310"/>
                  </a:moveTo>
                  <a:lnTo>
                    <a:pt x="3605530" y="923290"/>
                  </a:lnTo>
                  <a:lnTo>
                    <a:pt x="3601720" y="930910"/>
                  </a:lnTo>
                  <a:lnTo>
                    <a:pt x="3660140" y="969010"/>
                  </a:lnTo>
                  <a:lnTo>
                    <a:pt x="3663950" y="956310"/>
                  </a:lnTo>
                  <a:close/>
                </a:path>
                <a:path w="4018279" h="1169670">
                  <a:moveTo>
                    <a:pt x="3784587" y="1023620"/>
                  </a:moveTo>
                  <a:lnTo>
                    <a:pt x="3726180" y="989330"/>
                  </a:lnTo>
                  <a:lnTo>
                    <a:pt x="3718560" y="1002030"/>
                  </a:lnTo>
                  <a:lnTo>
                    <a:pt x="3776980" y="1035050"/>
                  </a:lnTo>
                  <a:lnTo>
                    <a:pt x="3784587" y="1023620"/>
                  </a:lnTo>
                  <a:close/>
                </a:path>
                <a:path w="4018279" h="1169670">
                  <a:moveTo>
                    <a:pt x="3901440" y="1089660"/>
                  </a:moveTo>
                  <a:lnTo>
                    <a:pt x="3843020" y="1056640"/>
                  </a:lnTo>
                  <a:lnTo>
                    <a:pt x="3835387" y="1069340"/>
                  </a:lnTo>
                  <a:lnTo>
                    <a:pt x="3893820" y="1102360"/>
                  </a:lnTo>
                  <a:lnTo>
                    <a:pt x="3901440" y="1089660"/>
                  </a:lnTo>
                  <a:close/>
                </a:path>
                <a:path w="4018279" h="1169670">
                  <a:moveTo>
                    <a:pt x="4018280" y="1160780"/>
                  </a:moveTo>
                  <a:lnTo>
                    <a:pt x="3959860" y="1123950"/>
                  </a:lnTo>
                  <a:lnTo>
                    <a:pt x="3952240" y="1135380"/>
                  </a:lnTo>
                  <a:lnTo>
                    <a:pt x="4014470" y="1169670"/>
                  </a:lnTo>
                  <a:lnTo>
                    <a:pt x="4018280" y="1160780"/>
                  </a:lnTo>
                  <a:close/>
                </a:path>
              </a:pathLst>
            </a:custGeom>
            <a:solidFill>
              <a:srgbClr val="1E1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2804160" y="2341879"/>
              <a:ext cx="3923030" cy="39255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4765039" y="2602229"/>
              <a:ext cx="1701800" cy="2559050"/>
            </a:xfrm>
            <a:custGeom>
              <a:avLst/>
              <a:gdLst/>
              <a:ahLst/>
              <a:cxnLst/>
              <a:rect l="l" t="t" r="r" b="b"/>
              <a:pathLst>
                <a:path w="1701800" h="2559050">
                  <a:moveTo>
                    <a:pt x="0" y="0"/>
                  </a:moveTo>
                  <a:lnTo>
                    <a:pt x="0" y="1703070"/>
                  </a:lnTo>
                  <a:lnTo>
                    <a:pt x="1477010" y="2559050"/>
                  </a:lnTo>
                  <a:lnTo>
                    <a:pt x="1526539" y="2459990"/>
                  </a:lnTo>
                  <a:lnTo>
                    <a:pt x="1573530" y="2358390"/>
                  </a:lnTo>
                  <a:lnTo>
                    <a:pt x="1615439" y="2254250"/>
                  </a:lnTo>
                  <a:lnTo>
                    <a:pt x="1644650" y="2146300"/>
                  </a:lnTo>
                  <a:lnTo>
                    <a:pt x="1668780" y="2038350"/>
                  </a:lnTo>
                  <a:lnTo>
                    <a:pt x="1690370" y="1925320"/>
                  </a:lnTo>
                  <a:lnTo>
                    <a:pt x="1697989" y="1816100"/>
                  </a:lnTo>
                  <a:lnTo>
                    <a:pt x="1701800" y="1703070"/>
                  </a:lnTo>
                  <a:lnTo>
                    <a:pt x="1701800" y="1620520"/>
                  </a:lnTo>
                  <a:lnTo>
                    <a:pt x="1694180" y="1532890"/>
                  </a:lnTo>
                  <a:lnTo>
                    <a:pt x="1681480" y="1445260"/>
                  </a:lnTo>
                  <a:lnTo>
                    <a:pt x="1668780" y="1361440"/>
                  </a:lnTo>
                  <a:lnTo>
                    <a:pt x="1648460" y="1281430"/>
                  </a:lnTo>
                  <a:lnTo>
                    <a:pt x="1626870" y="1198880"/>
                  </a:lnTo>
                  <a:lnTo>
                    <a:pt x="1597660" y="1118870"/>
                  </a:lnTo>
                  <a:lnTo>
                    <a:pt x="1568450" y="1043940"/>
                  </a:lnTo>
                  <a:lnTo>
                    <a:pt x="1535430" y="969010"/>
                  </a:lnTo>
                  <a:lnTo>
                    <a:pt x="1497330" y="892810"/>
                  </a:lnTo>
                  <a:lnTo>
                    <a:pt x="1456689" y="822960"/>
                  </a:lnTo>
                  <a:lnTo>
                    <a:pt x="1410970" y="751840"/>
                  </a:lnTo>
                  <a:lnTo>
                    <a:pt x="1363980" y="684530"/>
                  </a:lnTo>
                  <a:lnTo>
                    <a:pt x="1314450" y="622300"/>
                  </a:lnTo>
                  <a:lnTo>
                    <a:pt x="1259839" y="558800"/>
                  </a:lnTo>
                  <a:lnTo>
                    <a:pt x="1201420" y="500380"/>
                  </a:lnTo>
                  <a:lnTo>
                    <a:pt x="1143000" y="443230"/>
                  </a:lnTo>
                  <a:lnTo>
                    <a:pt x="1080770" y="392430"/>
                  </a:lnTo>
                  <a:lnTo>
                    <a:pt x="1018539" y="337820"/>
                  </a:lnTo>
                  <a:lnTo>
                    <a:pt x="951230" y="292100"/>
                  </a:lnTo>
                  <a:lnTo>
                    <a:pt x="880110" y="246380"/>
                  </a:lnTo>
                  <a:lnTo>
                    <a:pt x="808989" y="208280"/>
                  </a:lnTo>
                  <a:lnTo>
                    <a:pt x="739139" y="171450"/>
                  </a:lnTo>
                  <a:lnTo>
                    <a:pt x="659130" y="133350"/>
                  </a:lnTo>
                  <a:lnTo>
                    <a:pt x="584200" y="104140"/>
                  </a:lnTo>
                  <a:lnTo>
                    <a:pt x="505460" y="80010"/>
                  </a:lnTo>
                  <a:lnTo>
                    <a:pt x="425450" y="54610"/>
                  </a:lnTo>
                  <a:lnTo>
                    <a:pt x="341630" y="38100"/>
                  </a:lnTo>
                  <a:lnTo>
                    <a:pt x="259080" y="20320"/>
                  </a:lnTo>
                  <a:lnTo>
                    <a:pt x="171450" y="8890"/>
                  </a:lnTo>
                  <a:lnTo>
                    <a:pt x="87630" y="38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4748530" y="2585719"/>
              <a:ext cx="1734820" cy="2597150"/>
            </a:xfrm>
            <a:custGeom>
              <a:avLst/>
              <a:gdLst/>
              <a:ahLst/>
              <a:cxnLst/>
              <a:rect l="l" t="t" r="r" b="b"/>
              <a:pathLst>
                <a:path w="1734820" h="2597150">
                  <a:moveTo>
                    <a:pt x="1493190" y="2576030"/>
                  </a:moveTo>
                  <a:lnTo>
                    <a:pt x="1484630" y="2588260"/>
                  </a:lnTo>
                  <a:lnTo>
                    <a:pt x="1497330" y="2597149"/>
                  </a:lnTo>
                  <a:lnTo>
                    <a:pt x="1510030" y="2584449"/>
                  </a:lnTo>
                  <a:lnTo>
                    <a:pt x="1493190" y="2576030"/>
                  </a:lnTo>
                  <a:close/>
                </a:path>
                <a:path w="1734820" h="2597150">
                  <a:moveTo>
                    <a:pt x="33020" y="1713267"/>
                  </a:moveTo>
                  <a:lnTo>
                    <a:pt x="33020" y="1719579"/>
                  </a:lnTo>
                  <a:lnTo>
                    <a:pt x="17669" y="1719579"/>
                  </a:lnTo>
                  <a:lnTo>
                    <a:pt x="7620" y="1737359"/>
                  </a:lnTo>
                  <a:lnTo>
                    <a:pt x="1484630" y="2588260"/>
                  </a:lnTo>
                  <a:lnTo>
                    <a:pt x="1492334" y="2575602"/>
                  </a:lnTo>
                  <a:lnTo>
                    <a:pt x="1477010" y="2567940"/>
                  </a:lnTo>
                  <a:lnTo>
                    <a:pt x="1487044" y="2550205"/>
                  </a:lnTo>
                  <a:lnTo>
                    <a:pt x="33020" y="1713267"/>
                  </a:lnTo>
                  <a:close/>
                </a:path>
                <a:path w="1734820" h="2597150">
                  <a:moveTo>
                    <a:pt x="1514531" y="2575560"/>
                  </a:moveTo>
                  <a:lnTo>
                    <a:pt x="1493520" y="2575560"/>
                  </a:lnTo>
                  <a:lnTo>
                    <a:pt x="1510030" y="2584449"/>
                  </a:lnTo>
                  <a:lnTo>
                    <a:pt x="1514531" y="2575560"/>
                  </a:lnTo>
                  <a:close/>
                </a:path>
                <a:path w="1734820" h="2597150">
                  <a:moveTo>
                    <a:pt x="1643380" y="2162810"/>
                  </a:moveTo>
                  <a:lnTo>
                    <a:pt x="1610360" y="2266949"/>
                  </a:lnTo>
                  <a:lnTo>
                    <a:pt x="1572260" y="2371090"/>
                  </a:lnTo>
                  <a:lnTo>
                    <a:pt x="1531620" y="2471419"/>
                  </a:lnTo>
                  <a:lnTo>
                    <a:pt x="1487044" y="2550205"/>
                  </a:lnTo>
                  <a:lnTo>
                    <a:pt x="1502410" y="2559049"/>
                  </a:lnTo>
                  <a:lnTo>
                    <a:pt x="1492334" y="2575602"/>
                  </a:lnTo>
                  <a:lnTo>
                    <a:pt x="1493190" y="2576030"/>
                  </a:lnTo>
                  <a:lnTo>
                    <a:pt x="1493520" y="2575560"/>
                  </a:lnTo>
                  <a:lnTo>
                    <a:pt x="1514531" y="2575560"/>
                  </a:lnTo>
                  <a:lnTo>
                    <a:pt x="1560830" y="2484119"/>
                  </a:lnTo>
                  <a:lnTo>
                    <a:pt x="1606550" y="2383790"/>
                  </a:lnTo>
                  <a:lnTo>
                    <a:pt x="1643380" y="2279649"/>
                  </a:lnTo>
                  <a:lnTo>
                    <a:pt x="1677670" y="2170429"/>
                  </a:lnTo>
                  <a:lnTo>
                    <a:pt x="1643380" y="2162810"/>
                  </a:lnTo>
                  <a:close/>
                </a:path>
                <a:path w="1734820" h="2597150">
                  <a:moveTo>
                    <a:pt x="1230630" y="505459"/>
                  </a:moveTo>
                  <a:lnTo>
                    <a:pt x="1205230" y="529589"/>
                  </a:lnTo>
                  <a:lnTo>
                    <a:pt x="1263650" y="588009"/>
                  </a:lnTo>
                  <a:lnTo>
                    <a:pt x="1318260" y="651509"/>
                  </a:lnTo>
                  <a:lnTo>
                    <a:pt x="1369060" y="713739"/>
                  </a:lnTo>
                  <a:lnTo>
                    <a:pt x="1414780" y="781050"/>
                  </a:lnTo>
                  <a:lnTo>
                    <a:pt x="1456690" y="847089"/>
                  </a:lnTo>
                  <a:lnTo>
                    <a:pt x="1497330" y="918209"/>
                  </a:lnTo>
                  <a:lnTo>
                    <a:pt x="1535430" y="993139"/>
                  </a:lnTo>
                  <a:lnTo>
                    <a:pt x="1568450" y="1064259"/>
                  </a:lnTo>
                  <a:lnTo>
                    <a:pt x="1597660" y="1144269"/>
                  </a:lnTo>
                  <a:lnTo>
                    <a:pt x="1626870" y="1223009"/>
                  </a:lnTo>
                  <a:lnTo>
                    <a:pt x="1648460" y="1303019"/>
                  </a:lnTo>
                  <a:lnTo>
                    <a:pt x="1668780" y="1381759"/>
                  </a:lnTo>
                  <a:lnTo>
                    <a:pt x="1694180" y="1549399"/>
                  </a:lnTo>
                  <a:lnTo>
                    <a:pt x="1701800" y="1637029"/>
                  </a:lnTo>
                  <a:lnTo>
                    <a:pt x="1701800" y="1719579"/>
                  </a:lnTo>
                  <a:lnTo>
                    <a:pt x="1697990" y="1832609"/>
                  </a:lnTo>
                  <a:lnTo>
                    <a:pt x="1685290" y="1941829"/>
                  </a:lnTo>
                  <a:lnTo>
                    <a:pt x="1668780" y="2054859"/>
                  </a:lnTo>
                  <a:lnTo>
                    <a:pt x="1643380" y="2162810"/>
                  </a:lnTo>
                  <a:lnTo>
                    <a:pt x="1677670" y="2170429"/>
                  </a:lnTo>
                  <a:lnTo>
                    <a:pt x="1701800" y="2058669"/>
                  </a:lnTo>
                  <a:lnTo>
                    <a:pt x="1723390" y="1945639"/>
                  </a:lnTo>
                  <a:lnTo>
                    <a:pt x="1731010" y="1832609"/>
                  </a:lnTo>
                  <a:lnTo>
                    <a:pt x="1734820" y="1719579"/>
                  </a:lnTo>
                  <a:lnTo>
                    <a:pt x="1734820" y="1631949"/>
                  </a:lnTo>
                  <a:lnTo>
                    <a:pt x="1727200" y="1544319"/>
                  </a:lnTo>
                  <a:lnTo>
                    <a:pt x="1718310" y="1461769"/>
                  </a:lnTo>
                  <a:lnTo>
                    <a:pt x="1701800" y="1377949"/>
                  </a:lnTo>
                  <a:lnTo>
                    <a:pt x="1661160" y="1210309"/>
                  </a:lnTo>
                  <a:lnTo>
                    <a:pt x="1631950" y="1131569"/>
                  </a:lnTo>
                  <a:lnTo>
                    <a:pt x="1602740" y="1051559"/>
                  </a:lnTo>
                  <a:lnTo>
                    <a:pt x="1568450" y="976629"/>
                  </a:lnTo>
                  <a:lnTo>
                    <a:pt x="1526540" y="901700"/>
                  </a:lnTo>
                  <a:lnTo>
                    <a:pt x="1484630" y="830579"/>
                  </a:lnTo>
                  <a:lnTo>
                    <a:pt x="1443990" y="759459"/>
                  </a:lnTo>
                  <a:lnTo>
                    <a:pt x="1393190" y="693419"/>
                  </a:lnTo>
                  <a:lnTo>
                    <a:pt x="1343660" y="626109"/>
                  </a:lnTo>
                  <a:lnTo>
                    <a:pt x="1289050" y="563879"/>
                  </a:lnTo>
                  <a:lnTo>
                    <a:pt x="1230630" y="505459"/>
                  </a:lnTo>
                  <a:close/>
                </a:path>
                <a:path w="1734820" h="2597150">
                  <a:moveTo>
                    <a:pt x="16510" y="0"/>
                  </a:moveTo>
                  <a:lnTo>
                    <a:pt x="0" y="0"/>
                  </a:lnTo>
                  <a:lnTo>
                    <a:pt x="0" y="1732279"/>
                  </a:lnTo>
                  <a:lnTo>
                    <a:pt x="7620" y="1737359"/>
                  </a:lnTo>
                  <a:lnTo>
                    <a:pt x="16510" y="1719579"/>
                  </a:lnTo>
                  <a:lnTo>
                    <a:pt x="17669" y="1719579"/>
                  </a:lnTo>
                  <a:lnTo>
                    <a:pt x="24130" y="1708149"/>
                  </a:lnTo>
                  <a:lnTo>
                    <a:pt x="33020" y="1708149"/>
                  </a:lnTo>
                  <a:lnTo>
                    <a:pt x="33020" y="33737"/>
                  </a:lnTo>
                  <a:lnTo>
                    <a:pt x="16510" y="33019"/>
                  </a:lnTo>
                  <a:lnTo>
                    <a:pt x="16510" y="0"/>
                  </a:lnTo>
                  <a:close/>
                </a:path>
                <a:path w="1734820" h="2597150">
                  <a:moveTo>
                    <a:pt x="33020" y="1708149"/>
                  </a:moveTo>
                  <a:lnTo>
                    <a:pt x="24130" y="1708149"/>
                  </a:lnTo>
                  <a:lnTo>
                    <a:pt x="33020" y="1713267"/>
                  </a:lnTo>
                  <a:lnTo>
                    <a:pt x="33020" y="1708149"/>
                  </a:lnTo>
                  <a:close/>
                </a:path>
                <a:path w="1734820" h="2597150">
                  <a:moveTo>
                    <a:pt x="16510" y="0"/>
                  </a:moveTo>
                  <a:lnTo>
                    <a:pt x="16510" y="16509"/>
                  </a:lnTo>
                  <a:lnTo>
                    <a:pt x="33020" y="16509"/>
                  </a:lnTo>
                  <a:lnTo>
                    <a:pt x="33020" y="33737"/>
                  </a:lnTo>
                  <a:lnTo>
                    <a:pt x="104140" y="36829"/>
                  </a:lnTo>
                  <a:lnTo>
                    <a:pt x="187960" y="41909"/>
                  </a:lnTo>
                  <a:lnTo>
                    <a:pt x="270510" y="54609"/>
                  </a:lnTo>
                  <a:lnTo>
                    <a:pt x="438150" y="87629"/>
                  </a:lnTo>
                  <a:lnTo>
                    <a:pt x="516890" y="113029"/>
                  </a:lnTo>
                  <a:lnTo>
                    <a:pt x="596900" y="137159"/>
                  </a:lnTo>
                  <a:lnTo>
                    <a:pt x="671830" y="166369"/>
                  </a:lnTo>
                  <a:lnTo>
                    <a:pt x="746760" y="200659"/>
                  </a:lnTo>
                  <a:lnTo>
                    <a:pt x="817880" y="237489"/>
                  </a:lnTo>
                  <a:lnTo>
                    <a:pt x="887730" y="279400"/>
                  </a:lnTo>
                  <a:lnTo>
                    <a:pt x="960120" y="325119"/>
                  </a:lnTo>
                  <a:lnTo>
                    <a:pt x="1022350" y="370839"/>
                  </a:lnTo>
                  <a:lnTo>
                    <a:pt x="1088390" y="421639"/>
                  </a:lnTo>
                  <a:lnTo>
                    <a:pt x="1146810" y="476250"/>
                  </a:lnTo>
                  <a:lnTo>
                    <a:pt x="1205230" y="529589"/>
                  </a:lnTo>
                  <a:lnTo>
                    <a:pt x="1172210" y="447039"/>
                  </a:lnTo>
                  <a:lnTo>
                    <a:pt x="1109980" y="392429"/>
                  </a:lnTo>
                  <a:lnTo>
                    <a:pt x="1042670" y="341629"/>
                  </a:lnTo>
                  <a:lnTo>
                    <a:pt x="976630" y="295909"/>
                  </a:lnTo>
                  <a:lnTo>
                    <a:pt x="905510" y="250189"/>
                  </a:lnTo>
                  <a:lnTo>
                    <a:pt x="834390" y="208279"/>
                  </a:lnTo>
                  <a:lnTo>
                    <a:pt x="759460" y="170179"/>
                  </a:lnTo>
                  <a:lnTo>
                    <a:pt x="684530" y="137159"/>
                  </a:lnTo>
                  <a:lnTo>
                    <a:pt x="604520" y="104139"/>
                  </a:lnTo>
                  <a:lnTo>
                    <a:pt x="525780" y="78739"/>
                  </a:lnTo>
                  <a:lnTo>
                    <a:pt x="445770" y="54609"/>
                  </a:lnTo>
                  <a:lnTo>
                    <a:pt x="363220" y="33019"/>
                  </a:lnTo>
                  <a:lnTo>
                    <a:pt x="191770" y="7619"/>
                  </a:lnTo>
                  <a:lnTo>
                    <a:pt x="16510" y="0"/>
                  </a:lnTo>
                  <a:close/>
                </a:path>
              </a:pathLst>
            </a:custGeom>
            <a:solidFill>
              <a:srgbClr val="1E1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3058160" y="2602229"/>
              <a:ext cx="1706880" cy="2559050"/>
            </a:xfrm>
            <a:custGeom>
              <a:avLst/>
              <a:gdLst/>
              <a:ahLst/>
              <a:cxnLst/>
              <a:rect l="l" t="t" r="r" b="b"/>
              <a:pathLst>
                <a:path w="1706879" h="2559050">
                  <a:moveTo>
                    <a:pt x="1706879" y="0"/>
                  </a:moveTo>
                  <a:lnTo>
                    <a:pt x="1619250" y="3810"/>
                  </a:lnTo>
                  <a:lnTo>
                    <a:pt x="1531619" y="8890"/>
                  </a:lnTo>
                  <a:lnTo>
                    <a:pt x="1447800" y="20320"/>
                  </a:lnTo>
                  <a:lnTo>
                    <a:pt x="1365250" y="38100"/>
                  </a:lnTo>
                  <a:lnTo>
                    <a:pt x="1281429" y="54610"/>
                  </a:lnTo>
                  <a:lnTo>
                    <a:pt x="1201419" y="80010"/>
                  </a:lnTo>
                  <a:lnTo>
                    <a:pt x="1122679" y="104140"/>
                  </a:lnTo>
                  <a:lnTo>
                    <a:pt x="1043939" y="133350"/>
                  </a:lnTo>
                  <a:lnTo>
                    <a:pt x="967739" y="171450"/>
                  </a:lnTo>
                  <a:lnTo>
                    <a:pt x="892810" y="208280"/>
                  </a:lnTo>
                  <a:lnTo>
                    <a:pt x="821689" y="246380"/>
                  </a:lnTo>
                  <a:lnTo>
                    <a:pt x="755650" y="292100"/>
                  </a:lnTo>
                  <a:lnTo>
                    <a:pt x="688339" y="337820"/>
                  </a:lnTo>
                  <a:lnTo>
                    <a:pt x="622300" y="392430"/>
                  </a:lnTo>
                  <a:lnTo>
                    <a:pt x="558800" y="443230"/>
                  </a:lnTo>
                  <a:lnTo>
                    <a:pt x="500379" y="500380"/>
                  </a:lnTo>
                  <a:lnTo>
                    <a:pt x="447039" y="558800"/>
                  </a:lnTo>
                  <a:lnTo>
                    <a:pt x="392429" y="622300"/>
                  </a:lnTo>
                  <a:lnTo>
                    <a:pt x="342900" y="684530"/>
                  </a:lnTo>
                  <a:lnTo>
                    <a:pt x="292100" y="751840"/>
                  </a:lnTo>
                  <a:lnTo>
                    <a:pt x="250189" y="822960"/>
                  </a:lnTo>
                  <a:lnTo>
                    <a:pt x="208279" y="892810"/>
                  </a:lnTo>
                  <a:lnTo>
                    <a:pt x="171450" y="969010"/>
                  </a:lnTo>
                  <a:lnTo>
                    <a:pt x="138429" y="1043940"/>
                  </a:lnTo>
                  <a:lnTo>
                    <a:pt x="104139" y="1118870"/>
                  </a:lnTo>
                  <a:lnTo>
                    <a:pt x="78739" y="1198880"/>
                  </a:lnTo>
                  <a:lnTo>
                    <a:pt x="54609" y="1281430"/>
                  </a:lnTo>
                  <a:lnTo>
                    <a:pt x="38100" y="1361440"/>
                  </a:lnTo>
                  <a:lnTo>
                    <a:pt x="20319" y="1445260"/>
                  </a:lnTo>
                  <a:lnTo>
                    <a:pt x="8889" y="1532890"/>
                  </a:lnTo>
                  <a:lnTo>
                    <a:pt x="3809" y="1620520"/>
                  </a:lnTo>
                  <a:lnTo>
                    <a:pt x="0" y="1703070"/>
                  </a:lnTo>
                  <a:lnTo>
                    <a:pt x="3809" y="1816100"/>
                  </a:lnTo>
                  <a:lnTo>
                    <a:pt x="16509" y="1925320"/>
                  </a:lnTo>
                  <a:lnTo>
                    <a:pt x="33019" y="2038350"/>
                  </a:lnTo>
                  <a:lnTo>
                    <a:pt x="58419" y="2146300"/>
                  </a:lnTo>
                  <a:lnTo>
                    <a:pt x="91439" y="2254250"/>
                  </a:lnTo>
                  <a:lnTo>
                    <a:pt x="129539" y="2358390"/>
                  </a:lnTo>
                  <a:lnTo>
                    <a:pt x="175259" y="2459990"/>
                  </a:lnTo>
                  <a:lnTo>
                    <a:pt x="229869" y="2559050"/>
                  </a:lnTo>
                  <a:lnTo>
                    <a:pt x="1706879" y="1703070"/>
                  </a:lnTo>
                  <a:lnTo>
                    <a:pt x="17068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3041650" y="2585719"/>
              <a:ext cx="1739900" cy="2597150"/>
            </a:xfrm>
            <a:custGeom>
              <a:avLst/>
              <a:gdLst/>
              <a:ahLst/>
              <a:cxnLst/>
              <a:rect l="l" t="t" r="r" b="b"/>
              <a:pathLst>
                <a:path w="1739900" h="2597150">
                  <a:moveTo>
                    <a:pt x="246379" y="2575560"/>
                  </a:moveTo>
                  <a:lnTo>
                    <a:pt x="229870" y="2584449"/>
                  </a:lnTo>
                  <a:lnTo>
                    <a:pt x="237489" y="2597149"/>
                  </a:lnTo>
                  <a:lnTo>
                    <a:pt x="254000" y="2588260"/>
                  </a:lnTo>
                  <a:lnTo>
                    <a:pt x="246379" y="2575560"/>
                  </a:lnTo>
                  <a:close/>
                </a:path>
                <a:path w="1739900" h="2597150">
                  <a:moveTo>
                    <a:pt x="1706879" y="1712539"/>
                  </a:moveTo>
                  <a:lnTo>
                    <a:pt x="250466" y="2551574"/>
                  </a:lnTo>
                  <a:lnTo>
                    <a:pt x="259079" y="2567940"/>
                  </a:lnTo>
                  <a:lnTo>
                    <a:pt x="246525" y="2575035"/>
                  </a:lnTo>
                  <a:lnTo>
                    <a:pt x="254000" y="2588260"/>
                  </a:lnTo>
                  <a:lnTo>
                    <a:pt x="1731010" y="1737359"/>
                  </a:lnTo>
                  <a:lnTo>
                    <a:pt x="1720960" y="1719579"/>
                  </a:lnTo>
                  <a:lnTo>
                    <a:pt x="1706879" y="1719579"/>
                  </a:lnTo>
                  <a:lnTo>
                    <a:pt x="1706879" y="1712539"/>
                  </a:lnTo>
                  <a:close/>
                </a:path>
                <a:path w="1739900" h="2597150">
                  <a:moveTo>
                    <a:pt x="91439" y="2162810"/>
                  </a:moveTo>
                  <a:lnTo>
                    <a:pt x="58419" y="2170429"/>
                  </a:lnTo>
                  <a:lnTo>
                    <a:pt x="91439" y="2279649"/>
                  </a:lnTo>
                  <a:lnTo>
                    <a:pt x="133350" y="2383790"/>
                  </a:lnTo>
                  <a:lnTo>
                    <a:pt x="179069" y="2484119"/>
                  </a:lnTo>
                  <a:lnTo>
                    <a:pt x="229870" y="2584449"/>
                  </a:lnTo>
                  <a:lnTo>
                    <a:pt x="246525" y="2575035"/>
                  </a:lnTo>
                  <a:lnTo>
                    <a:pt x="237489" y="2559049"/>
                  </a:lnTo>
                  <a:lnTo>
                    <a:pt x="250466" y="2551574"/>
                  </a:lnTo>
                  <a:lnTo>
                    <a:pt x="208280" y="2471419"/>
                  </a:lnTo>
                  <a:lnTo>
                    <a:pt x="162560" y="2371090"/>
                  </a:lnTo>
                  <a:lnTo>
                    <a:pt x="125730" y="2266949"/>
                  </a:lnTo>
                  <a:lnTo>
                    <a:pt x="91439" y="2162810"/>
                  </a:lnTo>
                  <a:close/>
                </a:path>
                <a:path w="1739900" h="2597150">
                  <a:moveTo>
                    <a:pt x="504189" y="505459"/>
                  </a:moveTo>
                  <a:lnTo>
                    <a:pt x="450850" y="563879"/>
                  </a:lnTo>
                  <a:lnTo>
                    <a:pt x="396239" y="626109"/>
                  </a:lnTo>
                  <a:lnTo>
                    <a:pt x="341629" y="693419"/>
                  </a:lnTo>
                  <a:lnTo>
                    <a:pt x="295910" y="759459"/>
                  </a:lnTo>
                  <a:lnTo>
                    <a:pt x="250189" y="830579"/>
                  </a:lnTo>
                  <a:lnTo>
                    <a:pt x="208280" y="901700"/>
                  </a:lnTo>
                  <a:lnTo>
                    <a:pt x="171450" y="976629"/>
                  </a:lnTo>
                  <a:lnTo>
                    <a:pt x="137160" y="1051559"/>
                  </a:lnTo>
                  <a:lnTo>
                    <a:pt x="104139" y="1131569"/>
                  </a:lnTo>
                  <a:lnTo>
                    <a:pt x="78739" y="1210309"/>
                  </a:lnTo>
                  <a:lnTo>
                    <a:pt x="54610" y="1294129"/>
                  </a:lnTo>
                  <a:lnTo>
                    <a:pt x="36830" y="1377949"/>
                  </a:lnTo>
                  <a:lnTo>
                    <a:pt x="20319" y="1461769"/>
                  </a:lnTo>
                  <a:lnTo>
                    <a:pt x="8889" y="1544319"/>
                  </a:lnTo>
                  <a:lnTo>
                    <a:pt x="3810" y="1631949"/>
                  </a:lnTo>
                  <a:lnTo>
                    <a:pt x="0" y="1719579"/>
                  </a:lnTo>
                  <a:lnTo>
                    <a:pt x="3810" y="1832609"/>
                  </a:lnTo>
                  <a:lnTo>
                    <a:pt x="16510" y="1945639"/>
                  </a:lnTo>
                  <a:lnTo>
                    <a:pt x="33019" y="2058669"/>
                  </a:lnTo>
                  <a:lnTo>
                    <a:pt x="58419" y="2170429"/>
                  </a:lnTo>
                  <a:lnTo>
                    <a:pt x="91439" y="2162810"/>
                  </a:lnTo>
                  <a:lnTo>
                    <a:pt x="66039" y="2054859"/>
                  </a:lnTo>
                  <a:lnTo>
                    <a:pt x="49530" y="1941829"/>
                  </a:lnTo>
                  <a:lnTo>
                    <a:pt x="36830" y="1832609"/>
                  </a:lnTo>
                  <a:lnTo>
                    <a:pt x="36830" y="1637029"/>
                  </a:lnTo>
                  <a:lnTo>
                    <a:pt x="45719" y="1549399"/>
                  </a:lnTo>
                  <a:lnTo>
                    <a:pt x="54610" y="1465579"/>
                  </a:lnTo>
                  <a:lnTo>
                    <a:pt x="71119" y="1381759"/>
                  </a:lnTo>
                  <a:lnTo>
                    <a:pt x="87630" y="1303019"/>
                  </a:lnTo>
                  <a:lnTo>
                    <a:pt x="113030" y="1223009"/>
                  </a:lnTo>
                  <a:lnTo>
                    <a:pt x="137160" y="1144269"/>
                  </a:lnTo>
                  <a:lnTo>
                    <a:pt x="166369" y="1064259"/>
                  </a:lnTo>
                  <a:lnTo>
                    <a:pt x="204469" y="993139"/>
                  </a:lnTo>
                  <a:lnTo>
                    <a:pt x="237489" y="918209"/>
                  </a:lnTo>
                  <a:lnTo>
                    <a:pt x="279400" y="847089"/>
                  </a:lnTo>
                  <a:lnTo>
                    <a:pt x="325120" y="781050"/>
                  </a:lnTo>
                  <a:lnTo>
                    <a:pt x="370839" y="713739"/>
                  </a:lnTo>
                  <a:lnTo>
                    <a:pt x="421639" y="651509"/>
                  </a:lnTo>
                  <a:lnTo>
                    <a:pt x="474979" y="588009"/>
                  </a:lnTo>
                  <a:lnTo>
                    <a:pt x="529589" y="529589"/>
                  </a:lnTo>
                  <a:lnTo>
                    <a:pt x="504189" y="505459"/>
                  </a:lnTo>
                  <a:close/>
                </a:path>
                <a:path w="1739900" h="2597150">
                  <a:moveTo>
                    <a:pt x="1739900" y="1708149"/>
                  </a:moveTo>
                  <a:lnTo>
                    <a:pt x="1714500" y="1708149"/>
                  </a:lnTo>
                  <a:lnTo>
                    <a:pt x="1720960" y="1719579"/>
                  </a:lnTo>
                  <a:lnTo>
                    <a:pt x="1723389" y="1719579"/>
                  </a:lnTo>
                  <a:lnTo>
                    <a:pt x="1731010" y="1737359"/>
                  </a:lnTo>
                  <a:lnTo>
                    <a:pt x="1739900" y="1732279"/>
                  </a:lnTo>
                  <a:lnTo>
                    <a:pt x="1739900" y="1708149"/>
                  </a:lnTo>
                  <a:close/>
                </a:path>
                <a:path w="1739900" h="2597150">
                  <a:moveTo>
                    <a:pt x="1739900" y="0"/>
                  </a:moveTo>
                  <a:lnTo>
                    <a:pt x="1723389" y="0"/>
                  </a:lnTo>
                  <a:lnTo>
                    <a:pt x="1723389" y="33019"/>
                  </a:lnTo>
                  <a:lnTo>
                    <a:pt x="1706879" y="33737"/>
                  </a:lnTo>
                  <a:lnTo>
                    <a:pt x="1706879" y="1712539"/>
                  </a:lnTo>
                  <a:lnTo>
                    <a:pt x="1714500" y="1708149"/>
                  </a:lnTo>
                  <a:lnTo>
                    <a:pt x="1739900" y="1708149"/>
                  </a:lnTo>
                  <a:lnTo>
                    <a:pt x="1739900" y="0"/>
                  </a:lnTo>
                  <a:close/>
                </a:path>
                <a:path w="1739900" h="2597150">
                  <a:moveTo>
                    <a:pt x="1723389" y="0"/>
                  </a:moveTo>
                  <a:lnTo>
                    <a:pt x="1548129" y="7619"/>
                  </a:lnTo>
                  <a:lnTo>
                    <a:pt x="1376679" y="33019"/>
                  </a:lnTo>
                  <a:lnTo>
                    <a:pt x="1292860" y="54609"/>
                  </a:lnTo>
                  <a:lnTo>
                    <a:pt x="1210310" y="78739"/>
                  </a:lnTo>
                  <a:lnTo>
                    <a:pt x="1130300" y="104139"/>
                  </a:lnTo>
                  <a:lnTo>
                    <a:pt x="1051560" y="137159"/>
                  </a:lnTo>
                  <a:lnTo>
                    <a:pt x="976629" y="170179"/>
                  </a:lnTo>
                  <a:lnTo>
                    <a:pt x="901700" y="208279"/>
                  </a:lnTo>
                  <a:lnTo>
                    <a:pt x="830579" y="250189"/>
                  </a:lnTo>
                  <a:lnTo>
                    <a:pt x="759460" y="295909"/>
                  </a:lnTo>
                  <a:lnTo>
                    <a:pt x="692150" y="341629"/>
                  </a:lnTo>
                  <a:lnTo>
                    <a:pt x="629920" y="392429"/>
                  </a:lnTo>
                  <a:lnTo>
                    <a:pt x="567689" y="447039"/>
                  </a:lnTo>
                  <a:lnTo>
                    <a:pt x="504189" y="505459"/>
                  </a:lnTo>
                  <a:lnTo>
                    <a:pt x="529589" y="529589"/>
                  </a:lnTo>
                  <a:lnTo>
                    <a:pt x="588010" y="476250"/>
                  </a:lnTo>
                  <a:lnTo>
                    <a:pt x="650239" y="421639"/>
                  </a:lnTo>
                  <a:lnTo>
                    <a:pt x="713739" y="370839"/>
                  </a:lnTo>
                  <a:lnTo>
                    <a:pt x="779779" y="325119"/>
                  </a:lnTo>
                  <a:lnTo>
                    <a:pt x="847089" y="279400"/>
                  </a:lnTo>
                  <a:lnTo>
                    <a:pt x="918210" y="237489"/>
                  </a:lnTo>
                  <a:lnTo>
                    <a:pt x="993139" y="200659"/>
                  </a:lnTo>
                  <a:lnTo>
                    <a:pt x="1068070" y="166369"/>
                  </a:lnTo>
                  <a:lnTo>
                    <a:pt x="1143000" y="137159"/>
                  </a:lnTo>
                  <a:lnTo>
                    <a:pt x="1223010" y="113029"/>
                  </a:lnTo>
                  <a:lnTo>
                    <a:pt x="1301750" y="87629"/>
                  </a:lnTo>
                  <a:lnTo>
                    <a:pt x="1464310" y="54609"/>
                  </a:lnTo>
                  <a:lnTo>
                    <a:pt x="1551939" y="41909"/>
                  </a:lnTo>
                  <a:lnTo>
                    <a:pt x="1635760" y="36829"/>
                  </a:lnTo>
                  <a:lnTo>
                    <a:pt x="1706879" y="33737"/>
                  </a:lnTo>
                  <a:lnTo>
                    <a:pt x="1706879" y="16509"/>
                  </a:lnTo>
                  <a:lnTo>
                    <a:pt x="1723389" y="16509"/>
                  </a:lnTo>
                  <a:lnTo>
                    <a:pt x="1723389" y="0"/>
                  </a:lnTo>
                  <a:close/>
                </a:path>
              </a:pathLst>
            </a:custGeom>
            <a:solidFill>
              <a:srgbClr val="1E1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3288030" y="4305300"/>
              <a:ext cx="2954020" cy="1708150"/>
            </a:xfrm>
            <a:custGeom>
              <a:avLst/>
              <a:gdLst/>
              <a:ahLst/>
              <a:cxnLst/>
              <a:rect l="l" t="t" r="r" b="b"/>
              <a:pathLst>
                <a:path w="2954020" h="1708150">
                  <a:moveTo>
                    <a:pt x="1477010" y="0"/>
                  </a:moveTo>
                  <a:lnTo>
                    <a:pt x="0" y="855980"/>
                  </a:lnTo>
                  <a:lnTo>
                    <a:pt x="58420" y="948690"/>
                  </a:lnTo>
                  <a:lnTo>
                    <a:pt x="120650" y="1040130"/>
                  </a:lnTo>
                  <a:lnTo>
                    <a:pt x="195580" y="1127760"/>
                  </a:lnTo>
                  <a:lnTo>
                    <a:pt x="270510" y="1206500"/>
                  </a:lnTo>
                  <a:lnTo>
                    <a:pt x="350520" y="1282700"/>
                  </a:lnTo>
                  <a:lnTo>
                    <a:pt x="438150" y="1352550"/>
                  </a:lnTo>
                  <a:lnTo>
                    <a:pt x="529590" y="1416050"/>
                  </a:lnTo>
                  <a:lnTo>
                    <a:pt x="621030" y="1474470"/>
                  </a:lnTo>
                  <a:lnTo>
                    <a:pt x="721360" y="1529080"/>
                  </a:lnTo>
                  <a:lnTo>
                    <a:pt x="821690" y="1574800"/>
                  </a:lnTo>
                  <a:lnTo>
                    <a:pt x="925830" y="1616710"/>
                  </a:lnTo>
                  <a:lnTo>
                    <a:pt x="1029970" y="1645920"/>
                  </a:lnTo>
                  <a:lnTo>
                    <a:pt x="1139190" y="1675130"/>
                  </a:lnTo>
                  <a:lnTo>
                    <a:pt x="1250950" y="1691639"/>
                  </a:lnTo>
                  <a:lnTo>
                    <a:pt x="1363980" y="1704339"/>
                  </a:lnTo>
                  <a:lnTo>
                    <a:pt x="1477010" y="1708150"/>
                  </a:lnTo>
                  <a:lnTo>
                    <a:pt x="1590040" y="1704339"/>
                  </a:lnTo>
                  <a:lnTo>
                    <a:pt x="1701800" y="1691639"/>
                  </a:lnTo>
                  <a:lnTo>
                    <a:pt x="1811020" y="1675130"/>
                  </a:lnTo>
                  <a:lnTo>
                    <a:pt x="1918970" y="1645920"/>
                  </a:lnTo>
                  <a:lnTo>
                    <a:pt x="2028190" y="1616710"/>
                  </a:lnTo>
                  <a:lnTo>
                    <a:pt x="2132330" y="1574800"/>
                  </a:lnTo>
                  <a:lnTo>
                    <a:pt x="2232660" y="1529080"/>
                  </a:lnTo>
                  <a:lnTo>
                    <a:pt x="2327910" y="1474470"/>
                  </a:lnTo>
                  <a:lnTo>
                    <a:pt x="2424430" y="1416050"/>
                  </a:lnTo>
                  <a:lnTo>
                    <a:pt x="2515870" y="1352550"/>
                  </a:lnTo>
                  <a:lnTo>
                    <a:pt x="2599690" y="1282700"/>
                  </a:lnTo>
                  <a:lnTo>
                    <a:pt x="2683510" y="1206500"/>
                  </a:lnTo>
                  <a:lnTo>
                    <a:pt x="2758440" y="1127760"/>
                  </a:lnTo>
                  <a:lnTo>
                    <a:pt x="2829560" y="1040130"/>
                  </a:lnTo>
                  <a:lnTo>
                    <a:pt x="2895600" y="948690"/>
                  </a:lnTo>
                  <a:lnTo>
                    <a:pt x="2954020" y="855980"/>
                  </a:lnTo>
                  <a:lnTo>
                    <a:pt x="1477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3262630" y="4288789"/>
              <a:ext cx="3004820" cy="1741170"/>
            </a:xfrm>
            <a:custGeom>
              <a:avLst/>
              <a:gdLst/>
              <a:ahLst/>
              <a:cxnLst/>
              <a:rect l="l" t="t" r="r" b="b"/>
              <a:pathLst>
                <a:path w="3004820" h="1741170">
                  <a:moveTo>
                    <a:pt x="659130" y="1478280"/>
                  </a:moveTo>
                  <a:lnTo>
                    <a:pt x="739140" y="1562100"/>
                  </a:lnTo>
                  <a:lnTo>
                    <a:pt x="843280" y="1607820"/>
                  </a:lnTo>
                  <a:lnTo>
                    <a:pt x="947420" y="1649730"/>
                  </a:lnTo>
                  <a:lnTo>
                    <a:pt x="1051560" y="1678940"/>
                  </a:lnTo>
                  <a:lnTo>
                    <a:pt x="1164590" y="1708150"/>
                  </a:lnTo>
                  <a:lnTo>
                    <a:pt x="1272540" y="1724660"/>
                  </a:lnTo>
                  <a:lnTo>
                    <a:pt x="1385570" y="1737360"/>
                  </a:lnTo>
                  <a:lnTo>
                    <a:pt x="1502410" y="1741170"/>
                  </a:lnTo>
                  <a:lnTo>
                    <a:pt x="1502410" y="1708150"/>
                  </a:lnTo>
                  <a:lnTo>
                    <a:pt x="1389380" y="1704340"/>
                  </a:lnTo>
                  <a:lnTo>
                    <a:pt x="1276350" y="1691640"/>
                  </a:lnTo>
                  <a:lnTo>
                    <a:pt x="1168400" y="1675130"/>
                  </a:lnTo>
                  <a:lnTo>
                    <a:pt x="1064260" y="1645920"/>
                  </a:lnTo>
                  <a:lnTo>
                    <a:pt x="955040" y="1616710"/>
                  </a:lnTo>
                  <a:lnTo>
                    <a:pt x="855980" y="1574800"/>
                  </a:lnTo>
                  <a:lnTo>
                    <a:pt x="755650" y="1529080"/>
                  </a:lnTo>
                  <a:lnTo>
                    <a:pt x="659130" y="1478280"/>
                  </a:lnTo>
                  <a:close/>
                </a:path>
                <a:path w="3004820" h="1741170">
                  <a:moveTo>
                    <a:pt x="2345690" y="1478280"/>
                  </a:moveTo>
                  <a:lnTo>
                    <a:pt x="2249170" y="1529080"/>
                  </a:lnTo>
                  <a:lnTo>
                    <a:pt x="2148840" y="1574800"/>
                  </a:lnTo>
                  <a:lnTo>
                    <a:pt x="2044700" y="1616710"/>
                  </a:lnTo>
                  <a:lnTo>
                    <a:pt x="1832610" y="1675130"/>
                  </a:lnTo>
                  <a:lnTo>
                    <a:pt x="1723390" y="1691640"/>
                  </a:lnTo>
                  <a:lnTo>
                    <a:pt x="1615440" y="1704340"/>
                  </a:lnTo>
                  <a:lnTo>
                    <a:pt x="1502410" y="1708150"/>
                  </a:lnTo>
                  <a:lnTo>
                    <a:pt x="1502410" y="1741170"/>
                  </a:lnTo>
                  <a:lnTo>
                    <a:pt x="1615440" y="1737360"/>
                  </a:lnTo>
                  <a:lnTo>
                    <a:pt x="1727200" y="1724660"/>
                  </a:lnTo>
                  <a:lnTo>
                    <a:pt x="1840230" y="1708150"/>
                  </a:lnTo>
                  <a:lnTo>
                    <a:pt x="2057400" y="1649730"/>
                  </a:lnTo>
                  <a:lnTo>
                    <a:pt x="2161540" y="1607820"/>
                  </a:lnTo>
                  <a:lnTo>
                    <a:pt x="2261870" y="1562100"/>
                  </a:lnTo>
                  <a:lnTo>
                    <a:pt x="2362200" y="1507490"/>
                  </a:lnTo>
                  <a:lnTo>
                    <a:pt x="2345690" y="1478280"/>
                  </a:lnTo>
                  <a:close/>
                </a:path>
                <a:path w="3004820" h="1741170">
                  <a:moveTo>
                    <a:pt x="25545" y="871965"/>
                  </a:moveTo>
                  <a:lnTo>
                    <a:pt x="25217" y="872151"/>
                  </a:lnTo>
                  <a:lnTo>
                    <a:pt x="25321" y="872532"/>
                  </a:lnTo>
                  <a:lnTo>
                    <a:pt x="8890" y="881380"/>
                  </a:lnTo>
                  <a:lnTo>
                    <a:pt x="67310" y="977900"/>
                  </a:lnTo>
                  <a:lnTo>
                    <a:pt x="133350" y="1069340"/>
                  </a:lnTo>
                  <a:lnTo>
                    <a:pt x="204470" y="1156970"/>
                  </a:lnTo>
                  <a:lnTo>
                    <a:pt x="283210" y="1235710"/>
                  </a:lnTo>
                  <a:lnTo>
                    <a:pt x="367030" y="1311910"/>
                  </a:lnTo>
                  <a:lnTo>
                    <a:pt x="454660" y="1381760"/>
                  </a:lnTo>
                  <a:lnTo>
                    <a:pt x="546100" y="1449070"/>
                  </a:lnTo>
                  <a:lnTo>
                    <a:pt x="638810" y="1507490"/>
                  </a:lnTo>
                  <a:lnTo>
                    <a:pt x="659130" y="1478280"/>
                  </a:lnTo>
                  <a:lnTo>
                    <a:pt x="563880" y="1419860"/>
                  </a:lnTo>
                  <a:lnTo>
                    <a:pt x="476250" y="1357630"/>
                  </a:lnTo>
                  <a:lnTo>
                    <a:pt x="388620" y="1286510"/>
                  </a:lnTo>
                  <a:lnTo>
                    <a:pt x="308610" y="1211580"/>
                  </a:lnTo>
                  <a:lnTo>
                    <a:pt x="233680" y="1131570"/>
                  </a:lnTo>
                  <a:lnTo>
                    <a:pt x="162560" y="1047750"/>
                  </a:lnTo>
                  <a:lnTo>
                    <a:pt x="96520" y="956310"/>
                  </a:lnTo>
                  <a:lnTo>
                    <a:pt x="51082" y="885190"/>
                  </a:lnTo>
                  <a:lnTo>
                    <a:pt x="33020" y="885190"/>
                  </a:lnTo>
                  <a:lnTo>
                    <a:pt x="25545" y="871965"/>
                  </a:lnTo>
                  <a:close/>
                </a:path>
                <a:path w="3004820" h="1741170">
                  <a:moveTo>
                    <a:pt x="2955470" y="876514"/>
                  </a:moveTo>
                  <a:lnTo>
                    <a:pt x="2904490" y="956310"/>
                  </a:lnTo>
                  <a:lnTo>
                    <a:pt x="2842260" y="1047750"/>
                  </a:lnTo>
                  <a:lnTo>
                    <a:pt x="2771140" y="1131570"/>
                  </a:lnTo>
                  <a:lnTo>
                    <a:pt x="2696210" y="1211580"/>
                  </a:lnTo>
                  <a:lnTo>
                    <a:pt x="2612390" y="1286510"/>
                  </a:lnTo>
                  <a:lnTo>
                    <a:pt x="2528570" y="1357630"/>
                  </a:lnTo>
                  <a:lnTo>
                    <a:pt x="2437130" y="1419860"/>
                  </a:lnTo>
                  <a:lnTo>
                    <a:pt x="2345690" y="1478280"/>
                  </a:lnTo>
                  <a:lnTo>
                    <a:pt x="2362200" y="1507490"/>
                  </a:lnTo>
                  <a:lnTo>
                    <a:pt x="2457450" y="1449070"/>
                  </a:lnTo>
                  <a:lnTo>
                    <a:pt x="2550160" y="1381760"/>
                  </a:lnTo>
                  <a:lnTo>
                    <a:pt x="2637790" y="1311910"/>
                  </a:lnTo>
                  <a:lnTo>
                    <a:pt x="2720340" y="1235710"/>
                  </a:lnTo>
                  <a:lnTo>
                    <a:pt x="2795270" y="1156970"/>
                  </a:lnTo>
                  <a:lnTo>
                    <a:pt x="2866390" y="1069340"/>
                  </a:lnTo>
                  <a:lnTo>
                    <a:pt x="2933700" y="977900"/>
                  </a:lnTo>
                  <a:lnTo>
                    <a:pt x="2993473" y="885190"/>
                  </a:lnTo>
                  <a:lnTo>
                    <a:pt x="2970530" y="885190"/>
                  </a:lnTo>
                  <a:lnTo>
                    <a:pt x="2955470" y="876514"/>
                  </a:lnTo>
                  <a:close/>
                </a:path>
                <a:path w="3004820" h="1741170">
                  <a:moveTo>
                    <a:pt x="46222" y="877583"/>
                  </a:moveTo>
                  <a:lnTo>
                    <a:pt x="33020" y="885190"/>
                  </a:lnTo>
                  <a:lnTo>
                    <a:pt x="51082" y="885190"/>
                  </a:lnTo>
                  <a:lnTo>
                    <a:pt x="46222" y="877583"/>
                  </a:lnTo>
                  <a:close/>
                </a:path>
                <a:path w="3004820" h="1741170">
                  <a:moveTo>
                    <a:pt x="2978234" y="872532"/>
                  </a:moveTo>
                  <a:lnTo>
                    <a:pt x="2970530" y="885190"/>
                  </a:lnTo>
                  <a:lnTo>
                    <a:pt x="2993473" y="885190"/>
                  </a:lnTo>
                  <a:lnTo>
                    <a:pt x="2995930" y="881380"/>
                  </a:lnTo>
                  <a:lnTo>
                    <a:pt x="2978234" y="872532"/>
                  </a:lnTo>
                  <a:close/>
                </a:path>
                <a:path w="3004820" h="1741170">
                  <a:moveTo>
                    <a:pt x="16510" y="855980"/>
                  </a:moveTo>
                  <a:lnTo>
                    <a:pt x="0" y="864870"/>
                  </a:lnTo>
                  <a:lnTo>
                    <a:pt x="8890" y="881380"/>
                  </a:lnTo>
                  <a:lnTo>
                    <a:pt x="25217" y="872151"/>
                  </a:lnTo>
                  <a:lnTo>
                    <a:pt x="16510" y="855980"/>
                  </a:lnTo>
                  <a:close/>
                </a:path>
                <a:path w="3004820" h="1741170">
                  <a:moveTo>
                    <a:pt x="2988310" y="855980"/>
                  </a:moveTo>
                  <a:lnTo>
                    <a:pt x="2979602" y="872151"/>
                  </a:lnTo>
                  <a:lnTo>
                    <a:pt x="2979498" y="872532"/>
                  </a:lnTo>
                  <a:lnTo>
                    <a:pt x="2995930" y="881380"/>
                  </a:lnTo>
                  <a:lnTo>
                    <a:pt x="3004820" y="864870"/>
                  </a:lnTo>
                  <a:lnTo>
                    <a:pt x="2988310" y="855980"/>
                  </a:lnTo>
                  <a:close/>
                </a:path>
                <a:path w="3004820" h="1741170">
                  <a:moveTo>
                    <a:pt x="68291" y="864870"/>
                  </a:moveTo>
                  <a:lnTo>
                    <a:pt x="38100" y="864870"/>
                  </a:lnTo>
                  <a:lnTo>
                    <a:pt x="46222" y="877583"/>
                  </a:lnTo>
                  <a:lnTo>
                    <a:pt x="68291" y="864870"/>
                  </a:lnTo>
                  <a:close/>
                </a:path>
                <a:path w="3004820" h="1741170">
                  <a:moveTo>
                    <a:pt x="1510030" y="5080"/>
                  </a:moveTo>
                  <a:lnTo>
                    <a:pt x="1501775" y="19685"/>
                  </a:lnTo>
                  <a:lnTo>
                    <a:pt x="1510030" y="34290"/>
                  </a:lnTo>
                  <a:lnTo>
                    <a:pt x="1501775" y="39045"/>
                  </a:lnTo>
                  <a:lnTo>
                    <a:pt x="2955470" y="876514"/>
                  </a:lnTo>
                  <a:lnTo>
                    <a:pt x="2962910" y="864870"/>
                  </a:lnTo>
                  <a:lnTo>
                    <a:pt x="2982898" y="864870"/>
                  </a:lnTo>
                  <a:lnTo>
                    <a:pt x="2988310" y="855980"/>
                  </a:lnTo>
                  <a:lnTo>
                    <a:pt x="1510030" y="5080"/>
                  </a:lnTo>
                  <a:close/>
                </a:path>
                <a:path w="3004820" h="1741170">
                  <a:moveTo>
                    <a:pt x="2982898" y="864870"/>
                  </a:moveTo>
                  <a:lnTo>
                    <a:pt x="2962910" y="864870"/>
                  </a:lnTo>
                  <a:lnTo>
                    <a:pt x="2978234" y="872532"/>
                  </a:lnTo>
                  <a:lnTo>
                    <a:pt x="2982898" y="864870"/>
                  </a:lnTo>
                  <a:close/>
                </a:path>
                <a:path w="3004820" h="1741170">
                  <a:moveTo>
                    <a:pt x="1493520" y="5080"/>
                  </a:moveTo>
                  <a:lnTo>
                    <a:pt x="16510" y="855980"/>
                  </a:lnTo>
                  <a:lnTo>
                    <a:pt x="25545" y="871965"/>
                  </a:lnTo>
                  <a:lnTo>
                    <a:pt x="38100" y="864870"/>
                  </a:lnTo>
                  <a:lnTo>
                    <a:pt x="68291" y="864870"/>
                  </a:lnTo>
                  <a:lnTo>
                    <a:pt x="1501775" y="39045"/>
                  </a:lnTo>
                  <a:lnTo>
                    <a:pt x="1493520" y="34290"/>
                  </a:lnTo>
                  <a:lnTo>
                    <a:pt x="1501775" y="19685"/>
                  </a:lnTo>
                  <a:lnTo>
                    <a:pt x="1493520" y="5080"/>
                  </a:lnTo>
                  <a:close/>
                </a:path>
                <a:path w="3004820" h="1741170">
                  <a:moveTo>
                    <a:pt x="1502410" y="0"/>
                  </a:moveTo>
                  <a:lnTo>
                    <a:pt x="1493520" y="5080"/>
                  </a:lnTo>
                  <a:lnTo>
                    <a:pt x="1502410" y="16510"/>
                  </a:lnTo>
                  <a:lnTo>
                    <a:pt x="1510030" y="5080"/>
                  </a:lnTo>
                  <a:lnTo>
                    <a:pt x="1502410" y="0"/>
                  </a:lnTo>
                  <a:close/>
                </a:path>
              </a:pathLst>
            </a:custGeom>
            <a:solidFill>
              <a:srgbClr val="1E1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4368800" y="3679189"/>
              <a:ext cx="792480" cy="1386840"/>
            </a:xfrm>
            <a:custGeom>
              <a:avLst/>
              <a:gdLst/>
              <a:ahLst/>
              <a:cxnLst/>
              <a:rect l="l" t="t" r="r" b="b"/>
              <a:pathLst>
                <a:path w="792479" h="1386839">
                  <a:moveTo>
                    <a:pt x="792479" y="0"/>
                  </a:moveTo>
                  <a:lnTo>
                    <a:pt x="0" y="0"/>
                  </a:lnTo>
                  <a:lnTo>
                    <a:pt x="0" y="1386840"/>
                  </a:lnTo>
                  <a:lnTo>
                    <a:pt x="792479" y="1386840"/>
                  </a:lnTo>
                  <a:lnTo>
                    <a:pt x="7924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4363720" y="3675379"/>
              <a:ext cx="797560" cy="1394460"/>
            </a:xfrm>
            <a:custGeom>
              <a:avLst/>
              <a:gdLst/>
              <a:ahLst/>
              <a:cxnLst/>
              <a:rect l="l" t="t" r="r" b="b"/>
              <a:pathLst>
                <a:path w="797560" h="1394460">
                  <a:moveTo>
                    <a:pt x="751840" y="58420"/>
                  </a:moveTo>
                  <a:lnTo>
                    <a:pt x="731520" y="58420"/>
                  </a:lnTo>
                  <a:lnTo>
                    <a:pt x="731520" y="74930"/>
                  </a:lnTo>
                  <a:lnTo>
                    <a:pt x="731520" y="96520"/>
                  </a:lnTo>
                  <a:lnTo>
                    <a:pt x="713740" y="96520"/>
                  </a:lnTo>
                  <a:lnTo>
                    <a:pt x="713740" y="1198880"/>
                  </a:lnTo>
                  <a:lnTo>
                    <a:pt x="731520" y="1198880"/>
                  </a:lnTo>
                  <a:lnTo>
                    <a:pt x="731520" y="1219200"/>
                  </a:lnTo>
                  <a:lnTo>
                    <a:pt x="713740" y="1219200"/>
                  </a:lnTo>
                  <a:lnTo>
                    <a:pt x="713740" y="1198880"/>
                  </a:lnTo>
                  <a:lnTo>
                    <a:pt x="88900" y="1198880"/>
                  </a:lnTo>
                  <a:lnTo>
                    <a:pt x="88900" y="1219200"/>
                  </a:lnTo>
                  <a:lnTo>
                    <a:pt x="67310" y="1219200"/>
                  </a:lnTo>
                  <a:lnTo>
                    <a:pt x="67310" y="1198880"/>
                  </a:lnTo>
                  <a:lnTo>
                    <a:pt x="88900" y="1198880"/>
                  </a:lnTo>
                  <a:lnTo>
                    <a:pt x="88900" y="96520"/>
                  </a:lnTo>
                  <a:lnTo>
                    <a:pt x="67310" y="96520"/>
                  </a:lnTo>
                  <a:lnTo>
                    <a:pt x="67310" y="74930"/>
                  </a:lnTo>
                  <a:lnTo>
                    <a:pt x="88900" y="74930"/>
                  </a:lnTo>
                  <a:lnTo>
                    <a:pt x="88900" y="96520"/>
                  </a:lnTo>
                  <a:lnTo>
                    <a:pt x="713740" y="96520"/>
                  </a:lnTo>
                  <a:lnTo>
                    <a:pt x="713740" y="74930"/>
                  </a:lnTo>
                  <a:lnTo>
                    <a:pt x="731520" y="74930"/>
                  </a:lnTo>
                  <a:lnTo>
                    <a:pt x="731520" y="58420"/>
                  </a:lnTo>
                  <a:lnTo>
                    <a:pt x="67310" y="58420"/>
                  </a:lnTo>
                  <a:lnTo>
                    <a:pt x="50800" y="58420"/>
                  </a:lnTo>
                  <a:lnTo>
                    <a:pt x="50800" y="96520"/>
                  </a:lnTo>
                  <a:lnTo>
                    <a:pt x="50800" y="1198880"/>
                  </a:lnTo>
                  <a:lnTo>
                    <a:pt x="50800" y="1235710"/>
                  </a:lnTo>
                  <a:lnTo>
                    <a:pt x="67310" y="1235710"/>
                  </a:lnTo>
                  <a:lnTo>
                    <a:pt x="731520" y="1235710"/>
                  </a:lnTo>
                  <a:lnTo>
                    <a:pt x="751840" y="1235710"/>
                  </a:lnTo>
                  <a:lnTo>
                    <a:pt x="751840" y="1198880"/>
                  </a:lnTo>
                  <a:lnTo>
                    <a:pt x="751840" y="96520"/>
                  </a:lnTo>
                  <a:lnTo>
                    <a:pt x="751840" y="58420"/>
                  </a:lnTo>
                  <a:close/>
                </a:path>
                <a:path w="797560" h="1394460">
                  <a:moveTo>
                    <a:pt x="797560" y="7620"/>
                  </a:moveTo>
                  <a:lnTo>
                    <a:pt x="793750" y="7620"/>
                  </a:lnTo>
                  <a:lnTo>
                    <a:pt x="793750" y="1386840"/>
                  </a:lnTo>
                  <a:lnTo>
                    <a:pt x="797560" y="1386840"/>
                  </a:lnTo>
                  <a:lnTo>
                    <a:pt x="797560" y="7620"/>
                  </a:lnTo>
                  <a:close/>
                </a:path>
                <a:path w="797560" h="1394460">
                  <a:moveTo>
                    <a:pt x="797560" y="0"/>
                  </a:moveTo>
                  <a:lnTo>
                    <a:pt x="5080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1386840"/>
                  </a:lnTo>
                  <a:lnTo>
                    <a:pt x="0" y="1394460"/>
                  </a:lnTo>
                  <a:lnTo>
                    <a:pt x="5080" y="1394460"/>
                  </a:lnTo>
                  <a:lnTo>
                    <a:pt x="797560" y="1394460"/>
                  </a:lnTo>
                  <a:lnTo>
                    <a:pt x="797560" y="1390650"/>
                  </a:lnTo>
                  <a:lnTo>
                    <a:pt x="793750" y="1390650"/>
                  </a:lnTo>
                  <a:lnTo>
                    <a:pt x="793750" y="1386840"/>
                  </a:lnTo>
                  <a:lnTo>
                    <a:pt x="8890" y="1386840"/>
                  </a:lnTo>
                  <a:lnTo>
                    <a:pt x="8890" y="1390650"/>
                  </a:lnTo>
                  <a:lnTo>
                    <a:pt x="5080" y="1390650"/>
                  </a:lnTo>
                  <a:lnTo>
                    <a:pt x="5080" y="1386840"/>
                  </a:lnTo>
                  <a:lnTo>
                    <a:pt x="8890" y="1386840"/>
                  </a:lnTo>
                  <a:lnTo>
                    <a:pt x="8890" y="7620"/>
                  </a:lnTo>
                  <a:lnTo>
                    <a:pt x="5080" y="7620"/>
                  </a:lnTo>
                  <a:lnTo>
                    <a:pt x="5080" y="3810"/>
                  </a:lnTo>
                  <a:lnTo>
                    <a:pt x="8890" y="3810"/>
                  </a:lnTo>
                  <a:lnTo>
                    <a:pt x="8890" y="7620"/>
                  </a:lnTo>
                  <a:lnTo>
                    <a:pt x="793750" y="7620"/>
                  </a:lnTo>
                  <a:lnTo>
                    <a:pt x="793750" y="3810"/>
                  </a:lnTo>
                  <a:lnTo>
                    <a:pt x="797560" y="3810"/>
                  </a:lnTo>
                  <a:lnTo>
                    <a:pt x="797560" y="0"/>
                  </a:lnTo>
                  <a:close/>
                </a:path>
              </a:pathLst>
            </a:custGeom>
            <a:solidFill>
              <a:srgbClr val="1E19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4522470" y="3850639"/>
              <a:ext cx="480059" cy="943610"/>
            </a:xfrm>
            <a:custGeom>
              <a:avLst/>
              <a:gdLst/>
              <a:ahLst/>
              <a:cxnLst/>
              <a:rect l="l" t="t" r="r" b="b"/>
              <a:pathLst>
                <a:path w="480060" h="943610">
                  <a:moveTo>
                    <a:pt x="0" y="0"/>
                  </a:moveTo>
                  <a:lnTo>
                    <a:pt x="480059" y="0"/>
                  </a:lnTo>
                </a:path>
                <a:path w="480060" h="943610">
                  <a:moveTo>
                    <a:pt x="0" y="67310"/>
                  </a:moveTo>
                  <a:lnTo>
                    <a:pt x="480059" y="67310"/>
                  </a:lnTo>
                </a:path>
                <a:path w="480060" h="943610">
                  <a:moveTo>
                    <a:pt x="0" y="133350"/>
                  </a:moveTo>
                  <a:lnTo>
                    <a:pt x="480059" y="133350"/>
                  </a:lnTo>
                </a:path>
                <a:path w="480060" h="943610">
                  <a:moveTo>
                    <a:pt x="0" y="200660"/>
                  </a:moveTo>
                  <a:lnTo>
                    <a:pt x="480059" y="200660"/>
                  </a:lnTo>
                </a:path>
                <a:path w="480060" h="943610">
                  <a:moveTo>
                    <a:pt x="0" y="266700"/>
                  </a:moveTo>
                  <a:lnTo>
                    <a:pt x="480059" y="266700"/>
                  </a:lnTo>
                </a:path>
                <a:path w="480060" h="943610">
                  <a:moveTo>
                    <a:pt x="0" y="337820"/>
                  </a:moveTo>
                  <a:lnTo>
                    <a:pt x="480059" y="337820"/>
                  </a:lnTo>
                </a:path>
                <a:path w="480060" h="943610">
                  <a:moveTo>
                    <a:pt x="0" y="405130"/>
                  </a:moveTo>
                  <a:lnTo>
                    <a:pt x="480059" y="405130"/>
                  </a:lnTo>
                </a:path>
                <a:path w="480060" h="943610">
                  <a:moveTo>
                    <a:pt x="0" y="472440"/>
                  </a:moveTo>
                  <a:lnTo>
                    <a:pt x="480059" y="472440"/>
                  </a:lnTo>
                </a:path>
                <a:path w="480060" h="943610">
                  <a:moveTo>
                    <a:pt x="0" y="538480"/>
                  </a:moveTo>
                  <a:lnTo>
                    <a:pt x="480059" y="538480"/>
                  </a:lnTo>
                </a:path>
                <a:path w="480060" h="943610">
                  <a:moveTo>
                    <a:pt x="0" y="605790"/>
                  </a:moveTo>
                  <a:lnTo>
                    <a:pt x="480059" y="605790"/>
                  </a:lnTo>
                </a:path>
                <a:path w="480060" h="943610">
                  <a:moveTo>
                    <a:pt x="0" y="671830"/>
                  </a:moveTo>
                  <a:lnTo>
                    <a:pt x="480059" y="671830"/>
                  </a:lnTo>
                </a:path>
                <a:path w="480060" h="943610">
                  <a:moveTo>
                    <a:pt x="0" y="742950"/>
                  </a:moveTo>
                  <a:lnTo>
                    <a:pt x="480059" y="742950"/>
                  </a:lnTo>
                </a:path>
                <a:path w="480060" h="943610">
                  <a:moveTo>
                    <a:pt x="0" y="810260"/>
                  </a:moveTo>
                  <a:lnTo>
                    <a:pt x="480059" y="810260"/>
                  </a:lnTo>
                </a:path>
                <a:path w="480060" h="943610">
                  <a:moveTo>
                    <a:pt x="0" y="876300"/>
                  </a:moveTo>
                  <a:lnTo>
                    <a:pt x="480059" y="876300"/>
                  </a:lnTo>
                </a:path>
                <a:path w="480060" h="943610">
                  <a:moveTo>
                    <a:pt x="0" y="943610"/>
                  </a:moveTo>
                  <a:lnTo>
                    <a:pt x="480059" y="943610"/>
                  </a:lnTo>
                </a:path>
              </a:pathLst>
            </a:custGeom>
            <a:ln w="3175">
              <a:solidFill>
                <a:srgbClr val="242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0" name="object 320"/>
          <p:cNvSpPr/>
          <p:nvPr/>
        </p:nvSpPr>
        <p:spPr>
          <a:xfrm>
            <a:off x="6943090" y="5562600"/>
            <a:ext cx="67310" cy="45720"/>
          </a:xfrm>
          <a:custGeom>
            <a:avLst/>
            <a:gdLst/>
            <a:ahLst/>
            <a:cxnLst/>
            <a:rect l="l" t="t" r="r" b="b"/>
            <a:pathLst>
              <a:path w="67309" h="45720">
                <a:moveTo>
                  <a:pt x="8889" y="0"/>
                </a:moveTo>
                <a:lnTo>
                  <a:pt x="0" y="12700"/>
                </a:lnTo>
                <a:lnTo>
                  <a:pt x="58419" y="45719"/>
                </a:lnTo>
                <a:lnTo>
                  <a:pt x="67309" y="33019"/>
                </a:lnTo>
                <a:lnTo>
                  <a:pt x="8889" y="0"/>
                </a:lnTo>
                <a:close/>
              </a:path>
            </a:pathLst>
          </a:custGeom>
          <a:solidFill>
            <a:srgbClr val="1E19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826250" y="5495290"/>
            <a:ext cx="62230" cy="46990"/>
          </a:xfrm>
          <a:custGeom>
            <a:avLst/>
            <a:gdLst/>
            <a:ahLst/>
            <a:cxnLst/>
            <a:rect l="l" t="t" r="r" b="b"/>
            <a:pathLst>
              <a:path w="62229" h="46989">
                <a:moveTo>
                  <a:pt x="3809" y="0"/>
                </a:moveTo>
                <a:lnTo>
                  <a:pt x="0" y="12700"/>
                </a:lnTo>
                <a:lnTo>
                  <a:pt x="58420" y="46990"/>
                </a:lnTo>
                <a:lnTo>
                  <a:pt x="62229" y="34290"/>
                </a:lnTo>
                <a:lnTo>
                  <a:pt x="3809" y="0"/>
                </a:lnTo>
                <a:close/>
              </a:path>
            </a:pathLst>
          </a:custGeom>
          <a:solidFill>
            <a:srgbClr val="1E19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515870" y="5562600"/>
            <a:ext cx="67310" cy="45720"/>
          </a:xfrm>
          <a:custGeom>
            <a:avLst/>
            <a:gdLst/>
            <a:ahLst/>
            <a:cxnLst/>
            <a:rect l="l" t="t" r="r" b="b"/>
            <a:pathLst>
              <a:path w="67310" h="45720">
                <a:moveTo>
                  <a:pt x="58419" y="0"/>
                </a:moveTo>
                <a:lnTo>
                  <a:pt x="0" y="33019"/>
                </a:lnTo>
                <a:lnTo>
                  <a:pt x="7619" y="45719"/>
                </a:lnTo>
                <a:lnTo>
                  <a:pt x="67310" y="12700"/>
                </a:lnTo>
                <a:lnTo>
                  <a:pt x="58419" y="0"/>
                </a:lnTo>
                <a:close/>
              </a:path>
            </a:pathLst>
          </a:custGeom>
          <a:solidFill>
            <a:srgbClr val="1E19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2636520" y="5495290"/>
            <a:ext cx="62230" cy="41910"/>
          </a:xfrm>
          <a:custGeom>
            <a:avLst/>
            <a:gdLst/>
            <a:ahLst/>
            <a:cxnLst/>
            <a:rect l="l" t="t" r="r" b="b"/>
            <a:pathLst>
              <a:path w="62230" h="41910">
                <a:moveTo>
                  <a:pt x="58419" y="0"/>
                </a:moveTo>
                <a:lnTo>
                  <a:pt x="0" y="34290"/>
                </a:lnTo>
                <a:lnTo>
                  <a:pt x="3810" y="41910"/>
                </a:lnTo>
                <a:lnTo>
                  <a:pt x="62230" y="8890"/>
                </a:lnTo>
                <a:lnTo>
                  <a:pt x="58419" y="0"/>
                </a:lnTo>
                <a:close/>
              </a:path>
            </a:pathLst>
          </a:custGeom>
          <a:solidFill>
            <a:srgbClr val="1E19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 txBox="1"/>
          <p:nvPr/>
        </p:nvSpPr>
        <p:spPr>
          <a:xfrm>
            <a:off x="4439920" y="4864100"/>
            <a:ext cx="571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385" dirty="0">
                <a:solidFill>
                  <a:srgbClr val="1E1916"/>
                </a:solidFill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5" name="object 325"/>
          <p:cNvSpPr txBox="1"/>
          <p:nvPr/>
        </p:nvSpPr>
        <p:spPr>
          <a:xfrm>
            <a:off x="4982366" y="4864100"/>
            <a:ext cx="349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195" dirty="0">
                <a:solidFill>
                  <a:srgbClr val="1E1916"/>
                </a:solidFill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6" name="object 326"/>
          <p:cNvSpPr txBox="1"/>
          <p:nvPr/>
        </p:nvSpPr>
        <p:spPr>
          <a:xfrm>
            <a:off x="5490161" y="4864100"/>
            <a:ext cx="62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25" dirty="0">
                <a:solidFill>
                  <a:srgbClr val="1E1916"/>
                </a:solidFill>
                <a:latin typeface="Arial"/>
                <a:cs typeface="Arial"/>
              </a:rPr>
              <a:t>o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7" name="object 327"/>
          <p:cNvSpPr txBox="1"/>
          <p:nvPr/>
        </p:nvSpPr>
        <p:spPr>
          <a:xfrm>
            <a:off x="6024692" y="4864100"/>
            <a:ext cx="628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25" dirty="0">
                <a:solidFill>
                  <a:srgbClr val="1E1916"/>
                </a:solidFill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8" name="object 328"/>
          <p:cNvSpPr txBox="1"/>
          <p:nvPr/>
        </p:nvSpPr>
        <p:spPr>
          <a:xfrm>
            <a:off x="3412490" y="3486150"/>
            <a:ext cx="722630" cy="342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55"/>
              </a:lnSpc>
              <a:spcBef>
                <a:spcPts val="90"/>
              </a:spcBef>
            </a:pPr>
            <a:r>
              <a:rPr sz="1100" spc="-420" dirty="0">
                <a:solidFill>
                  <a:srgbClr val="1E1916"/>
                </a:solidFill>
                <a:latin typeface="Arial"/>
                <a:cs typeface="Arial"/>
              </a:rPr>
              <a:t>C</a:t>
            </a:r>
            <a:r>
              <a:rPr sz="1100" spc="-2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100" spc="-325" dirty="0">
                <a:solidFill>
                  <a:srgbClr val="1E1916"/>
                </a:solidFill>
                <a:latin typeface="Arial"/>
                <a:cs typeface="Arial"/>
              </a:rPr>
              <a:t>o</a:t>
            </a:r>
            <a:r>
              <a:rPr sz="1100" spc="-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100" spc="-325" dirty="0">
                <a:solidFill>
                  <a:srgbClr val="1E1916"/>
                </a:solidFill>
                <a:latin typeface="Arial"/>
                <a:cs typeface="Arial"/>
              </a:rPr>
              <a:t>n</a:t>
            </a:r>
            <a:r>
              <a:rPr sz="1100" spc="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100" spc="-165" dirty="0">
                <a:solidFill>
                  <a:srgbClr val="1E1916"/>
                </a:solidFill>
                <a:latin typeface="Arial"/>
                <a:cs typeface="Arial"/>
              </a:rPr>
              <a:t>t </a:t>
            </a:r>
            <a:r>
              <a:rPr sz="1100" spc="-325" dirty="0">
                <a:solidFill>
                  <a:srgbClr val="1E1916"/>
                </a:solidFill>
                <a:latin typeface="Arial"/>
                <a:cs typeface="Arial"/>
              </a:rPr>
              <a:t>e</a:t>
            </a:r>
            <a:r>
              <a:rPr sz="1100" spc="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100" spc="-290" dirty="0">
                <a:solidFill>
                  <a:srgbClr val="1E1916"/>
                </a:solidFill>
                <a:latin typeface="Arial"/>
                <a:cs typeface="Arial"/>
              </a:rPr>
              <a:t>x </a:t>
            </a:r>
            <a:r>
              <a:rPr sz="1100" spc="-165" dirty="0">
                <a:solidFill>
                  <a:srgbClr val="1E1916"/>
                </a:solidFill>
                <a:latin typeface="Arial"/>
                <a:cs typeface="Arial"/>
              </a:rPr>
              <a:t>t</a:t>
            </a:r>
            <a:r>
              <a:rPr sz="1100" spc="-13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100" spc="-325" dirty="0">
                <a:solidFill>
                  <a:srgbClr val="1E1916"/>
                </a:solidFill>
                <a:latin typeface="Arial"/>
                <a:cs typeface="Arial"/>
              </a:rPr>
              <a:t>o</a:t>
            </a:r>
            <a:endParaRPr sz="1100">
              <a:latin typeface="Arial"/>
              <a:cs typeface="Arial"/>
            </a:endParaRPr>
          </a:p>
          <a:p>
            <a:pPr marL="116205">
              <a:lnSpc>
                <a:spcPts val="1255"/>
              </a:lnSpc>
            </a:pPr>
            <a:r>
              <a:rPr sz="1100" spc="-385" dirty="0">
                <a:solidFill>
                  <a:srgbClr val="1E1916"/>
                </a:solidFill>
                <a:latin typeface="Arial"/>
                <a:cs typeface="Arial"/>
              </a:rPr>
              <a:t>S</a:t>
            </a:r>
            <a:r>
              <a:rPr sz="1100" spc="5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100" spc="-325" dirty="0">
                <a:solidFill>
                  <a:srgbClr val="1E1916"/>
                </a:solidFill>
                <a:latin typeface="Arial"/>
                <a:cs typeface="Arial"/>
              </a:rPr>
              <a:t>o</a:t>
            </a:r>
            <a:r>
              <a:rPr sz="1100" spc="5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100" spc="-165" dirty="0">
                <a:solidFill>
                  <a:srgbClr val="1E1916"/>
                </a:solidFill>
                <a:latin typeface="Arial"/>
                <a:cs typeface="Arial"/>
              </a:rPr>
              <a:t>f t </a:t>
            </a:r>
            <a:r>
              <a:rPr sz="1100" spc="-420" dirty="0">
                <a:solidFill>
                  <a:srgbClr val="1E1916"/>
                </a:solidFill>
                <a:latin typeface="Arial"/>
                <a:cs typeface="Arial"/>
              </a:rPr>
              <a:t>w</a:t>
            </a:r>
            <a:r>
              <a:rPr sz="1100" spc="5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100" spc="-325" dirty="0">
                <a:solidFill>
                  <a:srgbClr val="1E1916"/>
                </a:solidFill>
                <a:latin typeface="Arial"/>
                <a:cs typeface="Arial"/>
              </a:rPr>
              <a:t>a</a:t>
            </a:r>
            <a:r>
              <a:rPr sz="1100" spc="5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100" spc="-195" dirty="0">
                <a:solidFill>
                  <a:srgbClr val="1E1916"/>
                </a:solidFill>
                <a:latin typeface="Arial"/>
                <a:cs typeface="Arial"/>
              </a:rPr>
              <a:t>r</a:t>
            </a:r>
            <a:r>
              <a:rPr sz="1100" spc="-17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100" spc="-325" dirty="0">
                <a:solidFill>
                  <a:srgbClr val="1E1916"/>
                </a:solidFill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0" name="object 330"/>
          <p:cNvSpPr txBox="1"/>
          <p:nvPr/>
        </p:nvSpPr>
        <p:spPr>
          <a:xfrm>
            <a:off x="1935479" y="2627630"/>
            <a:ext cx="1034415" cy="424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550"/>
              </a:lnSpc>
              <a:spcBef>
                <a:spcPts val="130"/>
              </a:spcBef>
            </a:pPr>
            <a:r>
              <a:rPr sz="1350" spc="-295" dirty="0">
                <a:solidFill>
                  <a:srgbClr val="1E1916"/>
                </a:solidFill>
                <a:latin typeface="Arial"/>
                <a:cs typeface="Arial"/>
              </a:rPr>
              <a:t>p </a:t>
            </a:r>
            <a:r>
              <a:rPr sz="1350" spc="-80" dirty="0">
                <a:solidFill>
                  <a:srgbClr val="1E1916"/>
                </a:solidFill>
                <a:latin typeface="Arial"/>
                <a:cs typeface="Arial"/>
              </a:rPr>
              <a:t>r </a:t>
            </a:r>
            <a:r>
              <a:rPr sz="1350" spc="-55" dirty="0">
                <a:solidFill>
                  <a:srgbClr val="1E1916"/>
                </a:solidFill>
                <a:latin typeface="Arial"/>
                <a:cs typeface="Arial"/>
              </a:rPr>
              <a:t>i </a:t>
            </a:r>
            <a:r>
              <a:rPr sz="1350" spc="-335" dirty="0">
                <a:solidFill>
                  <a:srgbClr val="1E1916"/>
                </a:solidFill>
                <a:latin typeface="Arial"/>
                <a:cs typeface="Arial"/>
              </a:rPr>
              <a:t>o </a:t>
            </a:r>
            <a:r>
              <a:rPr sz="1350" spc="-80" dirty="0">
                <a:solidFill>
                  <a:srgbClr val="1E1916"/>
                </a:solidFill>
                <a:latin typeface="Arial"/>
                <a:cs typeface="Arial"/>
              </a:rPr>
              <a:t>r </a:t>
            </a:r>
            <a:r>
              <a:rPr sz="1350" spc="-55" dirty="0">
                <a:solidFill>
                  <a:srgbClr val="1E1916"/>
                </a:solidFill>
                <a:latin typeface="Arial"/>
                <a:cs typeface="Arial"/>
              </a:rPr>
              <a:t>i</a:t>
            </a:r>
            <a:r>
              <a:rPr sz="1350" spc="16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305" dirty="0">
                <a:solidFill>
                  <a:srgbClr val="1E1916"/>
                </a:solidFill>
                <a:latin typeface="Arial"/>
                <a:cs typeface="Arial"/>
              </a:rPr>
              <a:t>d </a:t>
            </a:r>
            <a:r>
              <a:rPr sz="1350" spc="-360" dirty="0">
                <a:solidFill>
                  <a:srgbClr val="1E1916"/>
                </a:solidFill>
                <a:latin typeface="Arial"/>
                <a:cs typeface="Arial"/>
              </a:rPr>
              <a:t>a </a:t>
            </a:r>
            <a:r>
              <a:rPr sz="1350" spc="-305" dirty="0">
                <a:solidFill>
                  <a:srgbClr val="1E1916"/>
                </a:solidFill>
                <a:latin typeface="Arial"/>
                <a:cs typeface="Arial"/>
              </a:rPr>
              <a:t>d </a:t>
            </a:r>
            <a:r>
              <a:rPr sz="1350" spc="-385" dirty="0">
                <a:solidFill>
                  <a:srgbClr val="1E1916"/>
                </a:solidFill>
                <a:latin typeface="Arial"/>
                <a:cs typeface="Arial"/>
              </a:rPr>
              <a:t>e</a:t>
            </a:r>
            <a:endParaRPr sz="1350">
              <a:latin typeface="Arial"/>
              <a:cs typeface="Arial"/>
            </a:endParaRPr>
          </a:p>
          <a:p>
            <a:pPr marL="220979">
              <a:lnSpc>
                <a:spcPts val="1550"/>
              </a:lnSpc>
            </a:pPr>
            <a:r>
              <a:rPr sz="1350" spc="-385" dirty="0">
                <a:solidFill>
                  <a:srgbClr val="1E1916"/>
                </a:solidFill>
                <a:latin typeface="Arial"/>
                <a:cs typeface="Arial"/>
              </a:rPr>
              <a:t>e</a:t>
            </a:r>
            <a:r>
              <a:rPr sz="1350" spc="5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260" dirty="0">
                <a:solidFill>
                  <a:srgbClr val="1E1916"/>
                </a:solidFill>
                <a:latin typeface="Arial"/>
                <a:cs typeface="Arial"/>
              </a:rPr>
              <a:t>x </a:t>
            </a:r>
            <a:r>
              <a:rPr sz="1350" spc="-385" dirty="0">
                <a:solidFill>
                  <a:srgbClr val="1E1916"/>
                </a:solidFill>
                <a:latin typeface="Arial"/>
                <a:cs typeface="Arial"/>
              </a:rPr>
              <a:t>e</a:t>
            </a:r>
            <a:r>
              <a:rPr sz="1350" spc="6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315" dirty="0">
                <a:solidFill>
                  <a:srgbClr val="1E1916"/>
                </a:solidFill>
                <a:latin typeface="Arial"/>
                <a:cs typeface="Arial"/>
              </a:rPr>
              <a:t>c </a:t>
            </a:r>
            <a:r>
              <a:rPr sz="1350" spc="-285" dirty="0">
                <a:solidFill>
                  <a:srgbClr val="1E1916"/>
                </a:solidFill>
                <a:latin typeface="Arial"/>
                <a:cs typeface="Arial"/>
              </a:rPr>
              <a:t>u </a:t>
            </a:r>
            <a:r>
              <a:rPr sz="1350" spc="-315" dirty="0">
                <a:solidFill>
                  <a:srgbClr val="1E1916"/>
                </a:solidFill>
                <a:latin typeface="Arial"/>
                <a:cs typeface="Arial"/>
              </a:rPr>
              <a:t>ç </a:t>
            </a:r>
            <a:r>
              <a:rPr sz="1350" spc="-360" dirty="0">
                <a:solidFill>
                  <a:srgbClr val="1E1916"/>
                </a:solidFill>
                <a:latin typeface="Arial"/>
                <a:cs typeface="Arial"/>
              </a:rPr>
              <a:t>ã</a:t>
            </a:r>
            <a:r>
              <a:rPr sz="1350" spc="-35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335" dirty="0">
                <a:solidFill>
                  <a:srgbClr val="1E1916"/>
                </a:solidFill>
                <a:latin typeface="Arial"/>
                <a:cs typeface="Arial"/>
              </a:rPr>
              <a:t>o</a:t>
            </a:r>
            <a:endParaRPr sz="1350">
              <a:latin typeface="Arial"/>
              <a:cs typeface="Arial"/>
            </a:endParaRPr>
          </a:p>
        </p:txBody>
      </p:sp>
      <p:sp>
        <p:nvSpPr>
          <p:cNvPr id="336" name="object 336"/>
          <p:cNvSpPr txBox="1"/>
          <p:nvPr/>
        </p:nvSpPr>
        <p:spPr>
          <a:xfrm>
            <a:off x="1838960" y="5078729"/>
            <a:ext cx="94297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-295" dirty="0">
                <a:solidFill>
                  <a:srgbClr val="1E1916"/>
                </a:solidFill>
                <a:latin typeface="Arial"/>
                <a:cs typeface="Arial"/>
              </a:rPr>
              <a:t>p </a:t>
            </a:r>
            <a:r>
              <a:rPr sz="1350" spc="-80" dirty="0">
                <a:solidFill>
                  <a:srgbClr val="1E1916"/>
                </a:solidFill>
                <a:latin typeface="Arial"/>
                <a:cs typeface="Arial"/>
              </a:rPr>
              <a:t>r </a:t>
            </a:r>
            <a:r>
              <a:rPr sz="1350" spc="-55" dirty="0">
                <a:solidFill>
                  <a:srgbClr val="1E1916"/>
                </a:solidFill>
                <a:latin typeface="Arial"/>
                <a:cs typeface="Arial"/>
              </a:rPr>
              <a:t>i </a:t>
            </a:r>
            <a:r>
              <a:rPr sz="1350" spc="-245" dirty="0">
                <a:solidFill>
                  <a:srgbClr val="1E1916"/>
                </a:solidFill>
                <a:latin typeface="Arial"/>
                <a:cs typeface="Arial"/>
              </a:rPr>
              <a:t>v </a:t>
            </a:r>
            <a:r>
              <a:rPr sz="1350" spc="-55" dirty="0">
                <a:solidFill>
                  <a:srgbClr val="1E1916"/>
                </a:solidFill>
                <a:latin typeface="Arial"/>
                <a:cs typeface="Arial"/>
              </a:rPr>
              <a:t>i </a:t>
            </a:r>
            <a:r>
              <a:rPr sz="1350" spc="-50" dirty="0">
                <a:solidFill>
                  <a:srgbClr val="1E1916"/>
                </a:solidFill>
                <a:latin typeface="Arial"/>
                <a:cs typeface="Arial"/>
              </a:rPr>
              <a:t>l </a:t>
            </a:r>
            <a:r>
              <a:rPr sz="1350" spc="-385" dirty="0">
                <a:solidFill>
                  <a:srgbClr val="1E1916"/>
                </a:solidFill>
                <a:latin typeface="Arial"/>
                <a:cs typeface="Arial"/>
              </a:rPr>
              <a:t>é</a:t>
            </a:r>
            <a:r>
              <a:rPr sz="1350" spc="-4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355" dirty="0">
                <a:solidFill>
                  <a:srgbClr val="1E1916"/>
                </a:solidFill>
                <a:latin typeface="Arial"/>
                <a:cs typeface="Arial"/>
              </a:rPr>
              <a:t>g </a:t>
            </a:r>
            <a:r>
              <a:rPr sz="1350" spc="-55" dirty="0">
                <a:solidFill>
                  <a:srgbClr val="1E1916"/>
                </a:solidFill>
                <a:latin typeface="Arial"/>
                <a:cs typeface="Arial"/>
              </a:rPr>
              <a:t>i</a:t>
            </a:r>
            <a:r>
              <a:rPr sz="1350" spc="-2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335" dirty="0">
                <a:solidFill>
                  <a:srgbClr val="1E1916"/>
                </a:solidFill>
                <a:latin typeface="Arial"/>
                <a:cs typeface="Arial"/>
              </a:rPr>
              <a:t>o </a:t>
            </a:r>
            <a:r>
              <a:rPr sz="1350" spc="-350" dirty="0">
                <a:solidFill>
                  <a:srgbClr val="1E1916"/>
                </a:solidFill>
                <a:latin typeface="Arial"/>
                <a:cs typeface="Arial"/>
              </a:rPr>
              <a:t>s</a:t>
            </a:r>
            <a:endParaRPr sz="1350">
              <a:latin typeface="Arial"/>
              <a:cs typeface="Arial"/>
            </a:endParaRPr>
          </a:p>
        </p:txBody>
      </p:sp>
      <p:sp>
        <p:nvSpPr>
          <p:cNvPr id="337" name="object 337"/>
          <p:cNvSpPr txBox="1"/>
          <p:nvPr/>
        </p:nvSpPr>
        <p:spPr>
          <a:xfrm>
            <a:off x="6289529" y="6221729"/>
            <a:ext cx="18034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-305" dirty="0">
                <a:solidFill>
                  <a:srgbClr val="1E1916"/>
                </a:solidFill>
                <a:latin typeface="Arial"/>
                <a:cs typeface="Arial"/>
              </a:rPr>
              <a:t>d</a:t>
            </a:r>
            <a:r>
              <a:rPr sz="1350" spc="-26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385" dirty="0">
                <a:solidFill>
                  <a:srgbClr val="1E1916"/>
                </a:solidFill>
                <a:latin typeface="Arial"/>
                <a:cs typeface="Arial"/>
              </a:rPr>
              <a:t>e</a:t>
            </a:r>
            <a:endParaRPr sz="1350">
              <a:latin typeface="Arial"/>
              <a:cs typeface="Arial"/>
            </a:endParaRPr>
          </a:p>
        </p:txBody>
      </p:sp>
      <p:sp>
        <p:nvSpPr>
          <p:cNvPr id="340" name="object 340"/>
          <p:cNvSpPr txBox="1"/>
          <p:nvPr/>
        </p:nvSpPr>
        <p:spPr>
          <a:xfrm>
            <a:off x="2656839" y="2239010"/>
            <a:ext cx="51943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-335" dirty="0">
                <a:solidFill>
                  <a:srgbClr val="1E1916"/>
                </a:solidFill>
                <a:latin typeface="Arial"/>
                <a:cs typeface="Arial"/>
              </a:rPr>
              <a:t>o </a:t>
            </a:r>
            <a:r>
              <a:rPr sz="1350" spc="-295" dirty="0">
                <a:solidFill>
                  <a:srgbClr val="1E1916"/>
                </a:solidFill>
                <a:latin typeface="Arial"/>
                <a:cs typeface="Arial"/>
              </a:rPr>
              <a:t>w </a:t>
            </a:r>
            <a:r>
              <a:rPr sz="1350" spc="-290" dirty="0">
                <a:solidFill>
                  <a:srgbClr val="1E1916"/>
                </a:solidFill>
                <a:latin typeface="Arial"/>
                <a:cs typeface="Arial"/>
              </a:rPr>
              <a:t>n</a:t>
            </a:r>
            <a:r>
              <a:rPr sz="1350" spc="-28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385" dirty="0">
                <a:solidFill>
                  <a:srgbClr val="1E1916"/>
                </a:solidFill>
                <a:latin typeface="Arial"/>
                <a:cs typeface="Arial"/>
              </a:rPr>
              <a:t>e</a:t>
            </a:r>
            <a:r>
              <a:rPr sz="135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80" dirty="0">
                <a:solidFill>
                  <a:srgbClr val="1E1916"/>
                </a:solidFill>
                <a:latin typeface="Arial"/>
                <a:cs typeface="Arial"/>
              </a:rPr>
              <a:t>r</a:t>
            </a:r>
            <a:endParaRPr sz="1350">
              <a:latin typeface="Arial"/>
              <a:cs typeface="Arial"/>
            </a:endParaRPr>
          </a:p>
        </p:txBody>
      </p:sp>
      <p:sp>
        <p:nvSpPr>
          <p:cNvPr id="341" name="object 341"/>
          <p:cNvSpPr txBox="1"/>
          <p:nvPr/>
        </p:nvSpPr>
        <p:spPr>
          <a:xfrm>
            <a:off x="3293804" y="1938781"/>
            <a:ext cx="753110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39420">
              <a:lnSpc>
                <a:spcPct val="124100"/>
              </a:lnSpc>
              <a:spcBef>
                <a:spcPts val="90"/>
              </a:spcBef>
            </a:pPr>
            <a:r>
              <a:rPr sz="1350" spc="-430" dirty="0">
                <a:solidFill>
                  <a:srgbClr val="1E1916"/>
                </a:solidFill>
                <a:latin typeface="Arial"/>
                <a:cs typeface="Arial"/>
              </a:rPr>
              <a:t>P</a:t>
            </a:r>
            <a:r>
              <a:rPr sz="1350" spc="5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90" dirty="0">
                <a:solidFill>
                  <a:srgbClr val="1E1916"/>
                </a:solidFill>
                <a:latin typeface="Arial"/>
                <a:cs typeface="Arial"/>
              </a:rPr>
              <a:t>I </a:t>
            </a:r>
            <a:r>
              <a:rPr sz="1350" spc="-425" dirty="0">
                <a:solidFill>
                  <a:srgbClr val="1E1916"/>
                </a:solidFill>
                <a:latin typeface="Arial"/>
                <a:cs typeface="Arial"/>
              </a:rPr>
              <a:t>D </a:t>
            </a:r>
            <a:r>
              <a:rPr sz="1350" spc="-22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105" dirty="0">
                <a:solidFill>
                  <a:srgbClr val="1E1916"/>
                </a:solidFill>
                <a:latin typeface="Arial"/>
                <a:cs typeface="Arial"/>
              </a:rPr>
              <a:t>( </a:t>
            </a:r>
            <a:r>
              <a:rPr sz="1350" spc="-409" dirty="0">
                <a:solidFill>
                  <a:srgbClr val="1E1916"/>
                </a:solidFill>
                <a:latin typeface="Arial"/>
                <a:cs typeface="Arial"/>
              </a:rPr>
              <a:t>U</a:t>
            </a:r>
            <a:r>
              <a:rPr sz="1350" spc="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90" dirty="0">
                <a:solidFill>
                  <a:srgbClr val="1E1916"/>
                </a:solidFill>
                <a:latin typeface="Arial"/>
                <a:cs typeface="Arial"/>
              </a:rPr>
              <a:t>I</a:t>
            </a:r>
            <a:r>
              <a:rPr sz="1350" spc="-14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425" dirty="0">
                <a:solidFill>
                  <a:srgbClr val="1E1916"/>
                </a:solidFill>
                <a:latin typeface="Arial"/>
                <a:cs typeface="Arial"/>
              </a:rPr>
              <a:t>D</a:t>
            </a:r>
            <a:r>
              <a:rPr sz="1350" spc="1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105" dirty="0">
                <a:solidFill>
                  <a:srgbClr val="1E1916"/>
                </a:solidFill>
                <a:latin typeface="Arial"/>
                <a:cs typeface="Arial"/>
              </a:rPr>
              <a:t>)</a:t>
            </a:r>
            <a:endParaRPr sz="1350">
              <a:latin typeface="Arial"/>
              <a:cs typeface="Arial"/>
            </a:endParaRPr>
          </a:p>
        </p:txBody>
      </p:sp>
      <p:sp>
        <p:nvSpPr>
          <p:cNvPr id="342" name="object 342"/>
          <p:cNvSpPr txBox="1"/>
          <p:nvPr/>
        </p:nvSpPr>
        <p:spPr>
          <a:xfrm>
            <a:off x="4071620" y="1742439"/>
            <a:ext cx="5175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-290" dirty="0">
                <a:solidFill>
                  <a:srgbClr val="1E1916"/>
                </a:solidFill>
                <a:latin typeface="Arial"/>
                <a:cs typeface="Arial"/>
              </a:rPr>
              <a:t>n </a:t>
            </a:r>
            <a:r>
              <a:rPr sz="1350" spc="-335" dirty="0">
                <a:solidFill>
                  <a:srgbClr val="1E1916"/>
                </a:solidFill>
                <a:latin typeface="Arial"/>
                <a:cs typeface="Arial"/>
              </a:rPr>
              <a:t>o</a:t>
            </a:r>
            <a:r>
              <a:rPr sz="1350" spc="-33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459" dirty="0">
                <a:solidFill>
                  <a:srgbClr val="1E1916"/>
                </a:solidFill>
                <a:latin typeface="Arial"/>
                <a:cs typeface="Arial"/>
              </a:rPr>
              <a:t>m</a:t>
            </a:r>
            <a:r>
              <a:rPr sz="1350" spc="25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350" spc="-385" dirty="0">
                <a:solidFill>
                  <a:srgbClr val="1E1916"/>
                </a:solidFill>
                <a:latin typeface="Arial"/>
                <a:cs typeface="Arial"/>
              </a:rPr>
              <a:t>e</a:t>
            </a:r>
            <a:endParaRPr sz="1350">
              <a:latin typeface="Arial"/>
              <a:cs typeface="Arial"/>
            </a:endParaRPr>
          </a:p>
        </p:txBody>
      </p:sp>
      <p:sp>
        <p:nvSpPr>
          <p:cNvPr id="343" name="object 343"/>
          <p:cNvSpPr txBox="1"/>
          <p:nvPr/>
        </p:nvSpPr>
        <p:spPr>
          <a:xfrm>
            <a:off x="5015229" y="1925319"/>
            <a:ext cx="1229360" cy="422552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30200" marR="5080" indent="-317500">
              <a:lnSpc>
                <a:spcPts val="1480"/>
              </a:lnSpc>
              <a:spcBef>
                <a:spcPts val="295"/>
              </a:spcBef>
            </a:pPr>
            <a:r>
              <a:rPr lang="pt-BR" sz="1350" spc="-80" dirty="0">
                <a:solidFill>
                  <a:srgbClr val="1E1916"/>
                </a:solidFill>
                <a:latin typeface="Arial"/>
                <a:cs typeface="Arial"/>
              </a:rPr>
              <a:t>Registradores gerais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344" name="object 344"/>
          <p:cNvSpPr txBox="1"/>
          <p:nvPr/>
        </p:nvSpPr>
        <p:spPr>
          <a:xfrm>
            <a:off x="5307329" y="3486150"/>
            <a:ext cx="822325" cy="3429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74930" marR="5080" indent="-62230">
              <a:lnSpc>
                <a:spcPts val="1190"/>
              </a:lnSpc>
              <a:spcBef>
                <a:spcPts val="235"/>
              </a:spcBef>
              <a:tabLst>
                <a:tab pos="696595" algn="l"/>
              </a:tabLst>
            </a:pPr>
            <a:r>
              <a:rPr sz="1100" spc="-420" dirty="0">
                <a:solidFill>
                  <a:srgbClr val="1E1916"/>
                </a:solidFill>
                <a:latin typeface="Arial"/>
                <a:cs typeface="Arial"/>
              </a:rPr>
              <a:t>C</a:t>
            </a:r>
            <a:r>
              <a:rPr sz="1100" spc="-1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100" spc="-325" dirty="0">
                <a:solidFill>
                  <a:srgbClr val="1E1916"/>
                </a:solidFill>
                <a:latin typeface="Arial"/>
                <a:cs typeface="Arial"/>
              </a:rPr>
              <a:t>o</a:t>
            </a:r>
            <a:r>
              <a:rPr sz="1100" spc="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100" spc="-325" dirty="0">
                <a:solidFill>
                  <a:srgbClr val="1E1916"/>
                </a:solidFill>
                <a:latin typeface="Arial"/>
                <a:cs typeface="Arial"/>
              </a:rPr>
              <a:t>n</a:t>
            </a:r>
            <a:r>
              <a:rPr sz="1100" spc="1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100" spc="-165" dirty="0">
                <a:solidFill>
                  <a:srgbClr val="1E1916"/>
                </a:solidFill>
                <a:latin typeface="Arial"/>
                <a:cs typeface="Arial"/>
              </a:rPr>
              <a:t>t  </a:t>
            </a:r>
            <a:r>
              <a:rPr sz="1100" spc="-325" dirty="0">
                <a:solidFill>
                  <a:srgbClr val="1E1916"/>
                </a:solidFill>
                <a:latin typeface="Arial"/>
                <a:cs typeface="Arial"/>
              </a:rPr>
              <a:t>e</a:t>
            </a:r>
            <a:r>
              <a:rPr sz="1100" spc="1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100" spc="-290" dirty="0">
                <a:solidFill>
                  <a:srgbClr val="1E1916"/>
                </a:solidFill>
                <a:latin typeface="Arial"/>
                <a:cs typeface="Arial"/>
              </a:rPr>
              <a:t>x                    </a:t>
            </a:r>
            <a:r>
              <a:rPr sz="1100" spc="-28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100" spc="-165" dirty="0">
                <a:solidFill>
                  <a:srgbClr val="1E1916"/>
                </a:solidFill>
                <a:latin typeface="Arial"/>
                <a:cs typeface="Arial"/>
              </a:rPr>
              <a:t>t </a:t>
            </a:r>
            <a:r>
              <a:rPr sz="1100" spc="-13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100" spc="-325" dirty="0">
                <a:solidFill>
                  <a:srgbClr val="1E1916"/>
                </a:solidFill>
                <a:latin typeface="Arial"/>
                <a:cs typeface="Arial"/>
              </a:rPr>
              <a:t>o	d</a:t>
            </a:r>
            <a:r>
              <a:rPr sz="1100" spc="-9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100" spc="-325" dirty="0">
                <a:solidFill>
                  <a:srgbClr val="1E1916"/>
                </a:solidFill>
                <a:latin typeface="Arial"/>
                <a:cs typeface="Arial"/>
              </a:rPr>
              <a:t>e </a:t>
            </a:r>
            <a:r>
              <a:rPr sz="1100" spc="-29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100" spc="-420" dirty="0">
                <a:solidFill>
                  <a:srgbClr val="1E1916"/>
                </a:solidFill>
                <a:latin typeface="Arial"/>
                <a:cs typeface="Arial"/>
              </a:rPr>
              <a:t>H</a:t>
            </a:r>
            <a:r>
              <a:rPr sz="1100" spc="11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100" spc="-325" dirty="0">
                <a:solidFill>
                  <a:srgbClr val="1E1916"/>
                </a:solidFill>
                <a:latin typeface="Arial"/>
                <a:cs typeface="Arial"/>
              </a:rPr>
              <a:t>a</a:t>
            </a:r>
            <a:r>
              <a:rPr sz="1100" spc="12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100" spc="-195" dirty="0">
                <a:solidFill>
                  <a:srgbClr val="1E1916"/>
                </a:solidFill>
                <a:latin typeface="Arial"/>
                <a:cs typeface="Arial"/>
              </a:rPr>
              <a:t>r </a:t>
            </a:r>
            <a:r>
              <a:rPr sz="1100" spc="-325" dirty="0">
                <a:solidFill>
                  <a:srgbClr val="1E1916"/>
                </a:solidFill>
                <a:latin typeface="Arial"/>
                <a:cs typeface="Arial"/>
              </a:rPr>
              <a:t>d</a:t>
            </a:r>
            <a:r>
              <a:rPr sz="1100" spc="114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100" spc="-420" dirty="0">
                <a:solidFill>
                  <a:srgbClr val="1E1916"/>
                </a:solidFill>
                <a:latin typeface="Arial"/>
                <a:cs typeface="Arial"/>
              </a:rPr>
              <a:t>w</a:t>
            </a:r>
            <a:r>
              <a:rPr sz="1100" spc="12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100" spc="-325" dirty="0">
                <a:solidFill>
                  <a:srgbClr val="1E1916"/>
                </a:solidFill>
                <a:latin typeface="Arial"/>
                <a:cs typeface="Arial"/>
              </a:rPr>
              <a:t>a</a:t>
            </a:r>
            <a:r>
              <a:rPr sz="1100" spc="12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100" spc="-195" dirty="0">
                <a:solidFill>
                  <a:srgbClr val="1E1916"/>
                </a:solidFill>
                <a:latin typeface="Arial"/>
                <a:cs typeface="Arial"/>
              </a:rPr>
              <a:t>r</a:t>
            </a:r>
            <a:r>
              <a:rPr sz="1100" spc="-12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100" spc="-325" dirty="0">
                <a:solidFill>
                  <a:srgbClr val="1E1916"/>
                </a:solidFill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6" name="CaixaDeTexto 345">
            <a:extLst>
              <a:ext uri="{FF2B5EF4-FFF2-40B4-BE49-F238E27FC236}">
                <a16:creationId xmlns:a16="http://schemas.microsoft.com/office/drawing/2014/main" id="{14C4A616-DD1C-4B16-BAB2-F71C6D2FAF15}"/>
              </a:ext>
            </a:extLst>
          </p:cNvPr>
          <p:cNvSpPr txBox="1"/>
          <p:nvPr/>
        </p:nvSpPr>
        <p:spPr>
          <a:xfrm>
            <a:off x="4314217" y="5410200"/>
            <a:ext cx="1827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Espaço de Endereçamento</a:t>
            </a:r>
          </a:p>
        </p:txBody>
      </p:sp>
      <p:sp>
        <p:nvSpPr>
          <p:cNvPr id="347" name="CaixaDeTexto 346">
            <a:extLst>
              <a:ext uri="{FF2B5EF4-FFF2-40B4-BE49-F238E27FC236}">
                <a16:creationId xmlns:a16="http://schemas.microsoft.com/office/drawing/2014/main" id="{AC321A1B-5DA2-4291-B7C8-485949FBE9A1}"/>
              </a:ext>
            </a:extLst>
          </p:cNvPr>
          <p:cNvSpPr txBox="1"/>
          <p:nvPr/>
        </p:nvSpPr>
        <p:spPr>
          <a:xfrm>
            <a:off x="6779310" y="4794249"/>
            <a:ext cx="163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Registradores de status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0669" y="635127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10" y="0"/>
            <a:ext cx="9136380" cy="546100"/>
            <a:chOff x="3810" y="0"/>
            <a:chExt cx="9136380" cy="546100"/>
          </a:xfrm>
        </p:grpSpPr>
        <p:sp>
          <p:nvSpPr>
            <p:cNvPr id="4" name="object 4"/>
            <p:cNvSpPr/>
            <p:nvPr/>
          </p:nvSpPr>
          <p:spPr>
            <a:xfrm>
              <a:off x="273050" y="0"/>
              <a:ext cx="11430" cy="533400"/>
            </a:xfrm>
            <a:custGeom>
              <a:avLst/>
              <a:gdLst/>
              <a:ahLst/>
              <a:cxnLst/>
              <a:rect l="l" t="t" r="r" b="b"/>
              <a:pathLst>
                <a:path w="11429" h="533400">
                  <a:moveTo>
                    <a:pt x="11430" y="0"/>
                  </a:moveTo>
                  <a:lnTo>
                    <a:pt x="6350" y="0"/>
                  </a:lnTo>
                  <a:lnTo>
                    <a:pt x="5080" y="0"/>
                  </a:lnTo>
                  <a:lnTo>
                    <a:pt x="0" y="0"/>
                  </a:lnTo>
                  <a:lnTo>
                    <a:pt x="0" y="41021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410210"/>
                  </a:lnTo>
                  <a:lnTo>
                    <a:pt x="11430" y="41021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7969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79" h="533400">
                  <a:moveTo>
                    <a:pt x="5079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CD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162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ECE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654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FC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019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0D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51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1D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0030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79" h="533400">
                  <a:moveTo>
                    <a:pt x="508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5080" y="274320"/>
                  </a:lnTo>
                  <a:close/>
                </a:path>
                <a:path w="5079" h="533400">
                  <a:moveTo>
                    <a:pt x="508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5080" y="13716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2D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368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3D3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7330" y="0"/>
              <a:ext cx="7620" cy="533400"/>
            </a:xfrm>
            <a:custGeom>
              <a:avLst/>
              <a:gdLst/>
              <a:ahLst/>
              <a:cxnLst/>
              <a:rect l="l" t="t" r="r" b="b"/>
              <a:pathLst>
                <a:path w="7620" h="533400">
                  <a:moveTo>
                    <a:pt x="762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7620" y="533400"/>
                  </a:lnTo>
                  <a:lnTo>
                    <a:pt x="7620" y="274320"/>
                  </a:lnTo>
                  <a:close/>
                </a:path>
                <a:path w="7620" h="533400">
                  <a:moveTo>
                    <a:pt x="762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620" y="13716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D4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225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5D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71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6D6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082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574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8D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939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9D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43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923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B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288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CD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780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DD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145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E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63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FD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0020" y="0"/>
              <a:ext cx="7620" cy="533400"/>
            </a:xfrm>
            <a:custGeom>
              <a:avLst/>
              <a:gdLst/>
              <a:ahLst/>
              <a:cxnLst/>
              <a:rect l="l" t="t" r="r" b="b"/>
              <a:pathLst>
                <a:path w="7619" h="533400">
                  <a:moveTo>
                    <a:pt x="762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7620" y="533400"/>
                  </a:lnTo>
                  <a:lnTo>
                    <a:pt x="7620" y="274320"/>
                  </a:lnTo>
                  <a:close/>
                </a:path>
                <a:path w="7619" h="533400">
                  <a:moveTo>
                    <a:pt x="762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620" y="13716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0E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494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1E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986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2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35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3E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843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4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208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5E5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699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6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1920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80" h="533400">
                  <a:moveTo>
                    <a:pt x="508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7E7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55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69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8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048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9E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414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A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906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B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7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C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62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DED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549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80" h="533400">
                  <a:moveTo>
                    <a:pt x="508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E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619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69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FE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12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0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7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1F1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969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2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610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80" h="533400">
                  <a:moveTo>
                    <a:pt x="508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F3F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826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4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910" y="0"/>
              <a:ext cx="7620" cy="533400"/>
            </a:xfrm>
            <a:custGeom>
              <a:avLst/>
              <a:gdLst/>
              <a:ahLst/>
              <a:cxnLst/>
              <a:rect l="l" t="t" r="r" b="b"/>
              <a:pathLst>
                <a:path w="7620" h="533400">
                  <a:moveTo>
                    <a:pt x="762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5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82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75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7F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40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31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9F9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9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69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89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BF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72944" y="137159"/>
              <a:ext cx="67310" cy="271780"/>
            </a:xfrm>
            <a:custGeom>
              <a:avLst/>
              <a:gdLst/>
              <a:ahLst/>
              <a:cxnLst/>
              <a:rect l="l" t="t" r="r" b="b"/>
              <a:pathLst>
                <a:path w="67309" h="271780">
                  <a:moveTo>
                    <a:pt x="67233" y="0"/>
                  </a:moveTo>
                  <a:lnTo>
                    <a:pt x="35483" y="0"/>
                  </a:lnTo>
                  <a:lnTo>
                    <a:pt x="1193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67233" y="271780"/>
                  </a:lnTo>
                  <a:lnTo>
                    <a:pt x="67233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0398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78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86" y="271780"/>
                  </a:lnTo>
                  <a:lnTo>
                    <a:pt x="34278" y="0"/>
                  </a:lnTo>
                  <a:close/>
                </a:path>
              </a:pathLst>
            </a:custGeom>
            <a:solidFill>
              <a:srgbClr val="0101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0055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2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9712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0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93699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0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9027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0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684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06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834186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23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23" y="271780"/>
                  </a:lnTo>
                  <a:lnTo>
                    <a:pt x="34223" y="0"/>
                  </a:lnTo>
                  <a:close/>
                </a:path>
              </a:pathLst>
            </a:custGeom>
            <a:solidFill>
              <a:srgbClr val="0707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9982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43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4356" y="271780"/>
                  </a:lnTo>
                  <a:lnTo>
                    <a:pt x="35543" y="0"/>
                  </a:lnTo>
                  <a:close/>
                </a:path>
              </a:pathLst>
            </a:custGeom>
            <a:solidFill>
              <a:srgbClr val="0808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76554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0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7312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697021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28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28" y="271780"/>
                  </a:lnTo>
                  <a:lnTo>
                    <a:pt x="34228" y="0"/>
                  </a:lnTo>
                  <a:close/>
                </a:path>
              </a:pathLst>
            </a:custGeom>
            <a:solidFill>
              <a:srgbClr val="0B0B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66273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0C0C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62844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0D0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59415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0E0E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55986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0F0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52557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010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49128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111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45699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212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2270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31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8841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414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35412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515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31983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61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2867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73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81" y="271780"/>
                  </a:lnTo>
                  <a:lnTo>
                    <a:pt x="34273" y="0"/>
                  </a:lnTo>
                  <a:close/>
                </a:path>
              </a:pathLst>
            </a:custGeom>
            <a:solidFill>
              <a:srgbClr val="1717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2524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1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2181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18267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98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498" y="271780"/>
                  </a:lnTo>
                  <a:lnTo>
                    <a:pt x="35498" y="0"/>
                  </a:lnTo>
                  <a:close/>
                </a:path>
              </a:pathLst>
            </a:custGeom>
            <a:solidFill>
              <a:srgbClr val="1A1A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14959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73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81" y="271780"/>
                  </a:lnTo>
                  <a:lnTo>
                    <a:pt x="34273" y="0"/>
                  </a:lnTo>
                  <a:close/>
                </a:path>
              </a:pathLst>
            </a:custGeom>
            <a:solidFill>
              <a:srgbClr val="1B1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153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810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1D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467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1E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1242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97814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9438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909615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34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34" y="271780"/>
                  </a:lnTo>
                  <a:lnTo>
                    <a:pt x="34234" y="0"/>
                  </a:lnTo>
                  <a:close/>
                </a:path>
              </a:pathLst>
            </a:custGeom>
            <a:solidFill>
              <a:srgbClr val="2222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87526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37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4345" y="271780"/>
                  </a:lnTo>
                  <a:lnTo>
                    <a:pt x="35537" y="0"/>
                  </a:lnTo>
                  <a:close/>
                </a:path>
              </a:pathLst>
            </a:custGeom>
            <a:solidFill>
              <a:srgbClr val="2323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8409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4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80669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772455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34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34" y="271780"/>
                  </a:lnTo>
                  <a:lnTo>
                    <a:pt x="34234" y="0"/>
                  </a:lnTo>
                  <a:close/>
                </a:path>
              </a:pathLst>
            </a:custGeom>
            <a:solidFill>
              <a:srgbClr val="262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73816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727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70387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82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66958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929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63529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A2A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60100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B2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6671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C2C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53242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D2D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49813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2E2E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46384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2F2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42955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3030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9526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3131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327900" y="137159"/>
              <a:ext cx="68580" cy="271780"/>
            </a:xfrm>
            <a:custGeom>
              <a:avLst/>
              <a:gdLst/>
              <a:ahLst/>
              <a:cxnLst/>
              <a:rect l="l" t="t" r="r" b="b"/>
              <a:pathLst>
                <a:path w="68579" h="271780">
                  <a:moveTo>
                    <a:pt x="68541" y="0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67360" y="271780"/>
                  </a:lnTo>
                  <a:lnTo>
                    <a:pt x="68541" y="0"/>
                  </a:lnTo>
                  <a:close/>
                </a:path>
              </a:pathLst>
            </a:custGeom>
            <a:solidFill>
              <a:srgbClr val="3333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936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4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5809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09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09" y="271780"/>
                  </a:lnTo>
                  <a:lnTo>
                    <a:pt x="35509" y="0"/>
                  </a:lnTo>
                  <a:close/>
                </a:path>
              </a:pathLst>
            </a:custGeom>
            <a:solidFill>
              <a:srgbClr val="3535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22502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62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70" y="271780"/>
                  </a:lnTo>
                  <a:lnTo>
                    <a:pt x="34262" y="0"/>
                  </a:lnTo>
                  <a:close/>
                </a:path>
              </a:pathLst>
            </a:custGeom>
            <a:solidFill>
              <a:srgbClr val="363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19074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1564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3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1221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3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0878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3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535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0193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39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39" y="271780"/>
                  </a:lnTo>
                  <a:lnTo>
                    <a:pt x="34239" y="0"/>
                  </a:lnTo>
                  <a:close/>
                </a:path>
              </a:pathLst>
            </a:custGeom>
            <a:solidFill>
              <a:srgbClr val="3C3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98504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3D3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95071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32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4340" y="271780"/>
                  </a:lnTo>
                  <a:lnTo>
                    <a:pt x="35532" y="0"/>
                  </a:lnTo>
                  <a:close/>
                </a:path>
              </a:pathLst>
            </a:custGeom>
            <a:solidFill>
              <a:srgbClr val="3E3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164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8821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39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39" y="271780"/>
                  </a:lnTo>
                  <a:lnTo>
                    <a:pt x="34239" y="0"/>
                  </a:lnTo>
                  <a:close/>
                </a:path>
              </a:pathLst>
            </a:custGeom>
            <a:solidFill>
              <a:srgbClr val="4040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84788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14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81359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242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77931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343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74502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44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71073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54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67643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64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64214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747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5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848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57357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94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53928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A4A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50498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B4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4719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56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64" y="271780"/>
                  </a:lnTo>
                  <a:lnTo>
                    <a:pt x="34256" y="0"/>
                  </a:lnTo>
                  <a:close/>
                </a:path>
              </a:pathLst>
            </a:custGeom>
            <a:solidFill>
              <a:srgbClr val="4C4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4376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4033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3690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4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3347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3004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1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2661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2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318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1976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54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1633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55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129064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45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45" y="271780"/>
                  </a:lnTo>
                  <a:lnTo>
                    <a:pt x="34245" y="0"/>
                  </a:lnTo>
                  <a:close/>
                </a:path>
              </a:pathLst>
            </a:custGeom>
            <a:solidFill>
              <a:srgbClr val="565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09477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5757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06048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85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02619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959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99190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A5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95761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B5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92332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C5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88902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5D5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85473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5E5E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82044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5F5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78615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6060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75186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616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7188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51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58" y="271780"/>
                  </a:lnTo>
                  <a:lnTo>
                    <a:pt x="34251" y="0"/>
                  </a:lnTo>
                  <a:close/>
                </a:path>
              </a:pathLst>
            </a:custGeom>
            <a:solidFill>
              <a:srgbClr val="6262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68328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521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21" y="271780"/>
                  </a:lnTo>
                  <a:lnTo>
                    <a:pt x="35521" y="0"/>
                  </a:lnTo>
                  <a:close/>
                </a:path>
              </a:pathLst>
            </a:custGeom>
            <a:solidFill>
              <a:srgbClr val="636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64899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6464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581650" y="137159"/>
              <a:ext cx="68580" cy="271780"/>
            </a:xfrm>
            <a:custGeom>
              <a:avLst/>
              <a:gdLst/>
              <a:ahLst/>
              <a:cxnLst/>
              <a:rect l="l" t="t" r="r" b="b"/>
              <a:pathLst>
                <a:path w="68579" h="271780">
                  <a:moveTo>
                    <a:pt x="68529" y="0"/>
                  </a:moveTo>
                  <a:lnTo>
                    <a:pt x="34239" y="0"/>
                  </a:lnTo>
                  <a:lnTo>
                    <a:pt x="0" y="0"/>
                  </a:lnTo>
                  <a:lnTo>
                    <a:pt x="0" y="271780"/>
                  </a:lnTo>
                  <a:lnTo>
                    <a:pt x="33058" y="271780"/>
                  </a:lnTo>
                  <a:lnTo>
                    <a:pt x="67348" y="271780"/>
                  </a:lnTo>
                  <a:lnTo>
                    <a:pt x="68529" y="0"/>
                  </a:lnTo>
                  <a:close/>
                </a:path>
              </a:pathLst>
            </a:custGeom>
            <a:solidFill>
              <a:srgbClr val="666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5473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6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5130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6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4787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6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4444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A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4102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B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3759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6C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3416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6D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3073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6E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2730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238788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51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51" y="271780"/>
                  </a:lnTo>
                  <a:lnTo>
                    <a:pt x="34251" y="0"/>
                  </a:lnTo>
                  <a:close/>
                </a:path>
              </a:pathLst>
            </a:custGeom>
            <a:solidFill>
              <a:srgbClr val="7070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20449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717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17020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7272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13591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7373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10162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747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06733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75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03304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7676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99875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777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9657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45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53" y="271780"/>
                  </a:lnTo>
                  <a:lnTo>
                    <a:pt x="34245" y="0"/>
                  </a:lnTo>
                  <a:close/>
                </a:path>
              </a:pathLst>
            </a:custGeom>
            <a:solidFill>
              <a:srgbClr val="7878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9314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7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8971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7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8628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7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8285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7942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7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7599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7256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6913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6570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622833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5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56" y="271780"/>
                  </a:lnTo>
                  <a:lnTo>
                    <a:pt x="34256" y="0"/>
                  </a:lnTo>
                  <a:close/>
                </a:path>
              </a:pathLst>
            </a:custGeom>
            <a:solidFill>
              <a:srgbClr val="8282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58854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838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55425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848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51996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8585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48567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8686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45137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787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41708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888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38279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98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34850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A8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31421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B8B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27992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C8C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24563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D8D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2125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39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47" y="271780"/>
                  </a:lnTo>
                  <a:lnTo>
                    <a:pt x="34239" y="0"/>
                  </a:lnTo>
                  <a:close/>
                </a:path>
              </a:pathLst>
            </a:custGeom>
            <a:solidFill>
              <a:srgbClr val="8E8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1783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14276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53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32" y="271780"/>
                  </a:lnTo>
                  <a:lnTo>
                    <a:pt x="35532" y="0"/>
                  </a:lnTo>
                  <a:close/>
                </a:path>
              </a:pathLst>
            </a:custGeom>
            <a:solidFill>
              <a:srgbClr val="9090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10847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919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0754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39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47" y="271780"/>
                  </a:lnTo>
                  <a:lnTo>
                    <a:pt x="34239" y="0"/>
                  </a:lnTo>
                  <a:close/>
                </a:path>
              </a:pathLst>
            </a:custGeom>
            <a:solidFill>
              <a:srgbClr val="929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0411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9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0068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4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9725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9382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6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9039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835400" y="137159"/>
              <a:ext cx="68580" cy="271780"/>
            </a:xfrm>
            <a:custGeom>
              <a:avLst/>
              <a:gdLst/>
              <a:ahLst/>
              <a:cxnLst/>
              <a:rect l="l" t="t" r="r" b="b"/>
              <a:pathLst>
                <a:path w="68579" h="271780">
                  <a:moveTo>
                    <a:pt x="68580" y="0"/>
                  </a:moveTo>
                  <a:lnTo>
                    <a:pt x="35509" y="0"/>
                  </a:lnTo>
                  <a:lnTo>
                    <a:pt x="0" y="0"/>
                  </a:lnTo>
                  <a:lnTo>
                    <a:pt x="0" y="271780"/>
                  </a:lnTo>
                  <a:lnTo>
                    <a:pt x="34315" y="271780"/>
                  </a:lnTo>
                  <a:lnTo>
                    <a:pt x="68580" y="2717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999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8011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7668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732557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6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62" y="271780"/>
                  </a:lnTo>
                  <a:lnTo>
                    <a:pt x="34262" y="0"/>
                  </a:lnTo>
                  <a:close/>
                </a:path>
              </a:pathLst>
            </a:custGeom>
            <a:solidFill>
              <a:srgbClr val="9C9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69826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9D9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66397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9E9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62968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9F9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59539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0A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56110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1A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52681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2A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49252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3A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45823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4A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42394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5A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38965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6A6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35536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7A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3223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34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42" y="271780"/>
                  </a:lnTo>
                  <a:lnTo>
                    <a:pt x="34234" y="0"/>
                  </a:lnTo>
                  <a:close/>
                </a:path>
              </a:pathLst>
            </a:custGeom>
            <a:solidFill>
              <a:srgbClr val="A8A8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2880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2537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21944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A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1851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15087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AD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1165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0822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04799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0137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979436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73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73" y="271780"/>
                  </a:lnTo>
                  <a:lnTo>
                    <a:pt x="34273" y="0"/>
                  </a:lnTo>
                  <a:close/>
                </a:path>
              </a:pathLst>
            </a:custGeom>
            <a:solidFill>
              <a:srgbClr val="B2B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94514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3B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91085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4B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87654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98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4306" y="271780"/>
                  </a:lnTo>
                  <a:lnTo>
                    <a:pt x="35498" y="0"/>
                  </a:lnTo>
                  <a:close/>
                </a:path>
              </a:pathLst>
            </a:custGeom>
            <a:solidFill>
              <a:srgbClr val="B5B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842276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73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73" y="271780"/>
                  </a:lnTo>
                  <a:lnTo>
                    <a:pt x="34273" y="0"/>
                  </a:lnTo>
                  <a:close/>
                </a:path>
              </a:pathLst>
            </a:custGeom>
            <a:solidFill>
              <a:srgbClr val="B6B6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80798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7B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77369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8B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73940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9B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70511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AB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67082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BB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63653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CB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60224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DB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56795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EB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53366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FB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49937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0C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46508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1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43204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28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36" y="271780"/>
                  </a:lnTo>
                  <a:lnTo>
                    <a:pt x="34228" y="0"/>
                  </a:lnTo>
                  <a:close/>
                </a:path>
              </a:pathLst>
            </a:custGeom>
            <a:solidFill>
              <a:srgbClr val="C2C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3977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36347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3291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2948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26059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2263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19202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1577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2089150" y="137159"/>
              <a:ext cx="68580" cy="271780"/>
            </a:xfrm>
            <a:custGeom>
              <a:avLst/>
              <a:gdLst/>
              <a:ahLst/>
              <a:cxnLst/>
              <a:rect l="l" t="t" r="r" b="b"/>
              <a:pathLst>
                <a:path w="68580" h="271780">
                  <a:moveTo>
                    <a:pt x="68580" y="0"/>
                  </a:moveTo>
                  <a:lnTo>
                    <a:pt x="34290" y="0"/>
                  </a:lnTo>
                  <a:lnTo>
                    <a:pt x="1193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68580" y="2717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205487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D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202058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EC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98629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FC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95200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0D0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91771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1D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88342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2D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84913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3D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81484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4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78055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5D5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74626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6D6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71197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7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6789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23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31" y="271780"/>
                  </a:lnTo>
                  <a:lnTo>
                    <a:pt x="34223" y="0"/>
                  </a:lnTo>
                  <a:close/>
                </a:path>
              </a:pathLst>
            </a:custGeom>
            <a:solidFill>
              <a:srgbClr val="D8D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64339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548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48" y="271780"/>
                  </a:lnTo>
                  <a:lnTo>
                    <a:pt x="35548" y="0"/>
                  </a:lnTo>
                  <a:close/>
                </a:path>
              </a:pathLst>
            </a:custGeom>
            <a:solidFill>
              <a:srgbClr val="D9D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60910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57480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7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7" y="0"/>
                  </a:lnTo>
                  <a:close/>
                </a:path>
              </a:pathLst>
            </a:custGeom>
            <a:solidFill>
              <a:srgbClr val="DBD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5417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17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25" y="271780"/>
                  </a:lnTo>
                  <a:lnTo>
                    <a:pt x="34217" y="0"/>
                  </a:lnTo>
                  <a:close/>
                </a:path>
              </a:pathLst>
            </a:custGeom>
            <a:solidFill>
              <a:srgbClr val="DCD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50749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47319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4389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40462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37032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33604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30174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3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2674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23317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198885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84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4" y="271780"/>
                  </a:lnTo>
                  <a:lnTo>
                    <a:pt x="34284" y="0"/>
                  </a:lnTo>
                  <a:close/>
                </a:path>
              </a:pathLst>
            </a:custGeom>
            <a:solidFill>
              <a:srgbClr val="E6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16459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7E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13030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8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09601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06172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A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02743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BEB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99314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C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95885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DE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92456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EE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89027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EFE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85598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F0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82169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F1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7886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12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25" y="271780"/>
                  </a:lnTo>
                  <a:lnTo>
                    <a:pt x="34212" y="0"/>
                  </a:lnTo>
                  <a:close/>
                </a:path>
              </a:pathLst>
            </a:custGeom>
            <a:solidFill>
              <a:srgbClr val="F2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543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1881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59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59" y="271780"/>
                  </a:lnTo>
                  <a:lnTo>
                    <a:pt x="35559" y="0"/>
                  </a:lnTo>
                  <a:close/>
                </a:path>
              </a:pathLst>
            </a:custGeom>
            <a:solidFill>
              <a:srgbClr val="F4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68452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F5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651510" y="274320"/>
              <a:ext cx="34290" cy="134620"/>
            </a:xfrm>
            <a:custGeom>
              <a:avLst/>
              <a:gdLst/>
              <a:ahLst/>
              <a:cxnLst/>
              <a:rect l="l" t="t" r="r" b="b"/>
              <a:pathLst>
                <a:path w="34290" h="134620">
                  <a:moveTo>
                    <a:pt x="0" y="134619"/>
                  </a:moveTo>
                  <a:lnTo>
                    <a:pt x="34212" y="134619"/>
                  </a:lnTo>
                  <a:lnTo>
                    <a:pt x="34212" y="0"/>
                  </a:lnTo>
                  <a:lnTo>
                    <a:pt x="0" y="0"/>
                  </a:lnTo>
                  <a:lnTo>
                    <a:pt x="0" y="134619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617219" y="274320"/>
              <a:ext cx="34290" cy="134620"/>
            </a:xfrm>
            <a:custGeom>
              <a:avLst/>
              <a:gdLst/>
              <a:ahLst/>
              <a:cxnLst/>
              <a:rect l="l" t="t" r="r" b="b"/>
              <a:pathLst>
                <a:path w="34290" h="134620">
                  <a:moveTo>
                    <a:pt x="0" y="134619"/>
                  </a:moveTo>
                  <a:lnTo>
                    <a:pt x="34289" y="134619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134619"/>
                  </a:lnTo>
                  <a:close/>
                </a:path>
              </a:pathLst>
            </a:custGeom>
            <a:solidFill>
              <a:srgbClr val="F7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82929" y="274320"/>
              <a:ext cx="34290" cy="134620"/>
            </a:xfrm>
            <a:custGeom>
              <a:avLst/>
              <a:gdLst/>
              <a:ahLst/>
              <a:cxnLst/>
              <a:rect l="l" t="t" r="r" b="b"/>
              <a:pathLst>
                <a:path w="34290" h="134620">
                  <a:moveTo>
                    <a:pt x="0" y="134619"/>
                  </a:moveTo>
                  <a:lnTo>
                    <a:pt x="34290" y="134619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134619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48640" y="274320"/>
              <a:ext cx="34290" cy="134620"/>
            </a:xfrm>
            <a:custGeom>
              <a:avLst/>
              <a:gdLst/>
              <a:ahLst/>
              <a:cxnLst/>
              <a:rect l="l" t="t" r="r" b="b"/>
              <a:pathLst>
                <a:path w="34290" h="134620">
                  <a:moveTo>
                    <a:pt x="0" y="134619"/>
                  </a:moveTo>
                  <a:lnTo>
                    <a:pt x="34289" y="134619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1346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143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408940" y="0"/>
              <a:ext cx="276860" cy="270510"/>
            </a:xfrm>
            <a:custGeom>
              <a:avLst/>
              <a:gdLst/>
              <a:ahLst/>
              <a:cxnLst/>
              <a:rect l="l" t="t" r="r" b="b"/>
              <a:pathLst>
                <a:path w="276859" h="270510">
                  <a:moveTo>
                    <a:pt x="137160" y="134620"/>
                  </a:moveTo>
                  <a:lnTo>
                    <a:pt x="0" y="134620"/>
                  </a:lnTo>
                  <a:lnTo>
                    <a:pt x="0" y="270510"/>
                  </a:lnTo>
                  <a:lnTo>
                    <a:pt x="137160" y="270510"/>
                  </a:lnTo>
                  <a:lnTo>
                    <a:pt x="137160" y="134620"/>
                  </a:lnTo>
                  <a:close/>
                </a:path>
                <a:path w="276859" h="270510">
                  <a:moveTo>
                    <a:pt x="276860" y="0"/>
                  </a:moveTo>
                  <a:lnTo>
                    <a:pt x="138430" y="0"/>
                  </a:lnTo>
                  <a:lnTo>
                    <a:pt x="138430" y="135890"/>
                  </a:lnTo>
                  <a:lnTo>
                    <a:pt x="276860" y="135890"/>
                  </a:lnTo>
                  <a:lnTo>
                    <a:pt x="276860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547369" y="134619"/>
              <a:ext cx="138430" cy="139700"/>
            </a:xfrm>
            <a:custGeom>
              <a:avLst/>
              <a:gdLst/>
              <a:ahLst/>
              <a:cxnLst/>
              <a:rect l="l" t="t" r="r" b="b"/>
              <a:pathLst>
                <a:path w="138429" h="139700">
                  <a:moveTo>
                    <a:pt x="138429" y="0"/>
                  </a:moveTo>
                  <a:lnTo>
                    <a:pt x="0" y="0"/>
                  </a:lnTo>
                  <a:lnTo>
                    <a:pt x="0" y="139700"/>
                  </a:lnTo>
                  <a:lnTo>
                    <a:pt x="138429" y="13970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274319" y="274320"/>
              <a:ext cx="134620" cy="135890"/>
            </a:xfrm>
            <a:custGeom>
              <a:avLst/>
              <a:gdLst/>
              <a:ahLst/>
              <a:cxnLst/>
              <a:rect l="l" t="t" r="r" b="b"/>
              <a:pathLst>
                <a:path w="134620" h="135890">
                  <a:moveTo>
                    <a:pt x="134620" y="0"/>
                  </a:moveTo>
                  <a:lnTo>
                    <a:pt x="0" y="0"/>
                  </a:lnTo>
                  <a:lnTo>
                    <a:pt x="0" y="135889"/>
                  </a:lnTo>
                  <a:lnTo>
                    <a:pt x="134620" y="135889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132080" y="135890"/>
              <a:ext cx="139700" cy="137160"/>
            </a:xfrm>
            <a:custGeom>
              <a:avLst/>
              <a:gdLst/>
              <a:ahLst/>
              <a:cxnLst/>
              <a:rect l="l" t="t" r="r" b="b"/>
              <a:pathLst>
                <a:path w="139700" h="137160">
                  <a:moveTo>
                    <a:pt x="139699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39699" y="13715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274320" y="270509"/>
              <a:ext cx="271780" cy="274320"/>
            </a:xfrm>
            <a:custGeom>
              <a:avLst/>
              <a:gdLst/>
              <a:ahLst/>
              <a:cxnLst/>
              <a:rect l="l" t="t" r="r" b="b"/>
              <a:pathLst>
                <a:path w="271780" h="274320">
                  <a:moveTo>
                    <a:pt x="134620" y="138430"/>
                  </a:moveTo>
                  <a:lnTo>
                    <a:pt x="0" y="138430"/>
                  </a:lnTo>
                  <a:lnTo>
                    <a:pt x="0" y="274320"/>
                  </a:lnTo>
                  <a:lnTo>
                    <a:pt x="134620" y="274320"/>
                  </a:lnTo>
                  <a:lnTo>
                    <a:pt x="134620" y="138430"/>
                  </a:lnTo>
                  <a:close/>
                </a:path>
                <a:path w="271780" h="274320">
                  <a:moveTo>
                    <a:pt x="271780" y="0"/>
                  </a:moveTo>
                  <a:lnTo>
                    <a:pt x="134620" y="0"/>
                  </a:lnTo>
                  <a:lnTo>
                    <a:pt x="134620" y="137160"/>
                  </a:lnTo>
                  <a:lnTo>
                    <a:pt x="271780" y="137160"/>
                  </a:lnTo>
                  <a:lnTo>
                    <a:pt x="27178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5" name="object 305"/>
          <p:cNvSpPr txBox="1">
            <a:spLocks noGrp="1"/>
          </p:cNvSpPr>
          <p:nvPr>
            <p:ph type="title"/>
          </p:nvPr>
        </p:nvSpPr>
        <p:spPr>
          <a:xfrm>
            <a:off x="534669" y="492759"/>
            <a:ext cx="46151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Conceitos</a:t>
            </a:r>
            <a:r>
              <a:rPr spc="-65" dirty="0"/>
              <a:t> </a:t>
            </a:r>
            <a:r>
              <a:rPr spc="-5" dirty="0"/>
              <a:t>Básicos</a:t>
            </a:r>
          </a:p>
        </p:txBody>
      </p:sp>
      <p:sp>
        <p:nvSpPr>
          <p:cNvPr id="306" name="object 306"/>
          <p:cNvSpPr txBox="1"/>
          <p:nvPr/>
        </p:nvSpPr>
        <p:spPr>
          <a:xfrm>
            <a:off x="534669" y="1186179"/>
            <a:ext cx="38919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Arial"/>
                <a:cs typeface="Arial"/>
              </a:rPr>
              <a:t>Processos </a:t>
            </a:r>
            <a:r>
              <a:rPr sz="4000" dirty="0">
                <a:latin typeface="Arial"/>
                <a:cs typeface="Arial"/>
              </a:rPr>
              <a:t>-</a:t>
            </a:r>
            <a:r>
              <a:rPr sz="4000" spc="-55" dirty="0">
                <a:latin typeface="Arial"/>
                <a:cs typeface="Arial"/>
              </a:rPr>
              <a:t> </a:t>
            </a:r>
            <a:r>
              <a:rPr sz="4000" spc="-10" dirty="0">
                <a:solidFill>
                  <a:srgbClr val="FF0000"/>
                </a:solidFill>
                <a:latin typeface="Arial"/>
                <a:cs typeface="Arial"/>
              </a:rPr>
              <a:t>BCP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307" name="object 307"/>
          <p:cNvGrpSpPr/>
          <p:nvPr/>
        </p:nvGrpSpPr>
        <p:grpSpPr>
          <a:xfrm>
            <a:off x="708659" y="1880870"/>
            <a:ext cx="3046730" cy="4683760"/>
            <a:chOff x="708659" y="1880870"/>
            <a:chExt cx="3046730" cy="4683760"/>
          </a:xfrm>
        </p:grpSpPr>
        <p:sp>
          <p:nvSpPr>
            <p:cNvPr id="308" name="object 308"/>
            <p:cNvSpPr/>
            <p:nvPr/>
          </p:nvSpPr>
          <p:spPr>
            <a:xfrm>
              <a:off x="739140" y="1907539"/>
              <a:ext cx="66040" cy="4629150"/>
            </a:xfrm>
            <a:custGeom>
              <a:avLst/>
              <a:gdLst/>
              <a:ahLst/>
              <a:cxnLst/>
              <a:rect l="l" t="t" r="r" b="b"/>
              <a:pathLst>
                <a:path w="66040" h="4629150">
                  <a:moveTo>
                    <a:pt x="66040" y="0"/>
                  </a:moveTo>
                  <a:lnTo>
                    <a:pt x="66040" y="0"/>
                  </a:lnTo>
                  <a:lnTo>
                    <a:pt x="0" y="0"/>
                  </a:lnTo>
                  <a:lnTo>
                    <a:pt x="0" y="26670"/>
                  </a:lnTo>
                  <a:lnTo>
                    <a:pt x="11430" y="26670"/>
                  </a:lnTo>
                  <a:lnTo>
                    <a:pt x="11430" y="4602480"/>
                  </a:lnTo>
                  <a:lnTo>
                    <a:pt x="0" y="4602480"/>
                  </a:lnTo>
                  <a:lnTo>
                    <a:pt x="0" y="4629150"/>
                  </a:lnTo>
                  <a:lnTo>
                    <a:pt x="66040" y="4629150"/>
                  </a:lnTo>
                  <a:lnTo>
                    <a:pt x="66040" y="0"/>
                  </a:lnTo>
                  <a:close/>
                </a:path>
              </a:pathLst>
            </a:custGeom>
            <a:solidFill>
              <a:srgbClr val="A9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793750" y="1907539"/>
              <a:ext cx="72390" cy="4629150"/>
            </a:xfrm>
            <a:custGeom>
              <a:avLst/>
              <a:gdLst/>
              <a:ahLst/>
              <a:cxnLst/>
              <a:rect l="l" t="t" r="r" b="b"/>
              <a:pathLst>
                <a:path w="72390" h="4629150">
                  <a:moveTo>
                    <a:pt x="72390" y="0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72390" y="462915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AAA9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854710" y="1907539"/>
              <a:ext cx="66040" cy="4629150"/>
            </a:xfrm>
            <a:custGeom>
              <a:avLst/>
              <a:gdLst/>
              <a:ahLst/>
              <a:cxnLst/>
              <a:rect l="l" t="t" r="r" b="b"/>
              <a:pathLst>
                <a:path w="66040" h="4629150">
                  <a:moveTo>
                    <a:pt x="66040" y="0"/>
                  </a:moveTo>
                  <a:lnTo>
                    <a:pt x="6604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66040" y="4629150"/>
                  </a:lnTo>
                  <a:lnTo>
                    <a:pt x="66040" y="0"/>
                  </a:lnTo>
                  <a:close/>
                </a:path>
              </a:pathLst>
            </a:custGeom>
            <a:solidFill>
              <a:srgbClr val="AAAA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914400" y="1907539"/>
              <a:ext cx="67310" cy="4629150"/>
            </a:xfrm>
            <a:custGeom>
              <a:avLst/>
              <a:gdLst/>
              <a:ahLst/>
              <a:cxnLst/>
              <a:rect l="l" t="t" r="r" b="b"/>
              <a:pathLst>
                <a:path w="67309" h="4629150">
                  <a:moveTo>
                    <a:pt x="67310" y="0"/>
                  </a:moveTo>
                  <a:lnTo>
                    <a:pt x="6731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67310" y="462915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AB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970280" y="1907539"/>
              <a:ext cx="72390" cy="4629150"/>
            </a:xfrm>
            <a:custGeom>
              <a:avLst/>
              <a:gdLst/>
              <a:ahLst/>
              <a:cxnLst/>
              <a:rect l="l" t="t" r="r" b="b"/>
              <a:pathLst>
                <a:path w="72390" h="4629150">
                  <a:moveTo>
                    <a:pt x="72390" y="0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72390" y="462915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ACAB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1029970" y="1907539"/>
              <a:ext cx="67310" cy="4629150"/>
            </a:xfrm>
            <a:custGeom>
              <a:avLst/>
              <a:gdLst/>
              <a:ahLst/>
              <a:cxnLst/>
              <a:rect l="l" t="t" r="r" b="b"/>
              <a:pathLst>
                <a:path w="67309" h="4629150">
                  <a:moveTo>
                    <a:pt x="67310" y="0"/>
                  </a:moveTo>
                  <a:lnTo>
                    <a:pt x="6731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67310" y="462915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AD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1084580" y="1907539"/>
              <a:ext cx="73660" cy="4629150"/>
            </a:xfrm>
            <a:custGeom>
              <a:avLst/>
              <a:gdLst/>
              <a:ahLst/>
              <a:cxnLst/>
              <a:rect l="l" t="t" r="r" b="b"/>
              <a:pathLst>
                <a:path w="73659" h="4629150">
                  <a:moveTo>
                    <a:pt x="73660" y="0"/>
                  </a:moveTo>
                  <a:lnTo>
                    <a:pt x="7366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73660" y="4629150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AE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1145540" y="1907539"/>
              <a:ext cx="73660" cy="4629150"/>
            </a:xfrm>
            <a:custGeom>
              <a:avLst/>
              <a:gdLst/>
              <a:ahLst/>
              <a:cxnLst/>
              <a:rect l="l" t="t" r="r" b="b"/>
              <a:pathLst>
                <a:path w="73659" h="4629150">
                  <a:moveTo>
                    <a:pt x="73660" y="0"/>
                  </a:moveTo>
                  <a:lnTo>
                    <a:pt x="7366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73660" y="4629150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AF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1206500" y="1907539"/>
              <a:ext cx="67310" cy="4629150"/>
            </a:xfrm>
            <a:custGeom>
              <a:avLst/>
              <a:gdLst/>
              <a:ahLst/>
              <a:cxnLst/>
              <a:rect l="l" t="t" r="r" b="b"/>
              <a:pathLst>
                <a:path w="67309" h="4629150">
                  <a:moveTo>
                    <a:pt x="67310" y="0"/>
                  </a:moveTo>
                  <a:lnTo>
                    <a:pt x="6731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67310" y="462915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B0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1261110" y="1907539"/>
              <a:ext cx="72390" cy="4629150"/>
            </a:xfrm>
            <a:custGeom>
              <a:avLst/>
              <a:gdLst/>
              <a:ahLst/>
              <a:cxnLst/>
              <a:rect l="l" t="t" r="r" b="b"/>
              <a:pathLst>
                <a:path w="72390" h="4629150">
                  <a:moveTo>
                    <a:pt x="72390" y="0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72390" y="462915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B1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1322070" y="1907539"/>
              <a:ext cx="66040" cy="4629150"/>
            </a:xfrm>
            <a:custGeom>
              <a:avLst/>
              <a:gdLst/>
              <a:ahLst/>
              <a:cxnLst/>
              <a:rect l="l" t="t" r="r" b="b"/>
              <a:pathLst>
                <a:path w="66040" h="4629150">
                  <a:moveTo>
                    <a:pt x="66040" y="0"/>
                  </a:moveTo>
                  <a:lnTo>
                    <a:pt x="6604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66040" y="4629150"/>
                  </a:lnTo>
                  <a:lnTo>
                    <a:pt x="66040" y="0"/>
                  </a:lnTo>
                  <a:close/>
                </a:path>
              </a:pathLst>
            </a:custGeom>
            <a:solidFill>
              <a:srgbClr val="B2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1383030" y="1907539"/>
              <a:ext cx="66040" cy="4629150"/>
            </a:xfrm>
            <a:custGeom>
              <a:avLst/>
              <a:gdLst/>
              <a:ahLst/>
              <a:cxnLst/>
              <a:rect l="l" t="t" r="r" b="b"/>
              <a:pathLst>
                <a:path w="66040" h="4629150">
                  <a:moveTo>
                    <a:pt x="66040" y="0"/>
                  </a:moveTo>
                  <a:lnTo>
                    <a:pt x="6604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66040" y="4629150"/>
                  </a:lnTo>
                  <a:lnTo>
                    <a:pt x="66040" y="0"/>
                  </a:lnTo>
                  <a:close/>
                </a:path>
              </a:pathLst>
            </a:custGeom>
            <a:solidFill>
              <a:srgbClr val="B3B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1437640" y="1907539"/>
              <a:ext cx="72390" cy="4629150"/>
            </a:xfrm>
            <a:custGeom>
              <a:avLst/>
              <a:gdLst/>
              <a:ahLst/>
              <a:cxnLst/>
              <a:rect l="l" t="t" r="r" b="b"/>
              <a:pathLst>
                <a:path w="72390" h="4629150">
                  <a:moveTo>
                    <a:pt x="72390" y="0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72390" y="462915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B4B4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1497330" y="1907539"/>
              <a:ext cx="67310" cy="4629150"/>
            </a:xfrm>
            <a:custGeom>
              <a:avLst/>
              <a:gdLst/>
              <a:ahLst/>
              <a:cxnLst/>
              <a:rect l="l" t="t" r="r" b="b"/>
              <a:pathLst>
                <a:path w="67309" h="4629150">
                  <a:moveTo>
                    <a:pt x="67310" y="0"/>
                  </a:moveTo>
                  <a:lnTo>
                    <a:pt x="6731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67310" y="462915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B5B5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1553210" y="1907539"/>
              <a:ext cx="72390" cy="4629150"/>
            </a:xfrm>
            <a:custGeom>
              <a:avLst/>
              <a:gdLst/>
              <a:ahLst/>
              <a:cxnLst/>
              <a:rect l="l" t="t" r="r" b="b"/>
              <a:pathLst>
                <a:path w="72389" h="4629150">
                  <a:moveTo>
                    <a:pt x="72390" y="0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72390" y="462915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B6B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1612900" y="1907539"/>
              <a:ext cx="72390" cy="4629150"/>
            </a:xfrm>
            <a:custGeom>
              <a:avLst/>
              <a:gdLst/>
              <a:ahLst/>
              <a:cxnLst/>
              <a:rect l="l" t="t" r="r" b="b"/>
              <a:pathLst>
                <a:path w="72389" h="4629150">
                  <a:moveTo>
                    <a:pt x="72390" y="0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72390" y="462915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B7B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1673860" y="1907539"/>
              <a:ext cx="67310" cy="4629150"/>
            </a:xfrm>
            <a:custGeom>
              <a:avLst/>
              <a:gdLst/>
              <a:ahLst/>
              <a:cxnLst/>
              <a:rect l="l" t="t" r="r" b="b"/>
              <a:pathLst>
                <a:path w="67310" h="4629150">
                  <a:moveTo>
                    <a:pt x="67310" y="0"/>
                  </a:moveTo>
                  <a:lnTo>
                    <a:pt x="6731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67310" y="462915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B8B8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1728470" y="1907539"/>
              <a:ext cx="72390" cy="4629150"/>
            </a:xfrm>
            <a:custGeom>
              <a:avLst/>
              <a:gdLst/>
              <a:ahLst/>
              <a:cxnLst/>
              <a:rect l="l" t="t" r="r" b="b"/>
              <a:pathLst>
                <a:path w="72389" h="4629150">
                  <a:moveTo>
                    <a:pt x="72390" y="0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72390" y="462915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B9B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1789430" y="1907539"/>
              <a:ext cx="67310" cy="4629150"/>
            </a:xfrm>
            <a:custGeom>
              <a:avLst/>
              <a:gdLst/>
              <a:ahLst/>
              <a:cxnLst/>
              <a:rect l="l" t="t" r="r" b="b"/>
              <a:pathLst>
                <a:path w="67310" h="4629150">
                  <a:moveTo>
                    <a:pt x="67310" y="0"/>
                  </a:moveTo>
                  <a:lnTo>
                    <a:pt x="6731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67310" y="462915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BABA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1844040" y="1907539"/>
              <a:ext cx="72390" cy="4629150"/>
            </a:xfrm>
            <a:custGeom>
              <a:avLst/>
              <a:gdLst/>
              <a:ahLst/>
              <a:cxnLst/>
              <a:rect l="l" t="t" r="r" b="b"/>
              <a:pathLst>
                <a:path w="72389" h="4629150">
                  <a:moveTo>
                    <a:pt x="72390" y="0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72390" y="462915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BBBB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1905000" y="1907539"/>
              <a:ext cx="72390" cy="4629150"/>
            </a:xfrm>
            <a:custGeom>
              <a:avLst/>
              <a:gdLst/>
              <a:ahLst/>
              <a:cxnLst/>
              <a:rect l="l" t="t" r="r" b="b"/>
              <a:pathLst>
                <a:path w="72389" h="4629150">
                  <a:moveTo>
                    <a:pt x="72390" y="0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72390" y="462915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BCB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1964690" y="1907539"/>
              <a:ext cx="67310" cy="4629150"/>
            </a:xfrm>
            <a:custGeom>
              <a:avLst/>
              <a:gdLst/>
              <a:ahLst/>
              <a:cxnLst/>
              <a:rect l="l" t="t" r="r" b="b"/>
              <a:pathLst>
                <a:path w="67310" h="4629150">
                  <a:moveTo>
                    <a:pt x="67310" y="0"/>
                  </a:moveTo>
                  <a:lnTo>
                    <a:pt x="6731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67310" y="462915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BDB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2020570" y="1907539"/>
              <a:ext cx="72390" cy="4629150"/>
            </a:xfrm>
            <a:custGeom>
              <a:avLst/>
              <a:gdLst/>
              <a:ahLst/>
              <a:cxnLst/>
              <a:rect l="l" t="t" r="r" b="b"/>
              <a:pathLst>
                <a:path w="72389" h="4629150">
                  <a:moveTo>
                    <a:pt x="72390" y="0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72390" y="462915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BEB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2080260" y="1907539"/>
              <a:ext cx="73660" cy="4629150"/>
            </a:xfrm>
            <a:custGeom>
              <a:avLst/>
              <a:gdLst/>
              <a:ahLst/>
              <a:cxnLst/>
              <a:rect l="l" t="t" r="r" b="b"/>
              <a:pathLst>
                <a:path w="73660" h="4629150">
                  <a:moveTo>
                    <a:pt x="73660" y="0"/>
                  </a:moveTo>
                  <a:lnTo>
                    <a:pt x="7366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73660" y="4629150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BFB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2141220" y="1907539"/>
              <a:ext cx="66040" cy="4629150"/>
            </a:xfrm>
            <a:custGeom>
              <a:avLst/>
              <a:gdLst/>
              <a:ahLst/>
              <a:cxnLst/>
              <a:rect l="l" t="t" r="r" b="b"/>
              <a:pathLst>
                <a:path w="66039" h="4629150">
                  <a:moveTo>
                    <a:pt x="66040" y="0"/>
                  </a:moveTo>
                  <a:lnTo>
                    <a:pt x="6604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66040" y="4629150"/>
                  </a:lnTo>
                  <a:lnTo>
                    <a:pt x="66040" y="0"/>
                  </a:lnTo>
                  <a:close/>
                </a:path>
              </a:pathLst>
            </a:custGeom>
            <a:solidFill>
              <a:srgbClr val="C0C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2195830" y="1907539"/>
              <a:ext cx="72390" cy="4629150"/>
            </a:xfrm>
            <a:custGeom>
              <a:avLst/>
              <a:gdLst/>
              <a:ahLst/>
              <a:cxnLst/>
              <a:rect l="l" t="t" r="r" b="b"/>
              <a:pathLst>
                <a:path w="72389" h="4629150">
                  <a:moveTo>
                    <a:pt x="72390" y="0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72390" y="462915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C1C1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2256790" y="1907539"/>
              <a:ext cx="66040" cy="4629150"/>
            </a:xfrm>
            <a:custGeom>
              <a:avLst/>
              <a:gdLst/>
              <a:ahLst/>
              <a:cxnLst/>
              <a:rect l="l" t="t" r="r" b="b"/>
              <a:pathLst>
                <a:path w="66039" h="4629150">
                  <a:moveTo>
                    <a:pt x="66040" y="0"/>
                  </a:moveTo>
                  <a:lnTo>
                    <a:pt x="6604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66040" y="4629150"/>
                  </a:lnTo>
                  <a:lnTo>
                    <a:pt x="66040" y="0"/>
                  </a:lnTo>
                  <a:close/>
                </a:path>
              </a:pathLst>
            </a:custGeom>
            <a:solidFill>
              <a:srgbClr val="C2C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2311400" y="1907539"/>
              <a:ext cx="72390" cy="4629150"/>
            </a:xfrm>
            <a:custGeom>
              <a:avLst/>
              <a:gdLst/>
              <a:ahLst/>
              <a:cxnLst/>
              <a:rect l="l" t="t" r="r" b="b"/>
              <a:pathLst>
                <a:path w="72389" h="4629150">
                  <a:moveTo>
                    <a:pt x="72390" y="0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72390" y="462915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C3C3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2372360" y="1907539"/>
              <a:ext cx="72390" cy="4629150"/>
            </a:xfrm>
            <a:custGeom>
              <a:avLst/>
              <a:gdLst/>
              <a:ahLst/>
              <a:cxnLst/>
              <a:rect l="l" t="t" r="r" b="b"/>
              <a:pathLst>
                <a:path w="72389" h="4629150">
                  <a:moveTo>
                    <a:pt x="72390" y="0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72390" y="462915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C4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2432050" y="1907539"/>
              <a:ext cx="67310" cy="4629150"/>
            </a:xfrm>
            <a:custGeom>
              <a:avLst/>
              <a:gdLst/>
              <a:ahLst/>
              <a:cxnLst/>
              <a:rect l="l" t="t" r="r" b="b"/>
              <a:pathLst>
                <a:path w="67310" h="4629150">
                  <a:moveTo>
                    <a:pt x="67310" y="0"/>
                  </a:moveTo>
                  <a:lnTo>
                    <a:pt x="6731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67310" y="462915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C5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2486660" y="1907539"/>
              <a:ext cx="73660" cy="4629150"/>
            </a:xfrm>
            <a:custGeom>
              <a:avLst/>
              <a:gdLst/>
              <a:ahLst/>
              <a:cxnLst/>
              <a:rect l="l" t="t" r="r" b="b"/>
              <a:pathLst>
                <a:path w="73660" h="4629150">
                  <a:moveTo>
                    <a:pt x="73660" y="0"/>
                  </a:moveTo>
                  <a:lnTo>
                    <a:pt x="7366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73660" y="4629150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C6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2547620" y="1907539"/>
              <a:ext cx="73660" cy="4629150"/>
            </a:xfrm>
            <a:custGeom>
              <a:avLst/>
              <a:gdLst/>
              <a:ahLst/>
              <a:cxnLst/>
              <a:rect l="l" t="t" r="r" b="b"/>
              <a:pathLst>
                <a:path w="73660" h="4629150">
                  <a:moveTo>
                    <a:pt x="73660" y="0"/>
                  </a:moveTo>
                  <a:lnTo>
                    <a:pt x="7366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73660" y="4629150"/>
                  </a:lnTo>
                  <a:lnTo>
                    <a:pt x="73660" y="0"/>
                  </a:lnTo>
                  <a:close/>
                </a:path>
              </a:pathLst>
            </a:custGeom>
            <a:solidFill>
              <a:srgbClr val="C7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2608580" y="1907539"/>
              <a:ext cx="66040" cy="4629150"/>
            </a:xfrm>
            <a:custGeom>
              <a:avLst/>
              <a:gdLst/>
              <a:ahLst/>
              <a:cxnLst/>
              <a:rect l="l" t="t" r="r" b="b"/>
              <a:pathLst>
                <a:path w="66039" h="4629150">
                  <a:moveTo>
                    <a:pt x="66040" y="0"/>
                  </a:moveTo>
                  <a:lnTo>
                    <a:pt x="6604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66040" y="4629150"/>
                  </a:lnTo>
                  <a:lnTo>
                    <a:pt x="66040" y="0"/>
                  </a:lnTo>
                  <a:close/>
                </a:path>
              </a:pathLst>
            </a:custGeom>
            <a:solidFill>
              <a:srgbClr val="C8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2663190" y="1907539"/>
              <a:ext cx="72390" cy="4629150"/>
            </a:xfrm>
            <a:custGeom>
              <a:avLst/>
              <a:gdLst/>
              <a:ahLst/>
              <a:cxnLst/>
              <a:rect l="l" t="t" r="r" b="b"/>
              <a:pathLst>
                <a:path w="72389" h="4629150">
                  <a:moveTo>
                    <a:pt x="72390" y="0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72390" y="462915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C9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2724150" y="1907539"/>
              <a:ext cx="66040" cy="4629150"/>
            </a:xfrm>
            <a:custGeom>
              <a:avLst/>
              <a:gdLst/>
              <a:ahLst/>
              <a:cxnLst/>
              <a:rect l="l" t="t" r="r" b="b"/>
              <a:pathLst>
                <a:path w="66039" h="4629150">
                  <a:moveTo>
                    <a:pt x="66040" y="0"/>
                  </a:moveTo>
                  <a:lnTo>
                    <a:pt x="6604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66040" y="4629150"/>
                  </a:lnTo>
                  <a:lnTo>
                    <a:pt x="66040" y="0"/>
                  </a:lnTo>
                  <a:close/>
                </a:path>
              </a:pathLst>
            </a:custGeom>
            <a:solidFill>
              <a:srgbClr val="CA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2778760" y="1907539"/>
              <a:ext cx="72390" cy="4629150"/>
            </a:xfrm>
            <a:custGeom>
              <a:avLst/>
              <a:gdLst/>
              <a:ahLst/>
              <a:cxnLst/>
              <a:rect l="l" t="t" r="r" b="b"/>
              <a:pathLst>
                <a:path w="72389" h="4629150">
                  <a:moveTo>
                    <a:pt x="72390" y="0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72390" y="462915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CACA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2839720" y="1907539"/>
              <a:ext cx="72390" cy="4629150"/>
            </a:xfrm>
            <a:custGeom>
              <a:avLst/>
              <a:gdLst/>
              <a:ahLst/>
              <a:cxnLst/>
              <a:rect l="l" t="t" r="r" b="b"/>
              <a:pathLst>
                <a:path w="72389" h="4629150">
                  <a:moveTo>
                    <a:pt x="72390" y="0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72390" y="462915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CCCC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2899410" y="1907539"/>
              <a:ext cx="67310" cy="4629150"/>
            </a:xfrm>
            <a:custGeom>
              <a:avLst/>
              <a:gdLst/>
              <a:ahLst/>
              <a:cxnLst/>
              <a:rect l="l" t="t" r="r" b="b"/>
              <a:pathLst>
                <a:path w="67310" h="4629150">
                  <a:moveTo>
                    <a:pt x="67310" y="0"/>
                  </a:moveTo>
                  <a:lnTo>
                    <a:pt x="6731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67310" y="462915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2955290" y="1907539"/>
              <a:ext cx="72390" cy="4629150"/>
            </a:xfrm>
            <a:custGeom>
              <a:avLst/>
              <a:gdLst/>
              <a:ahLst/>
              <a:cxnLst/>
              <a:rect l="l" t="t" r="r" b="b"/>
              <a:pathLst>
                <a:path w="72389" h="4629150">
                  <a:moveTo>
                    <a:pt x="72390" y="0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72390" y="462915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CDC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3014980" y="1907539"/>
              <a:ext cx="67310" cy="4629150"/>
            </a:xfrm>
            <a:custGeom>
              <a:avLst/>
              <a:gdLst/>
              <a:ahLst/>
              <a:cxnLst/>
              <a:rect l="l" t="t" r="r" b="b"/>
              <a:pathLst>
                <a:path w="67310" h="4629150">
                  <a:moveTo>
                    <a:pt x="67310" y="0"/>
                  </a:moveTo>
                  <a:lnTo>
                    <a:pt x="6731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67310" y="462915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CE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3075940" y="1907539"/>
              <a:ext cx="67310" cy="4629150"/>
            </a:xfrm>
            <a:custGeom>
              <a:avLst/>
              <a:gdLst/>
              <a:ahLst/>
              <a:cxnLst/>
              <a:rect l="l" t="t" r="r" b="b"/>
              <a:pathLst>
                <a:path w="67310" h="4629150">
                  <a:moveTo>
                    <a:pt x="67310" y="0"/>
                  </a:moveTo>
                  <a:lnTo>
                    <a:pt x="6731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67310" y="462915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CF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3130550" y="1907539"/>
              <a:ext cx="72390" cy="4629150"/>
            </a:xfrm>
            <a:custGeom>
              <a:avLst/>
              <a:gdLst/>
              <a:ahLst/>
              <a:cxnLst/>
              <a:rect l="l" t="t" r="r" b="b"/>
              <a:pathLst>
                <a:path w="72389" h="4629150">
                  <a:moveTo>
                    <a:pt x="72390" y="0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72390" y="462915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D0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3191510" y="1907539"/>
              <a:ext cx="67310" cy="4629150"/>
            </a:xfrm>
            <a:custGeom>
              <a:avLst/>
              <a:gdLst/>
              <a:ahLst/>
              <a:cxnLst/>
              <a:rect l="l" t="t" r="r" b="b"/>
              <a:pathLst>
                <a:path w="67310" h="4629150">
                  <a:moveTo>
                    <a:pt x="67310" y="0"/>
                  </a:moveTo>
                  <a:lnTo>
                    <a:pt x="6731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67310" y="462915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D2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3246120" y="1907539"/>
              <a:ext cx="72390" cy="4629150"/>
            </a:xfrm>
            <a:custGeom>
              <a:avLst/>
              <a:gdLst/>
              <a:ahLst/>
              <a:cxnLst/>
              <a:rect l="l" t="t" r="r" b="b"/>
              <a:pathLst>
                <a:path w="72389" h="4629150">
                  <a:moveTo>
                    <a:pt x="72390" y="0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72390" y="462915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D3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3307067" y="1907539"/>
              <a:ext cx="73025" cy="4629150"/>
            </a:xfrm>
            <a:custGeom>
              <a:avLst/>
              <a:gdLst/>
              <a:ahLst/>
              <a:cxnLst/>
              <a:rect l="l" t="t" r="r" b="b"/>
              <a:pathLst>
                <a:path w="73025" h="4629150">
                  <a:moveTo>
                    <a:pt x="72402" y="0"/>
                  </a:moveTo>
                  <a:lnTo>
                    <a:pt x="72402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72402" y="4629150"/>
                  </a:lnTo>
                  <a:lnTo>
                    <a:pt x="72402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3368040" y="1907539"/>
              <a:ext cx="66040" cy="4629150"/>
            </a:xfrm>
            <a:custGeom>
              <a:avLst/>
              <a:gdLst/>
              <a:ahLst/>
              <a:cxnLst/>
              <a:rect l="l" t="t" r="r" b="b"/>
              <a:pathLst>
                <a:path w="66039" h="4629150">
                  <a:moveTo>
                    <a:pt x="66040" y="0"/>
                  </a:moveTo>
                  <a:lnTo>
                    <a:pt x="6604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66040" y="4629150"/>
                  </a:lnTo>
                  <a:lnTo>
                    <a:pt x="66040" y="0"/>
                  </a:lnTo>
                  <a:close/>
                </a:path>
              </a:pathLst>
            </a:custGeom>
            <a:solidFill>
              <a:srgbClr val="D6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3422650" y="1907539"/>
              <a:ext cx="72390" cy="4629150"/>
            </a:xfrm>
            <a:custGeom>
              <a:avLst/>
              <a:gdLst/>
              <a:ahLst/>
              <a:cxnLst/>
              <a:rect l="l" t="t" r="r" b="b"/>
              <a:pathLst>
                <a:path w="72389" h="4629150">
                  <a:moveTo>
                    <a:pt x="72390" y="0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72390" y="462915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D7D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3483610" y="1907539"/>
              <a:ext cx="66040" cy="4629150"/>
            </a:xfrm>
            <a:custGeom>
              <a:avLst/>
              <a:gdLst/>
              <a:ahLst/>
              <a:cxnLst/>
              <a:rect l="l" t="t" r="r" b="b"/>
              <a:pathLst>
                <a:path w="66039" h="4629150">
                  <a:moveTo>
                    <a:pt x="66040" y="0"/>
                  </a:moveTo>
                  <a:lnTo>
                    <a:pt x="6604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66040" y="4629150"/>
                  </a:lnTo>
                  <a:lnTo>
                    <a:pt x="66040" y="0"/>
                  </a:lnTo>
                  <a:close/>
                </a:path>
              </a:pathLst>
            </a:custGeom>
            <a:solidFill>
              <a:srgbClr val="D9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3543300" y="1907539"/>
              <a:ext cx="67310" cy="4629150"/>
            </a:xfrm>
            <a:custGeom>
              <a:avLst/>
              <a:gdLst/>
              <a:ahLst/>
              <a:cxnLst/>
              <a:rect l="l" t="t" r="r" b="b"/>
              <a:pathLst>
                <a:path w="67310" h="4629150">
                  <a:moveTo>
                    <a:pt x="67310" y="0"/>
                  </a:moveTo>
                  <a:lnTo>
                    <a:pt x="6731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67310" y="462915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DADA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3597910" y="1907539"/>
              <a:ext cx="72390" cy="4629150"/>
            </a:xfrm>
            <a:custGeom>
              <a:avLst/>
              <a:gdLst/>
              <a:ahLst/>
              <a:cxnLst/>
              <a:rect l="l" t="t" r="r" b="b"/>
              <a:pathLst>
                <a:path w="72389" h="4629150">
                  <a:moveTo>
                    <a:pt x="72390" y="0"/>
                  </a:moveTo>
                  <a:lnTo>
                    <a:pt x="7239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72390" y="4629150"/>
                  </a:lnTo>
                  <a:lnTo>
                    <a:pt x="7239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3658870" y="1907539"/>
              <a:ext cx="67310" cy="4629150"/>
            </a:xfrm>
            <a:custGeom>
              <a:avLst/>
              <a:gdLst/>
              <a:ahLst/>
              <a:cxnLst/>
              <a:rect l="l" t="t" r="r" b="b"/>
              <a:pathLst>
                <a:path w="67310" h="4629150">
                  <a:moveTo>
                    <a:pt x="67310" y="0"/>
                  </a:moveTo>
                  <a:lnTo>
                    <a:pt x="67310" y="0"/>
                  </a:lnTo>
                  <a:lnTo>
                    <a:pt x="0" y="0"/>
                  </a:lnTo>
                  <a:lnTo>
                    <a:pt x="0" y="4629150"/>
                  </a:lnTo>
                  <a:lnTo>
                    <a:pt x="67310" y="4629150"/>
                  </a:lnTo>
                  <a:lnTo>
                    <a:pt x="67310" y="4602480"/>
                  </a:lnTo>
                  <a:lnTo>
                    <a:pt x="54610" y="4602480"/>
                  </a:lnTo>
                  <a:lnTo>
                    <a:pt x="54610" y="26670"/>
                  </a:lnTo>
                  <a:lnTo>
                    <a:pt x="67310" y="2667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DD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3713480" y="1907539"/>
              <a:ext cx="12700" cy="4629150"/>
            </a:xfrm>
            <a:custGeom>
              <a:avLst/>
              <a:gdLst/>
              <a:ahLst/>
              <a:cxnLst/>
              <a:rect l="l" t="t" r="r" b="b"/>
              <a:pathLst>
                <a:path w="12700" h="4629150">
                  <a:moveTo>
                    <a:pt x="12700" y="4602480"/>
                  </a:moveTo>
                  <a:lnTo>
                    <a:pt x="0" y="4602480"/>
                  </a:lnTo>
                  <a:lnTo>
                    <a:pt x="0" y="4629150"/>
                  </a:lnTo>
                  <a:lnTo>
                    <a:pt x="12700" y="4629150"/>
                  </a:lnTo>
                  <a:lnTo>
                    <a:pt x="12700" y="4602480"/>
                  </a:lnTo>
                  <a:close/>
                </a:path>
                <a:path w="12700" h="4629150">
                  <a:moveTo>
                    <a:pt x="12700" y="0"/>
                  </a:moveTo>
                  <a:lnTo>
                    <a:pt x="0" y="0"/>
                  </a:lnTo>
                  <a:lnTo>
                    <a:pt x="0" y="26670"/>
                  </a:lnTo>
                  <a:lnTo>
                    <a:pt x="12700" y="2667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DED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708660" y="1880869"/>
              <a:ext cx="3046730" cy="4683760"/>
            </a:xfrm>
            <a:custGeom>
              <a:avLst/>
              <a:gdLst/>
              <a:ahLst/>
              <a:cxnLst/>
              <a:rect l="l" t="t" r="r" b="b"/>
              <a:pathLst>
                <a:path w="3046729" h="4683759">
                  <a:moveTo>
                    <a:pt x="3046730" y="0"/>
                  </a:moveTo>
                  <a:lnTo>
                    <a:pt x="3017520" y="0"/>
                  </a:lnTo>
                  <a:lnTo>
                    <a:pt x="3017520" y="26670"/>
                  </a:lnTo>
                  <a:lnTo>
                    <a:pt x="3017520" y="53340"/>
                  </a:lnTo>
                  <a:lnTo>
                    <a:pt x="2992120" y="53340"/>
                  </a:lnTo>
                  <a:lnTo>
                    <a:pt x="2992120" y="4629150"/>
                  </a:lnTo>
                  <a:lnTo>
                    <a:pt x="3017520" y="4629150"/>
                  </a:lnTo>
                  <a:lnTo>
                    <a:pt x="3017520" y="4655820"/>
                  </a:lnTo>
                  <a:lnTo>
                    <a:pt x="2992120" y="4655820"/>
                  </a:lnTo>
                  <a:lnTo>
                    <a:pt x="2992120" y="4629162"/>
                  </a:lnTo>
                  <a:lnTo>
                    <a:pt x="54610" y="4629162"/>
                  </a:lnTo>
                  <a:lnTo>
                    <a:pt x="54610" y="4655820"/>
                  </a:lnTo>
                  <a:lnTo>
                    <a:pt x="30480" y="4655820"/>
                  </a:lnTo>
                  <a:lnTo>
                    <a:pt x="30480" y="4629150"/>
                  </a:lnTo>
                  <a:lnTo>
                    <a:pt x="54610" y="4629150"/>
                  </a:lnTo>
                  <a:lnTo>
                    <a:pt x="54610" y="53340"/>
                  </a:lnTo>
                  <a:lnTo>
                    <a:pt x="30480" y="53340"/>
                  </a:lnTo>
                  <a:lnTo>
                    <a:pt x="30480" y="26670"/>
                  </a:lnTo>
                  <a:lnTo>
                    <a:pt x="54610" y="26670"/>
                  </a:lnTo>
                  <a:lnTo>
                    <a:pt x="54610" y="53340"/>
                  </a:lnTo>
                  <a:lnTo>
                    <a:pt x="2992120" y="53340"/>
                  </a:lnTo>
                  <a:lnTo>
                    <a:pt x="2992120" y="26670"/>
                  </a:lnTo>
                  <a:lnTo>
                    <a:pt x="3017520" y="26670"/>
                  </a:lnTo>
                  <a:lnTo>
                    <a:pt x="3017520" y="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4629150"/>
                  </a:lnTo>
                  <a:lnTo>
                    <a:pt x="0" y="4683760"/>
                  </a:lnTo>
                  <a:lnTo>
                    <a:pt x="30480" y="4683760"/>
                  </a:lnTo>
                  <a:lnTo>
                    <a:pt x="3017520" y="4683760"/>
                  </a:lnTo>
                  <a:lnTo>
                    <a:pt x="3046730" y="4683760"/>
                  </a:lnTo>
                  <a:lnTo>
                    <a:pt x="3046730" y="4629150"/>
                  </a:lnTo>
                  <a:lnTo>
                    <a:pt x="3046730" y="53340"/>
                  </a:lnTo>
                  <a:lnTo>
                    <a:pt x="3046730" y="0"/>
                  </a:lnTo>
                  <a:close/>
                </a:path>
              </a:pathLst>
            </a:custGeom>
            <a:solidFill>
              <a:srgbClr val="838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1" name="object 361"/>
          <p:cNvSpPr txBox="1"/>
          <p:nvPr/>
        </p:nvSpPr>
        <p:spPr>
          <a:xfrm>
            <a:off x="2207260" y="5596890"/>
            <a:ext cx="40005" cy="936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ts val="1905"/>
              </a:lnSpc>
              <a:spcBef>
                <a:spcPts val="110"/>
              </a:spcBef>
            </a:pPr>
            <a:r>
              <a:rPr sz="1750" spc="-275" dirty="0">
                <a:solidFill>
                  <a:srgbClr val="1E1916"/>
                </a:solidFill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>
              <a:lnSpc>
                <a:spcPts val="1680"/>
              </a:lnSpc>
            </a:pPr>
            <a:r>
              <a:rPr sz="1750" spc="-275" dirty="0">
                <a:solidFill>
                  <a:srgbClr val="1E1916"/>
                </a:solidFill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>
              <a:lnSpc>
                <a:spcPts val="1675"/>
              </a:lnSpc>
            </a:pPr>
            <a:r>
              <a:rPr sz="1750" spc="-275" dirty="0">
                <a:solidFill>
                  <a:srgbClr val="1E1916"/>
                </a:solidFill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  <a:p>
            <a:pPr>
              <a:lnSpc>
                <a:spcPts val="1900"/>
              </a:lnSpc>
            </a:pPr>
            <a:r>
              <a:rPr sz="1750" spc="-275" dirty="0">
                <a:solidFill>
                  <a:srgbClr val="1E1916"/>
                </a:solidFill>
                <a:latin typeface="Arial"/>
                <a:cs typeface="Arial"/>
              </a:rPr>
              <a:t>.</a:t>
            </a:r>
            <a:endParaRPr sz="1750">
              <a:latin typeface="Arial"/>
              <a:cs typeface="Arial"/>
            </a:endParaRPr>
          </a:p>
        </p:txBody>
      </p:sp>
      <p:sp>
        <p:nvSpPr>
          <p:cNvPr id="362" name="object 362"/>
          <p:cNvSpPr txBox="1"/>
          <p:nvPr/>
        </p:nvSpPr>
        <p:spPr>
          <a:xfrm>
            <a:off x="763269" y="1948179"/>
            <a:ext cx="2797810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19810">
              <a:lnSpc>
                <a:spcPct val="100000"/>
              </a:lnSpc>
              <a:spcBef>
                <a:spcPts val="110"/>
              </a:spcBef>
            </a:pP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p</a:t>
            </a:r>
            <a:r>
              <a:rPr sz="1750" spc="-4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o</a:t>
            </a:r>
            <a:r>
              <a:rPr sz="1750" spc="-3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n</a:t>
            </a:r>
            <a:r>
              <a:rPr sz="1750" spc="-4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275" dirty="0">
                <a:solidFill>
                  <a:srgbClr val="1E1916"/>
                </a:solidFill>
                <a:latin typeface="Arial"/>
                <a:cs typeface="Arial"/>
              </a:rPr>
              <a:t>t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e</a:t>
            </a:r>
            <a:r>
              <a:rPr sz="1750" spc="-2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220" dirty="0">
                <a:solidFill>
                  <a:srgbClr val="1E1916"/>
                </a:solidFill>
                <a:latin typeface="Arial"/>
                <a:cs typeface="Arial"/>
              </a:rPr>
              <a:t>i </a:t>
            </a:r>
            <a:r>
              <a:rPr sz="1750" spc="-330" dirty="0">
                <a:solidFill>
                  <a:srgbClr val="1E1916"/>
                </a:solidFill>
                <a:latin typeface="Arial"/>
                <a:cs typeface="Arial"/>
              </a:rPr>
              <a:t>r</a:t>
            </a:r>
            <a:r>
              <a:rPr sz="1750" spc="-24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o</a:t>
            </a:r>
            <a:r>
              <a:rPr sz="1750" spc="-3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495" dirty="0">
                <a:solidFill>
                  <a:srgbClr val="1E1916"/>
                </a:solidFill>
                <a:latin typeface="Arial"/>
                <a:cs typeface="Arial"/>
              </a:rPr>
              <a:t>s</a:t>
            </a:r>
            <a:endParaRPr sz="1750">
              <a:latin typeface="Arial"/>
              <a:cs typeface="Arial"/>
            </a:endParaRPr>
          </a:p>
        </p:txBody>
      </p:sp>
      <p:sp>
        <p:nvSpPr>
          <p:cNvPr id="363" name="object 363"/>
          <p:cNvSpPr txBox="1"/>
          <p:nvPr/>
        </p:nvSpPr>
        <p:spPr>
          <a:xfrm>
            <a:off x="763269" y="2476500"/>
            <a:ext cx="2797810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39115">
              <a:lnSpc>
                <a:spcPct val="100000"/>
              </a:lnSpc>
              <a:spcBef>
                <a:spcPts val="110"/>
              </a:spcBef>
            </a:pPr>
            <a:r>
              <a:rPr sz="1750" spc="-660" dirty="0">
                <a:solidFill>
                  <a:srgbClr val="1E1916"/>
                </a:solidFill>
                <a:latin typeface="Arial"/>
                <a:cs typeface="Arial"/>
              </a:rPr>
              <a:t>E</a:t>
            </a:r>
            <a:r>
              <a:rPr sz="1750" spc="1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495" dirty="0">
                <a:solidFill>
                  <a:srgbClr val="1E1916"/>
                </a:solidFill>
                <a:latin typeface="Arial"/>
                <a:cs typeface="Arial"/>
              </a:rPr>
              <a:t>s</a:t>
            </a:r>
            <a:r>
              <a:rPr sz="1750" spc="1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275" dirty="0">
                <a:solidFill>
                  <a:srgbClr val="1E1916"/>
                </a:solidFill>
                <a:latin typeface="Arial"/>
                <a:cs typeface="Arial"/>
              </a:rPr>
              <a:t>t</a:t>
            </a:r>
            <a:r>
              <a:rPr sz="1750" spc="-19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a</a:t>
            </a:r>
            <a:r>
              <a:rPr sz="1750" spc="2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d</a:t>
            </a:r>
            <a:r>
              <a:rPr sz="1750" spc="1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o</a:t>
            </a:r>
            <a:endParaRPr sz="1750">
              <a:latin typeface="Arial"/>
              <a:cs typeface="Arial"/>
            </a:endParaRPr>
          </a:p>
        </p:txBody>
      </p:sp>
      <p:sp>
        <p:nvSpPr>
          <p:cNvPr id="364" name="object 364"/>
          <p:cNvSpPr txBox="1"/>
          <p:nvPr/>
        </p:nvSpPr>
        <p:spPr>
          <a:xfrm>
            <a:off x="763269" y="4080509"/>
            <a:ext cx="2797810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10"/>
              </a:spcBef>
            </a:pPr>
            <a:r>
              <a:rPr sz="1750" spc="-715" dirty="0">
                <a:solidFill>
                  <a:srgbClr val="1E1916"/>
                </a:solidFill>
                <a:latin typeface="Arial"/>
                <a:cs typeface="Arial"/>
              </a:rPr>
              <a:t>R</a:t>
            </a:r>
            <a:r>
              <a:rPr sz="1750" spc="-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e</a:t>
            </a:r>
            <a:r>
              <a:rPr sz="1750" spc="-1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g</a:t>
            </a:r>
            <a:r>
              <a:rPr sz="1750" spc="-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220" dirty="0">
                <a:solidFill>
                  <a:srgbClr val="1E1916"/>
                </a:solidFill>
                <a:latin typeface="Arial"/>
                <a:cs typeface="Arial"/>
              </a:rPr>
              <a:t>i </a:t>
            </a:r>
            <a:r>
              <a:rPr sz="1750" spc="-495" dirty="0">
                <a:solidFill>
                  <a:srgbClr val="1E1916"/>
                </a:solidFill>
                <a:latin typeface="Arial"/>
                <a:cs typeface="Arial"/>
              </a:rPr>
              <a:t>s</a:t>
            </a:r>
            <a:r>
              <a:rPr sz="1750" spc="-1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275" dirty="0">
                <a:solidFill>
                  <a:srgbClr val="1E1916"/>
                </a:solidFill>
                <a:latin typeface="Arial"/>
                <a:cs typeface="Arial"/>
              </a:rPr>
              <a:t>t </a:t>
            </a:r>
            <a:r>
              <a:rPr sz="1750" spc="-330" dirty="0">
                <a:solidFill>
                  <a:srgbClr val="1E1916"/>
                </a:solidFill>
                <a:latin typeface="Arial"/>
                <a:cs typeface="Arial"/>
              </a:rPr>
              <a:t>r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a</a:t>
            </a:r>
            <a:r>
              <a:rPr sz="1750" spc="-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d</a:t>
            </a:r>
            <a:r>
              <a:rPr sz="1750" spc="-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o</a:t>
            </a:r>
            <a:r>
              <a:rPr sz="1750" spc="-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330" dirty="0">
                <a:solidFill>
                  <a:srgbClr val="1E1916"/>
                </a:solidFill>
                <a:latin typeface="Arial"/>
                <a:cs typeface="Arial"/>
              </a:rPr>
              <a:t>r</a:t>
            </a:r>
            <a:r>
              <a:rPr sz="1750" spc="-29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e</a:t>
            </a:r>
            <a:r>
              <a:rPr sz="1750" spc="-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495" dirty="0">
                <a:solidFill>
                  <a:srgbClr val="1E1916"/>
                </a:solidFill>
                <a:latin typeface="Arial"/>
                <a:cs typeface="Arial"/>
              </a:rPr>
              <a:t>s</a:t>
            </a:r>
            <a:endParaRPr sz="1750">
              <a:latin typeface="Arial"/>
              <a:cs typeface="Arial"/>
            </a:endParaRPr>
          </a:p>
        </p:txBody>
      </p:sp>
      <p:sp>
        <p:nvSpPr>
          <p:cNvPr id="365" name="object 365"/>
          <p:cNvSpPr txBox="1"/>
          <p:nvPr/>
        </p:nvSpPr>
        <p:spPr>
          <a:xfrm>
            <a:off x="763269" y="3051809"/>
            <a:ext cx="2797810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69595">
              <a:lnSpc>
                <a:spcPct val="100000"/>
              </a:lnSpc>
              <a:spcBef>
                <a:spcPts val="110"/>
              </a:spcBef>
              <a:tabLst>
                <a:tab pos="1183005" algn="l"/>
                <a:tab pos="1522095" algn="l"/>
              </a:tabLst>
            </a:pPr>
            <a:r>
              <a:rPr sz="1750" spc="-715" dirty="0">
                <a:solidFill>
                  <a:srgbClr val="1E1916"/>
                </a:solidFill>
                <a:latin typeface="Arial"/>
                <a:cs typeface="Arial"/>
              </a:rPr>
              <a:t>N</a:t>
            </a:r>
            <a:r>
              <a:rPr sz="1750" spc="-1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o</a:t>
            </a:r>
            <a:r>
              <a:rPr sz="175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825" dirty="0">
                <a:solidFill>
                  <a:srgbClr val="1E1916"/>
                </a:solidFill>
                <a:latin typeface="Arial"/>
                <a:cs typeface="Arial"/>
              </a:rPr>
              <a:t>m</a:t>
            </a:r>
            <a:r>
              <a:rPr sz="1750" spc="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e	d</a:t>
            </a:r>
            <a:r>
              <a:rPr sz="1750" spc="-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o	p</a:t>
            </a:r>
            <a:r>
              <a:rPr sz="1750" spc="-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330" dirty="0">
                <a:solidFill>
                  <a:srgbClr val="1E1916"/>
                </a:solidFill>
                <a:latin typeface="Arial"/>
                <a:cs typeface="Arial"/>
              </a:rPr>
              <a:t>r</a:t>
            </a:r>
            <a:r>
              <a:rPr sz="1750" spc="-32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o</a:t>
            </a:r>
            <a:r>
              <a:rPr sz="1750" spc="-1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495" dirty="0">
                <a:solidFill>
                  <a:srgbClr val="1E1916"/>
                </a:solidFill>
                <a:latin typeface="Arial"/>
                <a:cs typeface="Arial"/>
              </a:rPr>
              <a:t>c</a:t>
            </a:r>
            <a:r>
              <a:rPr sz="1750" spc="-1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e</a:t>
            </a:r>
            <a:r>
              <a:rPr sz="1750" spc="-1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495" dirty="0">
                <a:solidFill>
                  <a:srgbClr val="1E1916"/>
                </a:solidFill>
                <a:latin typeface="Arial"/>
                <a:cs typeface="Arial"/>
              </a:rPr>
              <a:t>s</a:t>
            </a:r>
            <a:r>
              <a:rPr sz="1750" spc="-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495" dirty="0">
                <a:solidFill>
                  <a:srgbClr val="1E1916"/>
                </a:solidFill>
                <a:latin typeface="Arial"/>
                <a:cs typeface="Arial"/>
              </a:rPr>
              <a:t>s</a:t>
            </a:r>
            <a:r>
              <a:rPr sz="1750" spc="-1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o</a:t>
            </a:r>
            <a:endParaRPr sz="1750">
              <a:latin typeface="Arial"/>
              <a:cs typeface="Arial"/>
            </a:endParaRPr>
          </a:p>
        </p:txBody>
      </p:sp>
      <p:sp>
        <p:nvSpPr>
          <p:cNvPr id="366" name="object 366"/>
          <p:cNvSpPr txBox="1"/>
          <p:nvPr/>
        </p:nvSpPr>
        <p:spPr>
          <a:xfrm>
            <a:off x="763269" y="3430270"/>
            <a:ext cx="2797810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110"/>
              </a:spcBef>
            </a:pPr>
            <a:r>
              <a:rPr sz="1750" spc="-660" dirty="0">
                <a:solidFill>
                  <a:srgbClr val="1E1916"/>
                </a:solidFill>
                <a:latin typeface="Arial"/>
                <a:cs typeface="Arial"/>
              </a:rPr>
              <a:t>P</a:t>
            </a:r>
            <a:r>
              <a:rPr sz="1750" spc="1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330" dirty="0">
                <a:solidFill>
                  <a:srgbClr val="1E1916"/>
                </a:solidFill>
                <a:latin typeface="Arial"/>
                <a:cs typeface="Arial"/>
              </a:rPr>
              <a:t>r </a:t>
            </a:r>
            <a:r>
              <a:rPr sz="1750" spc="-220" dirty="0">
                <a:solidFill>
                  <a:srgbClr val="1E1916"/>
                </a:solidFill>
                <a:latin typeface="Arial"/>
                <a:cs typeface="Arial"/>
              </a:rPr>
              <a:t>i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o</a:t>
            </a:r>
            <a:r>
              <a:rPr sz="1750" spc="1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330" dirty="0">
                <a:solidFill>
                  <a:srgbClr val="1E1916"/>
                </a:solidFill>
                <a:latin typeface="Arial"/>
                <a:cs typeface="Arial"/>
              </a:rPr>
              <a:t>r </a:t>
            </a:r>
            <a:r>
              <a:rPr sz="1750" spc="-220" dirty="0">
                <a:solidFill>
                  <a:srgbClr val="1E1916"/>
                </a:solidFill>
                <a:latin typeface="Arial"/>
                <a:cs typeface="Arial"/>
              </a:rPr>
              <a:t>i</a:t>
            </a:r>
            <a:r>
              <a:rPr sz="1750" spc="-20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d</a:t>
            </a:r>
            <a:r>
              <a:rPr sz="1750" spc="1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a</a:t>
            </a:r>
            <a:r>
              <a:rPr sz="1750" spc="2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d</a:t>
            </a:r>
            <a:r>
              <a:rPr sz="1750" spc="1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e</a:t>
            </a:r>
            <a:endParaRPr sz="1750">
              <a:latin typeface="Arial"/>
              <a:cs typeface="Arial"/>
            </a:endParaRPr>
          </a:p>
        </p:txBody>
      </p:sp>
      <p:sp>
        <p:nvSpPr>
          <p:cNvPr id="367" name="object 367"/>
          <p:cNvSpPr txBox="1"/>
          <p:nvPr/>
        </p:nvSpPr>
        <p:spPr>
          <a:xfrm>
            <a:off x="763269" y="4775454"/>
            <a:ext cx="2797810" cy="7230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715" marR="394335" indent="261620">
              <a:lnSpc>
                <a:spcPct val="139500"/>
              </a:lnSpc>
              <a:spcBef>
                <a:spcPts val="95"/>
              </a:spcBef>
              <a:tabLst>
                <a:tab pos="1340485" algn="l"/>
                <a:tab pos="1672589" algn="l"/>
                <a:tab pos="1798955" algn="l"/>
              </a:tabLst>
            </a:pP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L</a:t>
            </a:r>
            <a:r>
              <a:rPr sz="1750" spc="-4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220" dirty="0">
                <a:solidFill>
                  <a:srgbClr val="1E1916"/>
                </a:solidFill>
                <a:latin typeface="Arial"/>
                <a:cs typeface="Arial"/>
              </a:rPr>
              <a:t>i  </a:t>
            </a:r>
            <a:r>
              <a:rPr sz="1750" spc="-825" dirty="0">
                <a:solidFill>
                  <a:srgbClr val="1E1916"/>
                </a:solidFill>
                <a:latin typeface="Arial"/>
                <a:cs typeface="Arial"/>
              </a:rPr>
              <a:t>m</a:t>
            </a:r>
            <a:r>
              <a:rPr sz="1750" spc="-4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220" dirty="0">
                <a:solidFill>
                  <a:srgbClr val="1E1916"/>
                </a:solidFill>
                <a:latin typeface="Arial"/>
                <a:cs typeface="Arial"/>
              </a:rPr>
              <a:t>i  </a:t>
            </a:r>
            <a:r>
              <a:rPr sz="1750" spc="-275" dirty="0">
                <a:solidFill>
                  <a:srgbClr val="1E1916"/>
                </a:solidFill>
                <a:latin typeface="Arial"/>
                <a:cs typeface="Arial"/>
              </a:rPr>
              <a:t>t</a:t>
            </a:r>
            <a:r>
              <a:rPr sz="1750" spc="-19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e</a:t>
            </a:r>
            <a:r>
              <a:rPr sz="1750" spc="-3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495" dirty="0">
                <a:solidFill>
                  <a:srgbClr val="1E1916"/>
                </a:solidFill>
                <a:latin typeface="Arial"/>
                <a:cs typeface="Arial"/>
              </a:rPr>
              <a:t>s	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d</a:t>
            </a:r>
            <a:r>
              <a:rPr sz="1750" spc="-3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e	</a:t>
            </a:r>
            <a:r>
              <a:rPr sz="1750" spc="-825" dirty="0">
                <a:solidFill>
                  <a:srgbClr val="1E1916"/>
                </a:solidFill>
                <a:latin typeface="Arial"/>
                <a:cs typeface="Arial"/>
              </a:rPr>
              <a:t>m</a:t>
            </a:r>
            <a:r>
              <a:rPr sz="1750" spc="-5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e</a:t>
            </a:r>
            <a:r>
              <a:rPr sz="1750" spc="-5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825" dirty="0">
                <a:solidFill>
                  <a:srgbClr val="1E1916"/>
                </a:solidFill>
                <a:latin typeface="Arial"/>
                <a:cs typeface="Arial"/>
              </a:rPr>
              <a:t>m</a:t>
            </a:r>
            <a:r>
              <a:rPr sz="1750" spc="-4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ó</a:t>
            </a:r>
            <a:r>
              <a:rPr sz="1750" spc="-5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330" dirty="0">
                <a:solidFill>
                  <a:srgbClr val="1E1916"/>
                </a:solidFill>
                <a:latin typeface="Arial"/>
                <a:cs typeface="Arial"/>
              </a:rPr>
              <a:t>r </a:t>
            </a:r>
            <a:r>
              <a:rPr sz="1750" spc="-220" dirty="0">
                <a:solidFill>
                  <a:srgbClr val="1E1916"/>
                </a:solidFill>
                <a:latin typeface="Arial"/>
                <a:cs typeface="Arial"/>
              </a:rPr>
              <a:t>i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a </a:t>
            </a:r>
            <a:r>
              <a:rPr sz="1750" spc="-33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lang="pt-BR" sz="1750" spc="15" dirty="0">
                <a:solidFill>
                  <a:srgbClr val="1E1916"/>
                </a:solidFill>
                <a:latin typeface="Arial"/>
                <a:cs typeface="Arial"/>
              </a:rPr>
              <a:t>L</a:t>
            </a:r>
            <a:r>
              <a:rPr sz="1750" spc="-220" dirty="0" err="1">
                <a:solidFill>
                  <a:srgbClr val="1E1916"/>
                </a:solidFill>
                <a:latin typeface="Arial"/>
                <a:cs typeface="Arial"/>
              </a:rPr>
              <a:t>i</a:t>
            </a:r>
            <a:r>
              <a:rPr sz="1750" spc="2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495" dirty="0">
                <a:solidFill>
                  <a:srgbClr val="1E1916"/>
                </a:solidFill>
                <a:latin typeface="Arial"/>
                <a:cs typeface="Arial"/>
              </a:rPr>
              <a:t>s</a:t>
            </a:r>
            <a:r>
              <a:rPr sz="1750" spc="1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275" dirty="0">
                <a:solidFill>
                  <a:srgbClr val="1E1916"/>
                </a:solidFill>
                <a:latin typeface="Arial"/>
                <a:cs typeface="Arial"/>
              </a:rPr>
              <a:t>t </a:t>
            </a:r>
            <a:r>
              <a:rPr sz="1750" spc="-185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a			d</a:t>
            </a:r>
            <a:r>
              <a:rPr sz="1750" spc="10" dirty="0">
                <a:solidFill>
                  <a:srgbClr val="1E1916"/>
                </a:solidFill>
                <a:latin typeface="Arial"/>
                <a:cs typeface="Arial"/>
              </a:rPr>
              <a:t> </a:t>
            </a:r>
            <a:r>
              <a:rPr sz="1750" spc="-550" dirty="0">
                <a:solidFill>
                  <a:srgbClr val="1E1916"/>
                </a:solidFill>
                <a:latin typeface="Arial"/>
                <a:cs typeface="Arial"/>
              </a:rPr>
              <a:t>e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368" name="object 368"/>
          <p:cNvSpPr/>
          <p:nvPr/>
        </p:nvSpPr>
        <p:spPr>
          <a:xfrm>
            <a:off x="750570" y="2320289"/>
            <a:ext cx="2962910" cy="3295650"/>
          </a:xfrm>
          <a:custGeom>
            <a:avLst/>
            <a:gdLst/>
            <a:ahLst/>
            <a:cxnLst/>
            <a:rect l="l" t="t" r="r" b="b"/>
            <a:pathLst>
              <a:path w="2962910" h="3295650">
                <a:moveTo>
                  <a:pt x="2962910" y="3262630"/>
                </a:moveTo>
                <a:lnTo>
                  <a:pt x="0" y="3262630"/>
                </a:lnTo>
                <a:lnTo>
                  <a:pt x="0" y="3295650"/>
                </a:lnTo>
                <a:lnTo>
                  <a:pt x="2962910" y="3295650"/>
                </a:lnTo>
                <a:lnTo>
                  <a:pt x="2962910" y="3262630"/>
                </a:lnTo>
                <a:close/>
              </a:path>
              <a:path w="2962910" h="3295650">
                <a:moveTo>
                  <a:pt x="2962910" y="2890532"/>
                </a:moveTo>
                <a:lnTo>
                  <a:pt x="0" y="2890532"/>
                </a:lnTo>
                <a:lnTo>
                  <a:pt x="0" y="2923540"/>
                </a:lnTo>
                <a:lnTo>
                  <a:pt x="2962910" y="2923540"/>
                </a:lnTo>
                <a:lnTo>
                  <a:pt x="2962910" y="2890532"/>
                </a:lnTo>
                <a:close/>
              </a:path>
              <a:path w="2962910" h="3295650">
                <a:moveTo>
                  <a:pt x="2962910" y="2524760"/>
                </a:moveTo>
                <a:lnTo>
                  <a:pt x="0" y="2524760"/>
                </a:lnTo>
                <a:lnTo>
                  <a:pt x="0" y="2559050"/>
                </a:lnTo>
                <a:lnTo>
                  <a:pt x="2962910" y="2559050"/>
                </a:lnTo>
                <a:lnTo>
                  <a:pt x="2962910" y="2524760"/>
                </a:lnTo>
                <a:close/>
              </a:path>
              <a:path w="2962910" h="3295650">
                <a:moveTo>
                  <a:pt x="2962910" y="1435100"/>
                </a:moveTo>
                <a:lnTo>
                  <a:pt x="0" y="1435100"/>
                </a:lnTo>
                <a:lnTo>
                  <a:pt x="0" y="1468120"/>
                </a:lnTo>
                <a:lnTo>
                  <a:pt x="2962910" y="1468120"/>
                </a:lnTo>
                <a:lnTo>
                  <a:pt x="2962910" y="1435100"/>
                </a:lnTo>
                <a:close/>
              </a:path>
              <a:path w="2962910" h="3295650">
                <a:moveTo>
                  <a:pt x="2962910" y="1055370"/>
                </a:moveTo>
                <a:lnTo>
                  <a:pt x="0" y="1055370"/>
                </a:lnTo>
                <a:lnTo>
                  <a:pt x="0" y="1089660"/>
                </a:lnTo>
                <a:lnTo>
                  <a:pt x="2962910" y="1089660"/>
                </a:lnTo>
                <a:lnTo>
                  <a:pt x="2962910" y="1055370"/>
                </a:lnTo>
                <a:close/>
              </a:path>
              <a:path w="2962910" h="3295650">
                <a:moveTo>
                  <a:pt x="2962910" y="662940"/>
                </a:moveTo>
                <a:lnTo>
                  <a:pt x="0" y="662940"/>
                </a:lnTo>
                <a:lnTo>
                  <a:pt x="0" y="697230"/>
                </a:lnTo>
                <a:lnTo>
                  <a:pt x="2962910" y="697230"/>
                </a:lnTo>
                <a:lnTo>
                  <a:pt x="2962910" y="662940"/>
                </a:lnTo>
                <a:close/>
              </a:path>
              <a:path w="2962910" h="3295650">
                <a:moveTo>
                  <a:pt x="2962910" y="0"/>
                </a:moveTo>
                <a:lnTo>
                  <a:pt x="0" y="0"/>
                </a:lnTo>
                <a:lnTo>
                  <a:pt x="0" y="34290"/>
                </a:lnTo>
                <a:lnTo>
                  <a:pt x="2962910" y="34290"/>
                </a:lnTo>
                <a:lnTo>
                  <a:pt x="2962910" y="0"/>
                </a:lnTo>
                <a:close/>
              </a:path>
            </a:pathLst>
          </a:custGeom>
          <a:solidFill>
            <a:srgbClr val="8381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 txBox="1"/>
          <p:nvPr/>
        </p:nvSpPr>
        <p:spPr>
          <a:xfrm>
            <a:off x="4271009" y="2680970"/>
            <a:ext cx="3658235" cy="200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Bloco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sz="32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Controle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de </a:t>
            </a:r>
            <a:r>
              <a:rPr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Processo:</a:t>
            </a:r>
            <a:r>
              <a:rPr sz="3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Contém</a:t>
            </a:r>
            <a:endParaRPr sz="3200">
              <a:latin typeface="Times New Roman"/>
              <a:cs typeface="Times New Roman"/>
            </a:endParaRPr>
          </a:p>
          <a:p>
            <a:pPr marL="12700" marR="163195">
              <a:lnSpc>
                <a:spcPct val="101800"/>
              </a:lnSpc>
              <a:spcBef>
                <a:spcPts val="10"/>
              </a:spcBef>
            </a:pPr>
            <a:r>
              <a:rPr sz="3200" b="1" spc="-5" dirty="0">
                <a:latin typeface="Times New Roman"/>
                <a:cs typeface="Times New Roman"/>
              </a:rPr>
              <a:t>informações </a:t>
            </a:r>
            <a:r>
              <a:rPr sz="3200" b="1" dirty="0">
                <a:latin typeface="Times New Roman"/>
                <a:cs typeface="Times New Roman"/>
              </a:rPr>
              <a:t>sobre</a:t>
            </a:r>
            <a:r>
              <a:rPr sz="3200" b="1" spc="-10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o  </a:t>
            </a:r>
            <a:r>
              <a:rPr sz="3200" b="1" spc="-5" dirty="0">
                <a:latin typeface="Times New Roman"/>
                <a:cs typeface="Times New Roman"/>
              </a:rPr>
              <a:t>estado do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processo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969" y="2034540"/>
            <a:ext cx="7976870" cy="4616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7980" marR="652780" indent="-322580">
              <a:lnSpc>
                <a:spcPts val="3990"/>
              </a:lnSpc>
              <a:spcBef>
                <a:spcPts val="105"/>
              </a:spcBef>
              <a:buSzPct val="75000"/>
              <a:buFont typeface="Wingdings"/>
              <a:buChar char=""/>
              <a:tabLst>
                <a:tab pos="347980" algn="l"/>
              </a:tabLst>
            </a:pPr>
            <a:r>
              <a:rPr sz="3200" spc="-5" dirty="0">
                <a:latin typeface="Arial"/>
                <a:cs typeface="Arial"/>
              </a:rPr>
              <a:t>Basicamente, um processo possui </a:t>
            </a:r>
            <a:r>
              <a:rPr sz="3200" spc="-10" dirty="0">
                <a:latin typeface="Arial"/>
                <a:cs typeface="Arial"/>
              </a:rPr>
              <a:t>três  </a:t>
            </a:r>
            <a:r>
              <a:rPr sz="3200" spc="-5" dirty="0">
                <a:latin typeface="Arial"/>
                <a:cs typeface="Arial"/>
              </a:rPr>
              <a:t>segmentos:</a:t>
            </a:r>
            <a:endParaRPr sz="3200">
              <a:latin typeface="Arial"/>
              <a:cs typeface="Arial"/>
            </a:endParaRPr>
          </a:p>
          <a:p>
            <a:pPr marL="746760" lvl="1" indent="-264795">
              <a:lnSpc>
                <a:spcPct val="100000"/>
              </a:lnSpc>
              <a:spcBef>
                <a:spcPts val="675"/>
              </a:spcBef>
              <a:buClr>
                <a:srgbClr val="9999CC"/>
              </a:buClr>
              <a:buSzPct val="76785"/>
              <a:buFont typeface="Wingdings"/>
              <a:buChar char=""/>
              <a:tabLst>
                <a:tab pos="746760" algn="l"/>
              </a:tabLst>
            </a:pPr>
            <a:r>
              <a:rPr sz="2800" b="1" spc="-5" dirty="0">
                <a:latin typeface="Arial"/>
                <a:cs typeface="Arial"/>
              </a:rPr>
              <a:t>Texto</a:t>
            </a:r>
            <a:r>
              <a:rPr sz="2800" spc="-5" dirty="0">
                <a:latin typeface="Arial"/>
                <a:cs typeface="Arial"/>
              </a:rPr>
              <a:t>: código do(s)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programa(s);</a:t>
            </a:r>
            <a:endParaRPr sz="2800">
              <a:latin typeface="Arial"/>
              <a:cs typeface="Arial"/>
            </a:endParaRPr>
          </a:p>
          <a:p>
            <a:pPr marL="746760" lvl="1" indent="-264795">
              <a:lnSpc>
                <a:spcPct val="100000"/>
              </a:lnSpc>
              <a:spcBef>
                <a:spcPts val="830"/>
              </a:spcBef>
              <a:buClr>
                <a:srgbClr val="9999CC"/>
              </a:buClr>
              <a:buSzPct val="76785"/>
              <a:buFont typeface="Wingdings"/>
              <a:buChar char=""/>
              <a:tabLst>
                <a:tab pos="746760" algn="l"/>
              </a:tabLst>
            </a:pPr>
            <a:r>
              <a:rPr sz="2800" b="1" spc="-5" dirty="0">
                <a:latin typeface="Arial"/>
                <a:cs typeface="Arial"/>
              </a:rPr>
              <a:t>Dados</a:t>
            </a:r>
            <a:r>
              <a:rPr sz="2800" spc="-5" dirty="0">
                <a:latin typeface="Arial"/>
                <a:cs typeface="Arial"/>
              </a:rPr>
              <a:t>: as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variáveis;</a:t>
            </a:r>
            <a:endParaRPr sz="2800">
              <a:latin typeface="Arial"/>
              <a:cs typeface="Arial"/>
            </a:endParaRPr>
          </a:p>
          <a:p>
            <a:pPr marL="746760" marR="226695" lvl="1" indent="-264160">
              <a:lnSpc>
                <a:spcPct val="103899"/>
              </a:lnSpc>
              <a:spcBef>
                <a:spcPts val="695"/>
              </a:spcBef>
              <a:buClr>
                <a:srgbClr val="9999CC"/>
              </a:buClr>
              <a:buSzPct val="76785"/>
              <a:buFont typeface="Wingdings"/>
              <a:buChar char=""/>
              <a:tabLst>
                <a:tab pos="746760" algn="l"/>
              </a:tabLst>
            </a:pPr>
            <a:r>
              <a:rPr sz="2800" b="1" spc="-5" dirty="0">
                <a:latin typeface="Arial"/>
                <a:cs typeface="Arial"/>
              </a:rPr>
              <a:t>Pilha de </a:t>
            </a:r>
            <a:r>
              <a:rPr sz="2800" b="1" dirty="0">
                <a:latin typeface="Arial"/>
                <a:cs typeface="Arial"/>
              </a:rPr>
              <a:t>Execução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-5" dirty="0">
                <a:latin typeface="Arial"/>
                <a:cs typeface="Arial"/>
              </a:rPr>
              <a:t>controla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execução do  processo;</a:t>
            </a:r>
            <a:endParaRPr sz="2800">
              <a:latin typeface="Arial"/>
              <a:cs typeface="Arial"/>
            </a:endParaRPr>
          </a:p>
          <a:p>
            <a:pPr marL="347980" marR="17780" indent="-322580">
              <a:lnSpc>
                <a:spcPct val="103899"/>
              </a:lnSpc>
              <a:spcBef>
                <a:spcPts val="805"/>
              </a:spcBef>
              <a:buSzPct val="75000"/>
              <a:buFont typeface="Wingdings"/>
              <a:buChar char=""/>
              <a:tabLst>
                <a:tab pos="347980" algn="l"/>
              </a:tabLst>
            </a:pPr>
            <a:r>
              <a:rPr sz="3200" spc="-5" dirty="0">
                <a:latin typeface="Arial"/>
                <a:cs typeface="Arial"/>
              </a:rPr>
              <a:t>Um processo possui </a:t>
            </a:r>
            <a:r>
              <a:rPr sz="3200" spc="-10" dirty="0">
                <a:latin typeface="Arial"/>
                <a:cs typeface="Arial"/>
              </a:rPr>
              <a:t>três </a:t>
            </a:r>
            <a:r>
              <a:rPr sz="3200" spc="-5" dirty="0">
                <a:latin typeface="Arial"/>
                <a:cs typeface="Arial"/>
              </a:rPr>
              <a:t>estados básicos:  </a:t>
            </a:r>
            <a:r>
              <a:rPr sz="3200" spc="-10" dirty="0">
                <a:latin typeface="Arial"/>
                <a:cs typeface="Arial"/>
              </a:rPr>
              <a:t>executando, </a:t>
            </a:r>
            <a:r>
              <a:rPr sz="3200" spc="-5" dirty="0">
                <a:latin typeface="Arial"/>
                <a:cs typeface="Arial"/>
              </a:rPr>
              <a:t>bloqueado </a:t>
            </a:r>
            <a:r>
              <a:rPr sz="3200" dirty="0">
                <a:latin typeface="Arial"/>
                <a:cs typeface="Arial"/>
              </a:rPr>
              <a:t>e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pronto;</a:t>
            </a:r>
            <a:endParaRPr sz="3200">
              <a:latin typeface="Arial"/>
              <a:cs typeface="Arial"/>
            </a:endParaRPr>
          </a:p>
          <a:p>
            <a:pPr marR="1593215" algn="r">
              <a:lnSpc>
                <a:spcPct val="100000"/>
              </a:lnSpc>
              <a:spcBef>
                <a:spcPts val="1320"/>
              </a:spcBef>
            </a:pPr>
            <a:r>
              <a:rPr sz="1800" spc="-5" dirty="0">
                <a:latin typeface="Arial"/>
                <a:cs typeface="Arial"/>
              </a:rPr>
              <a:t>33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10" y="0"/>
            <a:ext cx="9136380" cy="546100"/>
            <a:chOff x="3810" y="0"/>
            <a:chExt cx="9136380" cy="546100"/>
          </a:xfrm>
        </p:grpSpPr>
        <p:sp>
          <p:nvSpPr>
            <p:cNvPr id="4" name="object 4"/>
            <p:cNvSpPr/>
            <p:nvPr/>
          </p:nvSpPr>
          <p:spPr>
            <a:xfrm>
              <a:off x="273050" y="0"/>
              <a:ext cx="11430" cy="533400"/>
            </a:xfrm>
            <a:custGeom>
              <a:avLst/>
              <a:gdLst/>
              <a:ahLst/>
              <a:cxnLst/>
              <a:rect l="l" t="t" r="r" b="b"/>
              <a:pathLst>
                <a:path w="11429" h="533400">
                  <a:moveTo>
                    <a:pt x="11430" y="0"/>
                  </a:moveTo>
                  <a:lnTo>
                    <a:pt x="6350" y="0"/>
                  </a:lnTo>
                  <a:lnTo>
                    <a:pt x="5080" y="0"/>
                  </a:lnTo>
                  <a:lnTo>
                    <a:pt x="0" y="0"/>
                  </a:lnTo>
                  <a:lnTo>
                    <a:pt x="0" y="41021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410210"/>
                  </a:lnTo>
                  <a:lnTo>
                    <a:pt x="11430" y="41021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7969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79" h="533400">
                  <a:moveTo>
                    <a:pt x="5079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CD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162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ECE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654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FC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019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0D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51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1D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0030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79" h="533400">
                  <a:moveTo>
                    <a:pt x="508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5080" y="274320"/>
                  </a:lnTo>
                  <a:close/>
                </a:path>
                <a:path w="5079" h="533400">
                  <a:moveTo>
                    <a:pt x="508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5080" y="13716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2D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368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3D3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7330" y="0"/>
              <a:ext cx="7620" cy="533400"/>
            </a:xfrm>
            <a:custGeom>
              <a:avLst/>
              <a:gdLst/>
              <a:ahLst/>
              <a:cxnLst/>
              <a:rect l="l" t="t" r="r" b="b"/>
              <a:pathLst>
                <a:path w="7620" h="533400">
                  <a:moveTo>
                    <a:pt x="762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7620" y="533400"/>
                  </a:lnTo>
                  <a:lnTo>
                    <a:pt x="7620" y="274320"/>
                  </a:lnTo>
                  <a:close/>
                </a:path>
                <a:path w="7620" h="533400">
                  <a:moveTo>
                    <a:pt x="762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620" y="13716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D4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225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5D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71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6D6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082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574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8D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939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9D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43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923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B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288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CD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780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DD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145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E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63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FD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0020" y="0"/>
              <a:ext cx="7620" cy="533400"/>
            </a:xfrm>
            <a:custGeom>
              <a:avLst/>
              <a:gdLst/>
              <a:ahLst/>
              <a:cxnLst/>
              <a:rect l="l" t="t" r="r" b="b"/>
              <a:pathLst>
                <a:path w="7619" h="533400">
                  <a:moveTo>
                    <a:pt x="762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7620" y="533400"/>
                  </a:lnTo>
                  <a:lnTo>
                    <a:pt x="7620" y="274320"/>
                  </a:lnTo>
                  <a:close/>
                </a:path>
                <a:path w="7619" h="533400">
                  <a:moveTo>
                    <a:pt x="762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620" y="13716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0E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494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1E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986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2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35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3E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843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4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208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5E5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699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6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1920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80" h="533400">
                  <a:moveTo>
                    <a:pt x="508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7E7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55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69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8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048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9E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414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A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906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B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7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C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62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DED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549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80" h="533400">
                  <a:moveTo>
                    <a:pt x="508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E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619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69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FE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12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0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7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1F1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969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2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610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80" h="533400">
                  <a:moveTo>
                    <a:pt x="508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F3F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826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4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910" y="0"/>
              <a:ext cx="7620" cy="533400"/>
            </a:xfrm>
            <a:custGeom>
              <a:avLst/>
              <a:gdLst/>
              <a:ahLst/>
              <a:cxnLst/>
              <a:rect l="l" t="t" r="r" b="b"/>
              <a:pathLst>
                <a:path w="7620" h="533400">
                  <a:moveTo>
                    <a:pt x="762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5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82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75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7F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40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31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9F9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9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69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89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BF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72944" y="137159"/>
              <a:ext cx="67310" cy="271780"/>
            </a:xfrm>
            <a:custGeom>
              <a:avLst/>
              <a:gdLst/>
              <a:ahLst/>
              <a:cxnLst/>
              <a:rect l="l" t="t" r="r" b="b"/>
              <a:pathLst>
                <a:path w="67309" h="271780">
                  <a:moveTo>
                    <a:pt x="67233" y="0"/>
                  </a:moveTo>
                  <a:lnTo>
                    <a:pt x="35483" y="0"/>
                  </a:lnTo>
                  <a:lnTo>
                    <a:pt x="1193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67233" y="271780"/>
                  </a:lnTo>
                  <a:lnTo>
                    <a:pt x="67233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0398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78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86" y="271780"/>
                  </a:lnTo>
                  <a:lnTo>
                    <a:pt x="34278" y="0"/>
                  </a:lnTo>
                  <a:close/>
                </a:path>
              </a:pathLst>
            </a:custGeom>
            <a:solidFill>
              <a:srgbClr val="0101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0055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2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9712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0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93699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0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9027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0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684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06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834186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23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23" y="271780"/>
                  </a:lnTo>
                  <a:lnTo>
                    <a:pt x="34223" y="0"/>
                  </a:lnTo>
                  <a:close/>
                </a:path>
              </a:pathLst>
            </a:custGeom>
            <a:solidFill>
              <a:srgbClr val="0707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9982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43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4356" y="271780"/>
                  </a:lnTo>
                  <a:lnTo>
                    <a:pt x="35543" y="0"/>
                  </a:lnTo>
                  <a:close/>
                </a:path>
              </a:pathLst>
            </a:custGeom>
            <a:solidFill>
              <a:srgbClr val="0808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76554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0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7312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697021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28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28" y="271780"/>
                  </a:lnTo>
                  <a:lnTo>
                    <a:pt x="34228" y="0"/>
                  </a:lnTo>
                  <a:close/>
                </a:path>
              </a:pathLst>
            </a:custGeom>
            <a:solidFill>
              <a:srgbClr val="0B0B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66273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0C0C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62844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0D0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59415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0E0E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55986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0F0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52557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010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49128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111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45699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212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2270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31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8841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414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35412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515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31983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61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2867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73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81" y="271780"/>
                  </a:lnTo>
                  <a:lnTo>
                    <a:pt x="34273" y="0"/>
                  </a:lnTo>
                  <a:close/>
                </a:path>
              </a:pathLst>
            </a:custGeom>
            <a:solidFill>
              <a:srgbClr val="1717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2524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1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2181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18267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98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498" y="271780"/>
                  </a:lnTo>
                  <a:lnTo>
                    <a:pt x="35498" y="0"/>
                  </a:lnTo>
                  <a:close/>
                </a:path>
              </a:pathLst>
            </a:custGeom>
            <a:solidFill>
              <a:srgbClr val="1A1A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14959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73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81" y="271780"/>
                  </a:lnTo>
                  <a:lnTo>
                    <a:pt x="34273" y="0"/>
                  </a:lnTo>
                  <a:close/>
                </a:path>
              </a:pathLst>
            </a:custGeom>
            <a:solidFill>
              <a:srgbClr val="1B1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153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810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1D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467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1E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1242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97814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9438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909615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34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34" y="271780"/>
                  </a:lnTo>
                  <a:lnTo>
                    <a:pt x="34234" y="0"/>
                  </a:lnTo>
                  <a:close/>
                </a:path>
              </a:pathLst>
            </a:custGeom>
            <a:solidFill>
              <a:srgbClr val="2222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87526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37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4345" y="271780"/>
                  </a:lnTo>
                  <a:lnTo>
                    <a:pt x="35537" y="0"/>
                  </a:lnTo>
                  <a:close/>
                </a:path>
              </a:pathLst>
            </a:custGeom>
            <a:solidFill>
              <a:srgbClr val="2323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8409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4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80669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772455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34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34" y="271780"/>
                  </a:lnTo>
                  <a:lnTo>
                    <a:pt x="34234" y="0"/>
                  </a:lnTo>
                  <a:close/>
                </a:path>
              </a:pathLst>
            </a:custGeom>
            <a:solidFill>
              <a:srgbClr val="262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73816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727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70387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82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66958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929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63529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A2A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60100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B2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6671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C2C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53242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D2D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49813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2E2E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46384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2F2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42955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3030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9526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3131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327900" y="137159"/>
              <a:ext cx="68580" cy="271780"/>
            </a:xfrm>
            <a:custGeom>
              <a:avLst/>
              <a:gdLst/>
              <a:ahLst/>
              <a:cxnLst/>
              <a:rect l="l" t="t" r="r" b="b"/>
              <a:pathLst>
                <a:path w="68579" h="271780">
                  <a:moveTo>
                    <a:pt x="68541" y="0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67360" y="271780"/>
                  </a:lnTo>
                  <a:lnTo>
                    <a:pt x="68541" y="0"/>
                  </a:lnTo>
                  <a:close/>
                </a:path>
              </a:pathLst>
            </a:custGeom>
            <a:solidFill>
              <a:srgbClr val="3333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936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4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5809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09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09" y="271780"/>
                  </a:lnTo>
                  <a:lnTo>
                    <a:pt x="35509" y="0"/>
                  </a:lnTo>
                  <a:close/>
                </a:path>
              </a:pathLst>
            </a:custGeom>
            <a:solidFill>
              <a:srgbClr val="3535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22502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62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70" y="271780"/>
                  </a:lnTo>
                  <a:lnTo>
                    <a:pt x="34262" y="0"/>
                  </a:lnTo>
                  <a:close/>
                </a:path>
              </a:pathLst>
            </a:custGeom>
            <a:solidFill>
              <a:srgbClr val="363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19074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1564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3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1221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3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0878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3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535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0193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39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39" y="271780"/>
                  </a:lnTo>
                  <a:lnTo>
                    <a:pt x="34239" y="0"/>
                  </a:lnTo>
                  <a:close/>
                </a:path>
              </a:pathLst>
            </a:custGeom>
            <a:solidFill>
              <a:srgbClr val="3C3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98504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3D3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95071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32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4340" y="271780"/>
                  </a:lnTo>
                  <a:lnTo>
                    <a:pt x="35532" y="0"/>
                  </a:lnTo>
                  <a:close/>
                </a:path>
              </a:pathLst>
            </a:custGeom>
            <a:solidFill>
              <a:srgbClr val="3E3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164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8821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39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39" y="271780"/>
                  </a:lnTo>
                  <a:lnTo>
                    <a:pt x="34239" y="0"/>
                  </a:lnTo>
                  <a:close/>
                </a:path>
              </a:pathLst>
            </a:custGeom>
            <a:solidFill>
              <a:srgbClr val="4040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84788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14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81359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242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77931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343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74502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44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71073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54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67643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64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64214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747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5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848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57357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94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53928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A4A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50498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B4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4719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56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64" y="271780"/>
                  </a:lnTo>
                  <a:lnTo>
                    <a:pt x="34256" y="0"/>
                  </a:lnTo>
                  <a:close/>
                </a:path>
              </a:pathLst>
            </a:custGeom>
            <a:solidFill>
              <a:srgbClr val="4C4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4376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4033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3690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4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3347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3004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1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2661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2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318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1976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54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1633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55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129064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45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45" y="271780"/>
                  </a:lnTo>
                  <a:lnTo>
                    <a:pt x="34245" y="0"/>
                  </a:lnTo>
                  <a:close/>
                </a:path>
              </a:pathLst>
            </a:custGeom>
            <a:solidFill>
              <a:srgbClr val="565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09477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5757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06048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85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02619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959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99190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A5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95761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B5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92332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C5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88902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5D5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85473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5E5E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82044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5F5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78615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6060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75186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616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7188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51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58" y="271780"/>
                  </a:lnTo>
                  <a:lnTo>
                    <a:pt x="34251" y="0"/>
                  </a:lnTo>
                  <a:close/>
                </a:path>
              </a:pathLst>
            </a:custGeom>
            <a:solidFill>
              <a:srgbClr val="6262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68328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521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21" y="271780"/>
                  </a:lnTo>
                  <a:lnTo>
                    <a:pt x="35521" y="0"/>
                  </a:lnTo>
                  <a:close/>
                </a:path>
              </a:pathLst>
            </a:custGeom>
            <a:solidFill>
              <a:srgbClr val="636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64899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6464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581650" y="137159"/>
              <a:ext cx="68580" cy="271780"/>
            </a:xfrm>
            <a:custGeom>
              <a:avLst/>
              <a:gdLst/>
              <a:ahLst/>
              <a:cxnLst/>
              <a:rect l="l" t="t" r="r" b="b"/>
              <a:pathLst>
                <a:path w="68579" h="271780">
                  <a:moveTo>
                    <a:pt x="68529" y="0"/>
                  </a:moveTo>
                  <a:lnTo>
                    <a:pt x="34239" y="0"/>
                  </a:lnTo>
                  <a:lnTo>
                    <a:pt x="0" y="0"/>
                  </a:lnTo>
                  <a:lnTo>
                    <a:pt x="0" y="271780"/>
                  </a:lnTo>
                  <a:lnTo>
                    <a:pt x="33058" y="271780"/>
                  </a:lnTo>
                  <a:lnTo>
                    <a:pt x="67348" y="271780"/>
                  </a:lnTo>
                  <a:lnTo>
                    <a:pt x="68529" y="0"/>
                  </a:lnTo>
                  <a:close/>
                </a:path>
              </a:pathLst>
            </a:custGeom>
            <a:solidFill>
              <a:srgbClr val="666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5473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6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5130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6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4787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6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4444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A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4102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B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3759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6C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3416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6D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3073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6E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2730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238788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51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51" y="271780"/>
                  </a:lnTo>
                  <a:lnTo>
                    <a:pt x="34251" y="0"/>
                  </a:lnTo>
                  <a:close/>
                </a:path>
              </a:pathLst>
            </a:custGeom>
            <a:solidFill>
              <a:srgbClr val="7070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20449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717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17020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7272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13591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7373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10162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747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06733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75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03304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7676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99875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777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9657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45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53" y="271780"/>
                  </a:lnTo>
                  <a:lnTo>
                    <a:pt x="34245" y="0"/>
                  </a:lnTo>
                  <a:close/>
                </a:path>
              </a:pathLst>
            </a:custGeom>
            <a:solidFill>
              <a:srgbClr val="7878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9314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7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8971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7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8628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7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8285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7942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7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7599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7256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6913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6570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622833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5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56" y="271780"/>
                  </a:lnTo>
                  <a:lnTo>
                    <a:pt x="34256" y="0"/>
                  </a:lnTo>
                  <a:close/>
                </a:path>
              </a:pathLst>
            </a:custGeom>
            <a:solidFill>
              <a:srgbClr val="8282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58854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838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55425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848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51996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8585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48567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8686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45137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787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41708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888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38279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98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34850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A8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31421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B8B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27992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C8C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24563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D8D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2125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39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47" y="271780"/>
                  </a:lnTo>
                  <a:lnTo>
                    <a:pt x="34239" y="0"/>
                  </a:lnTo>
                  <a:close/>
                </a:path>
              </a:pathLst>
            </a:custGeom>
            <a:solidFill>
              <a:srgbClr val="8E8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1783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14276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53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32" y="271780"/>
                  </a:lnTo>
                  <a:lnTo>
                    <a:pt x="35532" y="0"/>
                  </a:lnTo>
                  <a:close/>
                </a:path>
              </a:pathLst>
            </a:custGeom>
            <a:solidFill>
              <a:srgbClr val="9090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10847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919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0754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39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47" y="271780"/>
                  </a:lnTo>
                  <a:lnTo>
                    <a:pt x="34239" y="0"/>
                  </a:lnTo>
                  <a:close/>
                </a:path>
              </a:pathLst>
            </a:custGeom>
            <a:solidFill>
              <a:srgbClr val="929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0411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9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0068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4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9725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9382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6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9039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835400" y="137159"/>
              <a:ext cx="68580" cy="271780"/>
            </a:xfrm>
            <a:custGeom>
              <a:avLst/>
              <a:gdLst/>
              <a:ahLst/>
              <a:cxnLst/>
              <a:rect l="l" t="t" r="r" b="b"/>
              <a:pathLst>
                <a:path w="68579" h="271780">
                  <a:moveTo>
                    <a:pt x="68580" y="0"/>
                  </a:moveTo>
                  <a:lnTo>
                    <a:pt x="35509" y="0"/>
                  </a:lnTo>
                  <a:lnTo>
                    <a:pt x="0" y="0"/>
                  </a:lnTo>
                  <a:lnTo>
                    <a:pt x="0" y="271780"/>
                  </a:lnTo>
                  <a:lnTo>
                    <a:pt x="34315" y="271780"/>
                  </a:lnTo>
                  <a:lnTo>
                    <a:pt x="68580" y="2717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999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8011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7668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732557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6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62" y="271780"/>
                  </a:lnTo>
                  <a:lnTo>
                    <a:pt x="34262" y="0"/>
                  </a:lnTo>
                  <a:close/>
                </a:path>
              </a:pathLst>
            </a:custGeom>
            <a:solidFill>
              <a:srgbClr val="9C9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69826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9D9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66397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9E9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62968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9F9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59539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0A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56110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1A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52681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2A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49252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3A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45823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4A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42394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5A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38965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6A6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35536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7A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3223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34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42" y="271780"/>
                  </a:lnTo>
                  <a:lnTo>
                    <a:pt x="34234" y="0"/>
                  </a:lnTo>
                  <a:close/>
                </a:path>
              </a:pathLst>
            </a:custGeom>
            <a:solidFill>
              <a:srgbClr val="A8A8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2880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2537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21944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A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1851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15087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AD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1165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0822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04799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0137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979436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73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73" y="271780"/>
                  </a:lnTo>
                  <a:lnTo>
                    <a:pt x="34273" y="0"/>
                  </a:lnTo>
                  <a:close/>
                </a:path>
              </a:pathLst>
            </a:custGeom>
            <a:solidFill>
              <a:srgbClr val="B2B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94514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3B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91085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4B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87654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98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4306" y="271780"/>
                  </a:lnTo>
                  <a:lnTo>
                    <a:pt x="35498" y="0"/>
                  </a:lnTo>
                  <a:close/>
                </a:path>
              </a:pathLst>
            </a:custGeom>
            <a:solidFill>
              <a:srgbClr val="B5B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842276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73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73" y="271780"/>
                  </a:lnTo>
                  <a:lnTo>
                    <a:pt x="34273" y="0"/>
                  </a:lnTo>
                  <a:close/>
                </a:path>
              </a:pathLst>
            </a:custGeom>
            <a:solidFill>
              <a:srgbClr val="B6B6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80798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7B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77369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8B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73940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9B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70511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AB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67082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BB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63653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CB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60224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DB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56795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EB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53366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FB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49937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0C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46508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1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43204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28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36" y="271780"/>
                  </a:lnTo>
                  <a:lnTo>
                    <a:pt x="34228" y="0"/>
                  </a:lnTo>
                  <a:close/>
                </a:path>
              </a:pathLst>
            </a:custGeom>
            <a:solidFill>
              <a:srgbClr val="C2C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3977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36347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3291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2948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26059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2263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19202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1577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2089150" y="137159"/>
              <a:ext cx="68580" cy="271780"/>
            </a:xfrm>
            <a:custGeom>
              <a:avLst/>
              <a:gdLst/>
              <a:ahLst/>
              <a:cxnLst/>
              <a:rect l="l" t="t" r="r" b="b"/>
              <a:pathLst>
                <a:path w="68580" h="271780">
                  <a:moveTo>
                    <a:pt x="68580" y="0"/>
                  </a:moveTo>
                  <a:lnTo>
                    <a:pt x="34290" y="0"/>
                  </a:lnTo>
                  <a:lnTo>
                    <a:pt x="1193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68580" y="2717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205487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D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202058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EC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98629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FC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95200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0D0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91771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1D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88342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2D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84913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3D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81484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4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78055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5D5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74626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6D6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71197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7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6789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23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31" y="271780"/>
                  </a:lnTo>
                  <a:lnTo>
                    <a:pt x="34223" y="0"/>
                  </a:lnTo>
                  <a:close/>
                </a:path>
              </a:pathLst>
            </a:custGeom>
            <a:solidFill>
              <a:srgbClr val="D8D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64339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548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48" y="271780"/>
                  </a:lnTo>
                  <a:lnTo>
                    <a:pt x="35548" y="0"/>
                  </a:lnTo>
                  <a:close/>
                </a:path>
              </a:pathLst>
            </a:custGeom>
            <a:solidFill>
              <a:srgbClr val="D9D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60910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57480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7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7" y="0"/>
                  </a:lnTo>
                  <a:close/>
                </a:path>
              </a:pathLst>
            </a:custGeom>
            <a:solidFill>
              <a:srgbClr val="DBD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5417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17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25" y="271780"/>
                  </a:lnTo>
                  <a:lnTo>
                    <a:pt x="34217" y="0"/>
                  </a:lnTo>
                  <a:close/>
                </a:path>
              </a:pathLst>
            </a:custGeom>
            <a:solidFill>
              <a:srgbClr val="DCD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50749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47319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4389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40462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37032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33604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30174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3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2674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23317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198885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84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4" y="271780"/>
                  </a:lnTo>
                  <a:lnTo>
                    <a:pt x="34284" y="0"/>
                  </a:lnTo>
                  <a:close/>
                </a:path>
              </a:pathLst>
            </a:custGeom>
            <a:solidFill>
              <a:srgbClr val="E6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16459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7E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13030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8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09601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06172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A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02743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BEB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99314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C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95885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DE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92456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EE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89027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EFE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85598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F0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82169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F1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7886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12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25" y="271780"/>
                  </a:lnTo>
                  <a:lnTo>
                    <a:pt x="34212" y="0"/>
                  </a:lnTo>
                  <a:close/>
                </a:path>
              </a:pathLst>
            </a:custGeom>
            <a:solidFill>
              <a:srgbClr val="F2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543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1881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59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59" y="271780"/>
                  </a:lnTo>
                  <a:lnTo>
                    <a:pt x="35559" y="0"/>
                  </a:lnTo>
                  <a:close/>
                </a:path>
              </a:pathLst>
            </a:custGeom>
            <a:solidFill>
              <a:srgbClr val="F4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68452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F5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651510" y="274320"/>
              <a:ext cx="34290" cy="134620"/>
            </a:xfrm>
            <a:custGeom>
              <a:avLst/>
              <a:gdLst/>
              <a:ahLst/>
              <a:cxnLst/>
              <a:rect l="l" t="t" r="r" b="b"/>
              <a:pathLst>
                <a:path w="34290" h="134620">
                  <a:moveTo>
                    <a:pt x="0" y="134619"/>
                  </a:moveTo>
                  <a:lnTo>
                    <a:pt x="34212" y="134619"/>
                  </a:lnTo>
                  <a:lnTo>
                    <a:pt x="34212" y="0"/>
                  </a:lnTo>
                  <a:lnTo>
                    <a:pt x="0" y="0"/>
                  </a:lnTo>
                  <a:lnTo>
                    <a:pt x="0" y="134619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617219" y="274320"/>
              <a:ext cx="34290" cy="134620"/>
            </a:xfrm>
            <a:custGeom>
              <a:avLst/>
              <a:gdLst/>
              <a:ahLst/>
              <a:cxnLst/>
              <a:rect l="l" t="t" r="r" b="b"/>
              <a:pathLst>
                <a:path w="34290" h="134620">
                  <a:moveTo>
                    <a:pt x="0" y="134619"/>
                  </a:moveTo>
                  <a:lnTo>
                    <a:pt x="34289" y="134619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134619"/>
                  </a:lnTo>
                  <a:close/>
                </a:path>
              </a:pathLst>
            </a:custGeom>
            <a:solidFill>
              <a:srgbClr val="F7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82929" y="274320"/>
              <a:ext cx="34290" cy="134620"/>
            </a:xfrm>
            <a:custGeom>
              <a:avLst/>
              <a:gdLst/>
              <a:ahLst/>
              <a:cxnLst/>
              <a:rect l="l" t="t" r="r" b="b"/>
              <a:pathLst>
                <a:path w="34290" h="134620">
                  <a:moveTo>
                    <a:pt x="0" y="134619"/>
                  </a:moveTo>
                  <a:lnTo>
                    <a:pt x="34290" y="134619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134619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48640" y="274320"/>
              <a:ext cx="34290" cy="134620"/>
            </a:xfrm>
            <a:custGeom>
              <a:avLst/>
              <a:gdLst/>
              <a:ahLst/>
              <a:cxnLst/>
              <a:rect l="l" t="t" r="r" b="b"/>
              <a:pathLst>
                <a:path w="34290" h="134620">
                  <a:moveTo>
                    <a:pt x="0" y="134619"/>
                  </a:moveTo>
                  <a:lnTo>
                    <a:pt x="34289" y="134619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1346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143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408940" y="0"/>
              <a:ext cx="276860" cy="270510"/>
            </a:xfrm>
            <a:custGeom>
              <a:avLst/>
              <a:gdLst/>
              <a:ahLst/>
              <a:cxnLst/>
              <a:rect l="l" t="t" r="r" b="b"/>
              <a:pathLst>
                <a:path w="276859" h="270510">
                  <a:moveTo>
                    <a:pt x="137160" y="134620"/>
                  </a:moveTo>
                  <a:lnTo>
                    <a:pt x="0" y="134620"/>
                  </a:lnTo>
                  <a:lnTo>
                    <a:pt x="0" y="270510"/>
                  </a:lnTo>
                  <a:lnTo>
                    <a:pt x="137160" y="270510"/>
                  </a:lnTo>
                  <a:lnTo>
                    <a:pt x="137160" y="134620"/>
                  </a:lnTo>
                  <a:close/>
                </a:path>
                <a:path w="276859" h="270510">
                  <a:moveTo>
                    <a:pt x="276860" y="0"/>
                  </a:moveTo>
                  <a:lnTo>
                    <a:pt x="138430" y="0"/>
                  </a:lnTo>
                  <a:lnTo>
                    <a:pt x="138430" y="135890"/>
                  </a:lnTo>
                  <a:lnTo>
                    <a:pt x="276860" y="135890"/>
                  </a:lnTo>
                  <a:lnTo>
                    <a:pt x="276860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547369" y="134619"/>
              <a:ext cx="138430" cy="139700"/>
            </a:xfrm>
            <a:custGeom>
              <a:avLst/>
              <a:gdLst/>
              <a:ahLst/>
              <a:cxnLst/>
              <a:rect l="l" t="t" r="r" b="b"/>
              <a:pathLst>
                <a:path w="138429" h="139700">
                  <a:moveTo>
                    <a:pt x="138429" y="0"/>
                  </a:moveTo>
                  <a:lnTo>
                    <a:pt x="0" y="0"/>
                  </a:lnTo>
                  <a:lnTo>
                    <a:pt x="0" y="139700"/>
                  </a:lnTo>
                  <a:lnTo>
                    <a:pt x="138429" y="13970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274319" y="274320"/>
              <a:ext cx="134620" cy="135890"/>
            </a:xfrm>
            <a:custGeom>
              <a:avLst/>
              <a:gdLst/>
              <a:ahLst/>
              <a:cxnLst/>
              <a:rect l="l" t="t" r="r" b="b"/>
              <a:pathLst>
                <a:path w="134620" h="135890">
                  <a:moveTo>
                    <a:pt x="134620" y="0"/>
                  </a:moveTo>
                  <a:lnTo>
                    <a:pt x="0" y="0"/>
                  </a:lnTo>
                  <a:lnTo>
                    <a:pt x="0" y="135889"/>
                  </a:lnTo>
                  <a:lnTo>
                    <a:pt x="134620" y="135889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132080" y="135890"/>
              <a:ext cx="139700" cy="137160"/>
            </a:xfrm>
            <a:custGeom>
              <a:avLst/>
              <a:gdLst/>
              <a:ahLst/>
              <a:cxnLst/>
              <a:rect l="l" t="t" r="r" b="b"/>
              <a:pathLst>
                <a:path w="139700" h="137160">
                  <a:moveTo>
                    <a:pt x="139699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39699" y="13715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274320" y="270509"/>
              <a:ext cx="271780" cy="274320"/>
            </a:xfrm>
            <a:custGeom>
              <a:avLst/>
              <a:gdLst/>
              <a:ahLst/>
              <a:cxnLst/>
              <a:rect l="l" t="t" r="r" b="b"/>
              <a:pathLst>
                <a:path w="271780" h="274320">
                  <a:moveTo>
                    <a:pt x="134620" y="138430"/>
                  </a:moveTo>
                  <a:lnTo>
                    <a:pt x="0" y="138430"/>
                  </a:lnTo>
                  <a:lnTo>
                    <a:pt x="0" y="274320"/>
                  </a:lnTo>
                  <a:lnTo>
                    <a:pt x="134620" y="274320"/>
                  </a:lnTo>
                  <a:lnTo>
                    <a:pt x="134620" y="138430"/>
                  </a:lnTo>
                  <a:close/>
                </a:path>
                <a:path w="271780" h="274320">
                  <a:moveTo>
                    <a:pt x="271780" y="0"/>
                  </a:moveTo>
                  <a:lnTo>
                    <a:pt x="134620" y="0"/>
                  </a:lnTo>
                  <a:lnTo>
                    <a:pt x="134620" y="137160"/>
                  </a:lnTo>
                  <a:lnTo>
                    <a:pt x="271780" y="137160"/>
                  </a:lnTo>
                  <a:lnTo>
                    <a:pt x="27178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5" name="object 305"/>
          <p:cNvSpPr txBox="1">
            <a:spLocks noGrp="1"/>
          </p:cNvSpPr>
          <p:nvPr>
            <p:ph type="title"/>
          </p:nvPr>
        </p:nvSpPr>
        <p:spPr>
          <a:xfrm>
            <a:off x="534669" y="461009"/>
            <a:ext cx="4615180" cy="1391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5480"/>
              </a:lnSpc>
              <a:spcBef>
                <a:spcPts val="114"/>
              </a:spcBef>
            </a:pPr>
            <a:r>
              <a:rPr spc="-10" dirty="0"/>
              <a:t>Conceitos</a:t>
            </a:r>
            <a:r>
              <a:rPr spc="-70" dirty="0"/>
              <a:t> </a:t>
            </a:r>
            <a:r>
              <a:rPr spc="-5" dirty="0"/>
              <a:t>Básicos  </a:t>
            </a:r>
            <a:r>
              <a:rPr spc="-10" dirty="0"/>
              <a:t>Processos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969" y="2002790"/>
            <a:ext cx="7920355" cy="47637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47980" marR="686435" indent="-322580" algn="just">
              <a:lnSpc>
                <a:spcPct val="82900"/>
              </a:lnSpc>
              <a:spcBef>
                <a:spcPts val="675"/>
              </a:spcBef>
              <a:buSzPct val="75000"/>
              <a:buFont typeface="Wingdings"/>
              <a:buChar char=""/>
              <a:tabLst>
                <a:tab pos="347980" algn="l"/>
              </a:tabLst>
            </a:pPr>
            <a:r>
              <a:rPr sz="2800" spc="-5" dirty="0">
                <a:latin typeface="Arial"/>
                <a:cs typeface="Arial"/>
              </a:rPr>
              <a:t>Um processo pode resultar na execução de  outros processos, chamados de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processos-  filhos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746760" lvl="1" indent="-264795" algn="just">
              <a:lnSpc>
                <a:spcPct val="100000"/>
              </a:lnSpc>
              <a:spcBef>
                <a:spcPts val="11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46760" algn="l"/>
              </a:tabLst>
            </a:pPr>
            <a:r>
              <a:rPr sz="2400" spc="-5" dirty="0">
                <a:latin typeface="Arial"/>
                <a:cs typeface="Arial"/>
              </a:rPr>
              <a:t>Características para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hierarquia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processos:</a:t>
            </a:r>
            <a:endParaRPr sz="2400" dirty="0">
              <a:latin typeface="Arial"/>
              <a:cs typeface="Arial"/>
            </a:endParaRPr>
          </a:p>
          <a:p>
            <a:pPr marL="1146810" lvl="2" indent="-207010">
              <a:lnSpc>
                <a:spcPct val="100000"/>
              </a:lnSpc>
              <a:spcBef>
                <a:spcPts val="90"/>
              </a:spcBef>
              <a:buSzPct val="65000"/>
              <a:buFont typeface="Wingdings"/>
              <a:buChar char=""/>
              <a:tabLst>
                <a:tab pos="1146810" algn="l"/>
              </a:tabLst>
            </a:pPr>
            <a:r>
              <a:rPr sz="2000" spc="-5" dirty="0">
                <a:latin typeface="Arial"/>
                <a:cs typeface="Arial"/>
              </a:rPr>
              <a:t>Comunicação (Interação)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Sincronização;</a:t>
            </a:r>
            <a:endParaRPr sz="2000" dirty="0">
              <a:latin typeface="Arial"/>
              <a:cs typeface="Arial"/>
            </a:endParaRPr>
          </a:p>
          <a:p>
            <a:pPr marL="1146810" lvl="2" indent="-207010">
              <a:lnSpc>
                <a:spcPct val="100000"/>
              </a:lnSpc>
              <a:spcBef>
                <a:spcPts val="90"/>
              </a:spcBef>
              <a:buSzPct val="65000"/>
              <a:buFont typeface="Wingdings"/>
              <a:buChar char=""/>
              <a:tabLst>
                <a:tab pos="1146810" algn="l"/>
              </a:tabLst>
            </a:pPr>
            <a:r>
              <a:rPr sz="2000" spc="-5" dirty="0">
                <a:latin typeface="Arial"/>
                <a:cs typeface="Arial"/>
              </a:rPr>
              <a:t>Segurança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proteção;</a:t>
            </a:r>
            <a:endParaRPr sz="2000" dirty="0">
              <a:latin typeface="Arial"/>
              <a:cs typeface="Arial"/>
            </a:endParaRPr>
          </a:p>
          <a:p>
            <a:pPr marL="1146810" lvl="2" indent="-207010">
              <a:lnSpc>
                <a:spcPct val="100000"/>
              </a:lnSpc>
              <a:spcBef>
                <a:spcPts val="90"/>
              </a:spcBef>
              <a:buSzPct val="65000"/>
              <a:buFont typeface="Wingdings"/>
              <a:buChar char=""/>
              <a:tabLst>
                <a:tab pos="1146810" algn="l"/>
              </a:tabLst>
            </a:pPr>
            <a:r>
              <a:rPr sz="2000" spc="-5" dirty="0">
                <a:latin typeface="Arial"/>
                <a:cs typeface="Arial"/>
              </a:rPr>
              <a:t>Uma árvore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no máximo três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níveis;</a:t>
            </a:r>
            <a:endParaRPr sz="2000" dirty="0">
              <a:latin typeface="Arial"/>
              <a:cs typeface="Arial"/>
            </a:endParaRPr>
          </a:p>
          <a:p>
            <a:pPr marL="347980" marR="469900" indent="-322580">
              <a:lnSpc>
                <a:spcPct val="82900"/>
              </a:lnSpc>
              <a:spcBef>
                <a:spcPts val="705"/>
              </a:spcBef>
              <a:buClr>
                <a:srgbClr val="000000"/>
              </a:buClr>
              <a:buSzPct val="75000"/>
              <a:buFont typeface="Wingdings"/>
              <a:buChar char=""/>
              <a:tabLst>
                <a:tab pos="34798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Escalonadores de processos </a:t>
            </a: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Arial"/>
                <a:cs typeface="Arial"/>
              </a:rPr>
              <a:t>processo que  escolhe qual será </a:t>
            </a:r>
            <a:r>
              <a:rPr sz="2800" dirty="0">
                <a:latin typeface="Arial"/>
                <a:cs typeface="Arial"/>
              </a:rPr>
              <a:t>o </a:t>
            </a:r>
            <a:r>
              <a:rPr sz="2800" spc="-5" dirty="0">
                <a:latin typeface="Arial"/>
                <a:cs typeface="Arial"/>
              </a:rPr>
              <a:t>próximo processo </a:t>
            </a:r>
            <a:r>
              <a:rPr sz="2800" dirty="0">
                <a:latin typeface="Arial"/>
                <a:cs typeface="Arial"/>
              </a:rPr>
              <a:t>a ser  </a:t>
            </a:r>
            <a:r>
              <a:rPr sz="2800" spc="-5" dirty="0">
                <a:latin typeface="Arial"/>
                <a:cs typeface="Arial"/>
              </a:rPr>
              <a:t>executado;</a:t>
            </a:r>
            <a:endParaRPr sz="2800" dirty="0">
              <a:latin typeface="Arial"/>
              <a:cs typeface="Arial"/>
            </a:endParaRPr>
          </a:p>
          <a:p>
            <a:pPr marL="746760" marR="17780" lvl="1" indent="-264160">
              <a:lnSpc>
                <a:spcPts val="2390"/>
              </a:lnSpc>
              <a:spcBef>
                <a:spcPts val="595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46760" algn="l"/>
              </a:tabLst>
            </a:pPr>
            <a:r>
              <a:rPr sz="2400" spc="-5" dirty="0">
                <a:latin typeface="Arial"/>
                <a:cs typeface="Arial"/>
              </a:rPr>
              <a:t>Diversas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técnicas/algoritmos </a:t>
            </a:r>
            <a:r>
              <a:rPr sz="2400" spc="-5" dirty="0">
                <a:latin typeface="Arial"/>
                <a:cs typeface="Arial"/>
              </a:rPr>
              <a:t>para escalonamento </a:t>
            </a:r>
            <a:r>
              <a:rPr sz="2400" dirty="0">
                <a:latin typeface="Arial"/>
                <a:cs typeface="Arial"/>
              </a:rPr>
              <a:t>de  </a:t>
            </a:r>
            <a:r>
              <a:rPr sz="2400" spc="-5" dirty="0">
                <a:latin typeface="Arial"/>
                <a:cs typeface="Arial"/>
              </a:rPr>
              <a:t>processos;</a:t>
            </a:r>
            <a:endParaRPr sz="2400" dirty="0">
              <a:latin typeface="Arial"/>
              <a:cs typeface="Arial"/>
            </a:endParaRPr>
          </a:p>
          <a:p>
            <a:pPr marL="347980" indent="-322580">
              <a:lnSpc>
                <a:spcPct val="100000"/>
              </a:lnSpc>
              <a:spcBef>
                <a:spcPts val="125"/>
              </a:spcBef>
              <a:buSzPct val="75000"/>
              <a:buFont typeface="Wingdings"/>
              <a:buChar char=""/>
              <a:tabLst>
                <a:tab pos="347980" algn="l"/>
              </a:tabLst>
            </a:pPr>
            <a:r>
              <a:rPr sz="2800" spc="-5" dirty="0">
                <a:latin typeface="Arial"/>
                <a:cs typeface="Arial"/>
              </a:rPr>
              <a:t>Comunicação </a:t>
            </a:r>
            <a:r>
              <a:rPr sz="2800" dirty="0">
                <a:latin typeface="Arial"/>
                <a:cs typeface="Arial"/>
              </a:rPr>
              <a:t>e </a:t>
            </a:r>
            <a:r>
              <a:rPr sz="2800" spc="-5" dirty="0">
                <a:latin typeface="Arial"/>
                <a:cs typeface="Arial"/>
              </a:rPr>
              <a:t>sincronismo entre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75" dirty="0" err="1">
                <a:latin typeface="Arial"/>
                <a:cs typeface="Arial"/>
              </a:rPr>
              <a:t>pr</a:t>
            </a:r>
            <a:r>
              <a:rPr lang="pt-BR" sz="2800" spc="-175" dirty="0">
                <a:latin typeface="Arial"/>
                <a:cs typeface="Arial"/>
              </a:rPr>
              <a:t>o</a:t>
            </a:r>
            <a:r>
              <a:rPr sz="2800" spc="-175" dirty="0" err="1">
                <a:latin typeface="Arial"/>
                <a:cs typeface="Arial"/>
              </a:rPr>
              <a:t>cessos</a:t>
            </a:r>
            <a:r>
              <a:rPr sz="2800" spc="-175" dirty="0">
                <a:latin typeface="Arial"/>
                <a:cs typeface="Arial"/>
              </a:rPr>
              <a:t>;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10" y="0"/>
            <a:ext cx="9136380" cy="546100"/>
            <a:chOff x="3810" y="0"/>
            <a:chExt cx="9136380" cy="546100"/>
          </a:xfrm>
        </p:grpSpPr>
        <p:sp>
          <p:nvSpPr>
            <p:cNvPr id="4" name="object 4"/>
            <p:cNvSpPr/>
            <p:nvPr/>
          </p:nvSpPr>
          <p:spPr>
            <a:xfrm>
              <a:off x="273050" y="0"/>
              <a:ext cx="11430" cy="533400"/>
            </a:xfrm>
            <a:custGeom>
              <a:avLst/>
              <a:gdLst/>
              <a:ahLst/>
              <a:cxnLst/>
              <a:rect l="l" t="t" r="r" b="b"/>
              <a:pathLst>
                <a:path w="11429" h="533400">
                  <a:moveTo>
                    <a:pt x="11430" y="0"/>
                  </a:moveTo>
                  <a:lnTo>
                    <a:pt x="6350" y="0"/>
                  </a:lnTo>
                  <a:lnTo>
                    <a:pt x="5080" y="0"/>
                  </a:lnTo>
                  <a:lnTo>
                    <a:pt x="0" y="0"/>
                  </a:lnTo>
                  <a:lnTo>
                    <a:pt x="0" y="41021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410210"/>
                  </a:lnTo>
                  <a:lnTo>
                    <a:pt x="11430" y="41021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7969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79" h="533400">
                  <a:moveTo>
                    <a:pt x="5079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CD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162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ECE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654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CFC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019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0D0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51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1D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0030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79" h="533400">
                  <a:moveTo>
                    <a:pt x="508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5080" y="274320"/>
                  </a:lnTo>
                  <a:close/>
                </a:path>
                <a:path w="5079" h="533400">
                  <a:moveTo>
                    <a:pt x="508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5080" y="13716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D2D2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368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3D3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7330" y="0"/>
              <a:ext cx="7620" cy="533400"/>
            </a:xfrm>
            <a:custGeom>
              <a:avLst/>
              <a:gdLst/>
              <a:ahLst/>
              <a:cxnLst/>
              <a:rect l="l" t="t" r="r" b="b"/>
              <a:pathLst>
                <a:path w="7620" h="533400">
                  <a:moveTo>
                    <a:pt x="762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7620" y="533400"/>
                  </a:lnTo>
                  <a:lnTo>
                    <a:pt x="7620" y="274320"/>
                  </a:lnTo>
                  <a:close/>
                </a:path>
                <a:path w="7620" h="533400">
                  <a:moveTo>
                    <a:pt x="762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620" y="13716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D4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225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5D5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71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6D6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082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7D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574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8D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939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9D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43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923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BDB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288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CD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780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DDD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145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E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63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FD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0020" y="0"/>
              <a:ext cx="7620" cy="533400"/>
            </a:xfrm>
            <a:custGeom>
              <a:avLst/>
              <a:gdLst/>
              <a:ahLst/>
              <a:cxnLst/>
              <a:rect l="l" t="t" r="r" b="b"/>
              <a:pathLst>
                <a:path w="7619" h="533400">
                  <a:moveTo>
                    <a:pt x="762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7620" y="533400"/>
                  </a:lnTo>
                  <a:lnTo>
                    <a:pt x="7620" y="274320"/>
                  </a:lnTo>
                  <a:close/>
                </a:path>
                <a:path w="7619" h="533400">
                  <a:moveTo>
                    <a:pt x="762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7620" y="13716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0E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494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1E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986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2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35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3E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843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4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208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274320"/>
                  </a:moveTo>
                  <a:lnTo>
                    <a:pt x="0" y="27432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274320"/>
                  </a:lnTo>
                  <a:close/>
                </a:path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6350" y="13716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5E5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699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6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1920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80" h="533400">
                  <a:moveTo>
                    <a:pt x="508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7E7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55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69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8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048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9E9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414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A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906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B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7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C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62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DED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549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80" h="533400">
                  <a:moveTo>
                    <a:pt x="508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EE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619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69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EFEF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12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0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7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1F1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969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2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610" y="0"/>
              <a:ext cx="5080" cy="533400"/>
            </a:xfrm>
            <a:custGeom>
              <a:avLst/>
              <a:gdLst/>
              <a:ahLst/>
              <a:cxnLst/>
              <a:rect l="l" t="t" r="r" b="b"/>
              <a:pathLst>
                <a:path w="5080" h="533400">
                  <a:moveTo>
                    <a:pt x="508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5080" y="0"/>
                  </a:lnTo>
                  <a:close/>
                </a:path>
              </a:pathLst>
            </a:custGeom>
            <a:solidFill>
              <a:srgbClr val="F3F3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826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4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910" y="0"/>
              <a:ext cx="7620" cy="533400"/>
            </a:xfrm>
            <a:custGeom>
              <a:avLst/>
              <a:gdLst/>
              <a:ahLst/>
              <a:cxnLst/>
              <a:rect l="l" t="t" r="r" b="b"/>
              <a:pathLst>
                <a:path w="7620" h="533400">
                  <a:moveTo>
                    <a:pt x="762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5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82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75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7F7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40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319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79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9F9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97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69" y="0"/>
                  </a:lnTo>
                  <a:lnTo>
                    <a:pt x="0" y="533400"/>
                  </a:lnTo>
                  <a:lnTo>
                    <a:pt x="635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89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127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BF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10" y="0"/>
              <a:ext cx="6350" cy="533400"/>
            </a:xfrm>
            <a:custGeom>
              <a:avLst/>
              <a:gdLst/>
              <a:ahLst/>
              <a:cxnLst/>
              <a:rect l="l" t="t" r="r" b="b"/>
              <a:pathLst>
                <a:path w="6350" h="533400">
                  <a:moveTo>
                    <a:pt x="635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5080" y="5334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CF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072944" y="137159"/>
              <a:ext cx="67310" cy="271780"/>
            </a:xfrm>
            <a:custGeom>
              <a:avLst/>
              <a:gdLst/>
              <a:ahLst/>
              <a:cxnLst/>
              <a:rect l="l" t="t" r="r" b="b"/>
              <a:pathLst>
                <a:path w="67309" h="271780">
                  <a:moveTo>
                    <a:pt x="67233" y="0"/>
                  </a:moveTo>
                  <a:lnTo>
                    <a:pt x="35483" y="0"/>
                  </a:lnTo>
                  <a:lnTo>
                    <a:pt x="1193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67233" y="271780"/>
                  </a:lnTo>
                  <a:lnTo>
                    <a:pt x="67233" y="0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0398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78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86" y="271780"/>
                  </a:lnTo>
                  <a:lnTo>
                    <a:pt x="34278" y="0"/>
                  </a:lnTo>
                  <a:close/>
                </a:path>
              </a:pathLst>
            </a:custGeom>
            <a:solidFill>
              <a:srgbClr val="0101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0055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02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9712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0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93699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0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9027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0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8684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06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834186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23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23" y="271780"/>
                  </a:lnTo>
                  <a:lnTo>
                    <a:pt x="34223" y="0"/>
                  </a:lnTo>
                  <a:close/>
                </a:path>
              </a:pathLst>
            </a:custGeom>
            <a:solidFill>
              <a:srgbClr val="0707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9982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43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4356" y="271780"/>
                  </a:lnTo>
                  <a:lnTo>
                    <a:pt x="35543" y="0"/>
                  </a:lnTo>
                  <a:close/>
                </a:path>
              </a:pathLst>
            </a:custGeom>
            <a:solidFill>
              <a:srgbClr val="0808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76554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0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7312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697021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28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28" y="271780"/>
                  </a:lnTo>
                  <a:lnTo>
                    <a:pt x="34228" y="0"/>
                  </a:lnTo>
                  <a:close/>
                </a:path>
              </a:pathLst>
            </a:custGeom>
            <a:solidFill>
              <a:srgbClr val="0B0B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66273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0C0C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62844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0D0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59415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0E0E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55986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0F0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52557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010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49128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111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45699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212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2270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31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8841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414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35412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515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31983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1616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2867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73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81" y="271780"/>
                  </a:lnTo>
                  <a:lnTo>
                    <a:pt x="34273" y="0"/>
                  </a:lnTo>
                  <a:close/>
                </a:path>
              </a:pathLst>
            </a:custGeom>
            <a:solidFill>
              <a:srgbClr val="1717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2524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1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2181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18267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98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498" y="271780"/>
                  </a:lnTo>
                  <a:lnTo>
                    <a:pt x="35498" y="0"/>
                  </a:lnTo>
                  <a:close/>
                </a:path>
              </a:pathLst>
            </a:custGeom>
            <a:solidFill>
              <a:srgbClr val="1A1A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14959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73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81" y="271780"/>
                  </a:lnTo>
                  <a:lnTo>
                    <a:pt x="34273" y="0"/>
                  </a:lnTo>
                  <a:close/>
                </a:path>
              </a:pathLst>
            </a:custGeom>
            <a:solidFill>
              <a:srgbClr val="1B1B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153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C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810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1D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0467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1E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01242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97814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20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9438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2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909615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34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34" y="271780"/>
                  </a:lnTo>
                  <a:lnTo>
                    <a:pt x="34234" y="0"/>
                  </a:lnTo>
                  <a:close/>
                </a:path>
              </a:pathLst>
            </a:custGeom>
            <a:solidFill>
              <a:srgbClr val="2222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87526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37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4345" y="271780"/>
                  </a:lnTo>
                  <a:lnTo>
                    <a:pt x="35537" y="0"/>
                  </a:lnTo>
                  <a:close/>
                </a:path>
              </a:pathLst>
            </a:custGeom>
            <a:solidFill>
              <a:srgbClr val="2323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8409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4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80669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772455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34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34" y="271780"/>
                  </a:lnTo>
                  <a:lnTo>
                    <a:pt x="34234" y="0"/>
                  </a:lnTo>
                  <a:close/>
                </a:path>
              </a:pathLst>
            </a:custGeom>
            <a:solidFill>
              <a:srgbClr val="262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73816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727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70387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82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66958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929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63529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A2A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60100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B2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56671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C2C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53242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2D2D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49813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2E2E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46384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2F2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42955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3030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9526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3131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327900" y="137159"/>
              <a:ext cx="68580" cy="271780"/>
            </a:xfrm>
            <a:custGeom>
              <a:avLst/>
              <a:gdLst/>
              <a:ahLst/>
              <a:cxnLst/>
              <a:rect l="l" t="t" r="r" b="b"/>
              <a:pathLst>
                <a:path w="68579" h="271780">
                  <a:moveTo>
                    <a:pt x="68541" y="0"/>
                  </a:moveTo>
                  <a:lnTo>
                    <a:pt x="34290" y="0"/>
                  </a:lnTo>
                  <a:lnTo>
                    <a:pt x="0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67360" y="271780"/>
                  </a:lnTo>
                  <a:lnTo>
                    <a:pt x="68541" y="0"/>
                  </a:lnTo>
                  <a:close/>
                </a:path>
              </a:pathLst>
            </a:custGeom>
            <a:solidFill>
              <a:srgbClr val="3333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936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34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5809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09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09" y="271780"/>
                  </a:lnTo>
                  <a:lnTo>
                    <a:pt x="35509" y="0"/>
                  </a:lnTo>
                  <a:close/>
                </a:path>
              </a:pathLst>
            </a:custGeom>
            <a:solidFill>
              <a:srgbClr val="3535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22502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62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70" y="271780"/>
                  </a:lnTo>
                  <a:lnTo>
                    <a:pt x="34262" y="0"/>
                  </a:lnTo>
                  <a:close/>
                </a:path>
              </a:pathLst>
            </a:custGeom>
            <a:solidFill>
              <a:srgbClr val="363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19074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37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1564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3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1221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3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0878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3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0535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3B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0193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39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39" y="271780"/>
                  </a:lnTo>
                  <a:lnTo>
                    <a:pt x="34239" y="0"/>
                  </a:lnTo>
                  <a:close/>
                </a:path>
              </a:pathLst>
            </a:custGeom>
            <a:solidFill>
              <a:srgbClr val="3C3C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98504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3D3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95071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32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4340" y="271780"/>
                  </a:lnTo>
                  <a:lnTo>
                    <a:pt x="35532" y="0"/>
                  </a:lnTo>
                  <a:close/>
                </a:path>
              </a:pathLst>
            </a:custGeom>
            <a:solidFill>
              <a:srgbClr val="3E3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164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8821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39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39" y="271780"/>
                  </a:lnTo>
                  <a:lnTo>
                    <a:pt x="34239" y="0"/>
                  </a:lnTo>
                  <a:close/>
                </a:path>
              </a:pathLst>
            </a:custGeom>
            <a:solidFill>
              <a:srgbClr val="4040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84788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141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81359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242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77931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343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74502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444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71073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545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67643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646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64214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747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60785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848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57357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94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539280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4A4A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50498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4B4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4719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56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64" y="271780"/>
                  </a:lnTo>
                  <a:lnTo>
                    <a:pt x="34256" y="0"/>
                  </a:lnTo>
                  <a:close/>
                </a:path>
              </a:pathLst>
            </a:custGeom>
            <a:solidFill>
              <a:srgbClr val="4C4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4376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4033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3690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4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3347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50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3004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51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2661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2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318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3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1976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54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1633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55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129064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45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45" y="271780"/>
                  </a:lnTo>
                  <a:lnTo>
                    <a:pt x="34245" y="0"/>
                  </a:lnTo>
                  <a:close/>
                </a:path>
              </a:pathLst>
            </a:custGeom>
            <a:solidFill>
              <a:srgbClr val="565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09477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5757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06048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85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02619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959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99190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A5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95761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B5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923324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5C5C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88902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5D5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85473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5E5E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82044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5F5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78615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6060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75186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616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7188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51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58" y="271780"/>
                  </a:lnTo>
                  <a:lnTo>
                    <a:pt x="34251" y="0"/>
                  </a:lnTo>
                  <a:close/>
                </a:path>
              </a:pathLst>
            </a:custGeom>
            <a:solidFill>
              <a:srgbClr val="6262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68328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521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21" y="271780"/>
                  </a:lnTo>
                  <a:lnTo>
                    <a:pt x="35521" y="0"/>
                  </a:lnTo>
                  <a:close/>
                </a:path>
              </a:pathLst>
            </a:custGeom>
            <a:solidFill>
              <a:srgbClr val="636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64899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6464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581650" y="137159"/>
              <a:ext cx="68580" cy="271780"/>
            </a:xfrm>
            <a:custGeom>
              <a:avLst/>
              <a:gdLst/>
              <a:ahLst/>
              <a:cxnLst/>
              <a:rect l="l" t="t" r="r" b="b"/>
              <a:pathLst>
                <a:path w="68579" h="271780">
                  <a:moveTo>
                    <a:pt x="68529" y="0"/>
                  </a:moveTo>
                  <a:lnTo>
                    <a:pt x="34239" y="0"/>
                  </a:lnTo>
                  <a:lnTo>
                    <a:pt x="0" y="0"/>
                  </a:lnTo>
                  <a:lnTo>
                    <a:pt x="0" y="271780"/>
                  </a:lnTo>
                  <a:lnTo>
                    <a:pt x="33058" y="271780"/>
                  </a:lnTo>
                  <a:lnTo>
                    <a:pt x="67348" y="271780"/>
                  </a:lnTo>
                  <a:lnTo>
                    <a:pt x="68529" y="0"/>
                  </a:lnTo>
                  <a:close/>
                </a:path>
              </a:pathLst>
            </a:custGeom>
            <a:solidFill>
              <a:srgbClr val="666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5473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6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5130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6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4787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96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4444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A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4102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B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3759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6C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3416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6D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3073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6E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2730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6F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238788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51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51" y="271780"/>
                  </a:lnTo>
                  <a:lnTo>
                    <a:pt x="34251" y="0"/>
                  </a:lnTo>
                  <a:close/>
                </a:path>
              </a:pathLst>
            </a:custGeom>
            <a:solidFill>
              <a:srgbClr val="7070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20449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717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17020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7272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13591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7373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101628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7474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06733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7575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03304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7676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99875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7777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9657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45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53" y="271780"/>
                  </a:lnTo>
                  <a:lnTo>
                    <a:pt x="34245" y="0"/>
                  </a:lnTo>
                  <a:close/>
                </a:path>
              </a:pathLst>
            </a:custGeom>
            <a:solidFill>
              <a:srgbClr val="7878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9314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79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48971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7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48628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7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8285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7C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7942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7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7599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7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7256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6913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6570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622833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5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56" y="271780"/>
                  </a:lnTo>
                  <a:lnTo>
                    <a:pt x="34256" y="0"/>
                  </a:lnTo>
                  <a:close/>
                </a:path>
              </a:pathLst>
            </a:custGeom>
            <a:solidFill>
              <a:srgbClr val="8282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58854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8383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55425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848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51996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8585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485673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8686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45137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787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41708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888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38279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98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34850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A8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31421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B8B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27992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C8C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24563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8D8D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2125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39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47" y="271780"/>
                  </a:lnTo>
                  <a:lnTo>
                    <a:pt x="34239" y="0"/>
                  </a:lnTo>
                  <a:close/>
                </a:path>
              </a:pathLst>
            </a:custGeom>
            <a:solidFill>
              <a:srgbClr val="8E8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17830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8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14276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53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32" y="271780"/>
                  </a:lnTo>
                  <a:lnTo>
                    <a:pt x="35532" y="0"/>
                  </a:lnTo>
                  <a:close/>
                </a:path>
              </a:pathLst>
            </a:custGeom>
            <a:solidFill>
              <a:srgbClr val="9090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10847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919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0754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39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47" y="271780"/>
                  </a:lnTo>
                  <a:lnTo>
                    <a:pt x="34239" y="0"/>
                  </a:lnTo>
                  <a:close/>
                </a:path>
              </a:pathLst>
            </a:custGeom>
            <a:solidFill>
              <a:srgbClr val="929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0411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9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0068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4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9725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9382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96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9039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97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835400" y="137159"/>
              <a:ext cx="68580" cy="271780"/>
            </a:xfrm>
            <a:custGeom>
              <a:avLst/>
              <a:gdLst/>
              <a:ahLst/>
              <a:cxnLst/>
              <a:rect l="l" t="t" r="r" b="b"/>
              <a:pathLst>
                <a:path w="68579" h="271780">
                  <a:moveTo>
                    <a:pt x="68580" y="0"/>
                  </a:moveTo>
                  <a:lnTo>
                    <a:pt x="35509" y="0"/>
                  </a:lnTo>
                  <a:lnTo>
                    <a:pt x="0" y="0"/>
                  </a:lnTo>
                  <a:lnTo>
                    <a:pt x="0" y="271780"/>
                  </a:lnTo>
                  <a:lnTo>
                    <a:pt x="34315" y="271780"/>
                  </a:lnTo>
                  <a:lnTo>
                    <a:pt x="68580" y="2717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9999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8011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7668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9B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732557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6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62" y="271780"/>
                  </a:lnTo>
                  <a:lnTo>
                    <a:pt x="34262" y="0"/>
                  </a:lnTo>
                  <a:close/>
                </a:path>
              </a:pathLst>
            </a:custGeom>
            <a:solidFill>
              <a:srgbClr val="9C9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69826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9D9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663977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9E9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62968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9F9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59539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0A0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56110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1A1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52681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2A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49252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3A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45823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4A4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42394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5A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38965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6A6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355362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A7A7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32231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34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42" y="271780"/>
                  </a:lnTo>
                  <a:lnTo>
                    <a:pt x="34234" y="0"/>
                  </a:lnTo>
                  <a:close/>
                </a:path>
              </a:pathLst>
            </a:custGeom>
            <a:solidFill>
              <a:srgbClr val="A8A8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2880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9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2537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21944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A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1851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A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15087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AD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1165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A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30822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304799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B0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30137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1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979436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73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73" y="271780"/>
                  </a:lnTo>
                  <a:lnTo>
                    <a:pt x="34273" y="0"/>
                  </a:lnTo>
                  <a:close/>
                </a:path>
              </a:pathLst>
            </a:custGeom>
            <a:solidFill>
              <a:srgbClr val="B2B2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94514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3B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91085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4B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87654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98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4306" y="271780"/>
                  </a:lnTo>
                  <a:lnTo>
                    <a:pt x="35498" y="0"/>
                  </a:lnTo>
                  <a:close/>
                </a:path>
              </a:pathLst>
            </a:custGeom>
            <a:solidFill>
              <a:srgbClr val="B5B5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842276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73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73" y="271780"/>
                  </a:lnTo>
                  <a:lnTo>
                    <a:pt x="34273" y="0"/>
                  </a:lnTo>
                  <a:close/>
                </a:path>
              </a:pathLst>
            </a:custGeom>
            <a:solidFill>
              <a:srgbClr val="B6B6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80798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7B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77369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8B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73940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9B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70511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ABA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67082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BBB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63653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CB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60224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DB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56795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EBE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53366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BFBF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49937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0C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465086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1C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43204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28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36" y="271780"/>
                  </a:lnTo>
                  <a:lnTo>
                    <a:pt x="34228" y="0"/>
                  </a:lnTo>
                  <a:close/>
                </a:path>
              </a:pathLst>
            </a:custGeom>
            <a:solidFill>
              <a:srgbClr val="C2C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23977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C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236347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232918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5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229488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226059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C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22263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219202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15773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CA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2089150" y="137159"/>
              <a:ext cx="68580" cy="271780"/>
            </a:xfrm>
            <a:custGeom>
              <a:avLst/>
              <a:gdLst/>
              <a:ahLst/>
              <a:cxnLst/>
              <a:rect l="l" t="t" r="r" b="b"/>
              <a:pathLst>
                <a:path w="68580" h="271780">
                  <a:moveTo>
                    <a:pt x="68580" y="0"/>
                  </a:moveTo>
                  <a:lnTo>
                    <a:pt x="34290" y="0"/>
                  </a:lnTo>
                  <a:lnTo>
                    <a:pt x="1193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68580" y="27178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CCC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205487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DCD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202058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EC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98629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CFC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95200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0D0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91771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1D1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88342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2D2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84913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3D3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81484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4D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78055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5D5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74626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6D6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71197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7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67893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89" h="271780">
                  <a:moveTo>
                    <a:pt x="34223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31" y="271780"/>
                  </a:lnTo>
                  <a:lnTo>
                    <a:pt x="34223" y="0"/>
                  </a:lnTo>
                  <a:close/>
                </a:path>
              </a:pathLst>
            </a:custGeom>
            <a:solidFill>
              <a:srgbClr val="D8D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64339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548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48" y="271780"/>
                  </a:lnTo>
                  <a:lnTo>
                    <a:pt x="35548" y="0"/>
                  </a:lnTo>
                  <a:close/>
                </a:path>
              </a:pathLst>
            </a:custGeom>
            <a:solidFill>
              <a:srgbClr val="D9D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609101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60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D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57480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7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5" y="271780"/>
                  </a:lnTo>
                  <a:lnTo>
                    <a:pt x="35487" y="0"/>
                  </a:lnTo>
                  <a:close/>
                </a:path>
              </a:pathLst>
            </a:custGeom>
            <a:solidFill>
              <a:srgbClr val="DBD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5417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17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25" y="271780"/>
                  </a:lnTo>
                  <a:lnTo>
                    <a:pt x="34217" y="0"/>
                  </a:lnTo>
                  <a:close/>
                </a:path>
              </a:pathLst>
            </a:custGeom>
            <a:solidFill>
              <a:srgbClr val="DCD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50749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47319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43891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40462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137032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89" y="0"/>
                  </a:lnTo>
                  <a:lnTo>
                    <a:pt x="34289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1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33604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30174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3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26746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23317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198885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84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4" y="271780"/>
                  </a:lnTo>
                  <a:lnTo>
                    <a:pt x="34284" y="0"/>
                  </a:lnTo>
                  <a:close/>
                </a:path>
              </a:pathLst>
            </a:custGeom>
            <a:solidFill>
              <a:srgbClr val="E6E6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16459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7E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13030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8E8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09601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9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06172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AEA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02743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BEB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99314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CEC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95885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EDE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92456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EEEE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89027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EFE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85598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89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F0F0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821695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76" y="0"/>
                  </a:moveTo>
                  <a:lnTo>
                    <a:pt x="1186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76" y="0"/>
                  </a:lnTo>
                  <a:close/>
                </a:path>
              </a:pathLst>
            </a:custGeom>
            <a:solidFill>
              <a:srgbClr val="F1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78866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34212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33025" y="271780"/>
                  </a:lnTo>
                  <a:lnTo>
                    <a:pt x="34212" y="0"/>
                  </a:lnTo>
                  <a:close/>
                </a:path>
              </a:pathLst>
            </a:custGeom>
            <a:solidFill>
              <a:srgbClr val="F2F2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54379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1881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559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5559" y="271780"/>
                  </a:lnTo>
                  <a:lnTo>
                    <a:pt x="35559" y="0"/>
                  </a:lnTo>
                  <a:close/>
                </a:path>
              </a:pathLst>
            </a:custGeom>
            <a:solidFill>
              <a:srgbClr val="F4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684529" y="137159"/>
              <a:ext cx="35560" cy="271780"/>
            </a:xfrm>
            <a:custGeom>
              <a:avLst/>
              <a:gdLst/>
              <a:ahLst/>
              <a:cxnLst/>
              <a:rect l="l" t="t" r="r" b="b"/>
              <a:pathLst>
                <a:path w="35559" h="271780">
                  <a:moveTo>
                    <a:pt x="35482" y="0"/>
                  </a:moveTo>
                  <a:lnTo>
                    <a:pt x="1192" y="0"/>
                  </a:lnTo>
                  <a:lnTo>
                    <a:pt x="0" y="271780"/>
                  </a:lnTo>
                  <a:lnTo>
                    <a:pt x="34290" y="271780"/>
                  </a:lnTo>
                  <a:lnTo>
                    <a:pt x="35482" y="0"/>
                  </a:lnTo>
                  <a:close/>
                </a:path>
              </a:pathLst>
            </a:custGeom>
            <a:solidFill>
              <a:srgbClr val="F5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651510" y="274320"/>
              <a:ext cx="34290" cy="134620"/>
            </a:xfrm>
            <a:custGeom>
              <a:avLst/>
              <a:gdLst/>
              <a:ahLst/>
              <a:cxnLst/>
              <a:rect l="l" t="t" r="r" b="b"/>
              <a:pathLst>
                <a:path w="34290" h="134620">
                  <a:moveTo>
                    <a:pt x="0" y="134619"/>
                  </a:moveTo>
                  <a:lnTo>
                    <a:pt x="34212" y="134619"/>
                  </a:lnTo>
                  <a:lnTo>
                    <a:pt x="34212" y="0"/>
                  </a:lnTo>
                  <a:lnTo>
                    <a:pt x="0" y="0"/>
                  </a:lnTo>
                  <a:lnTo>
                    <a:pt x="0" y="134619"/>
                  </a:lnTo>
                  <a:close/>
                </a:path>
              </a:pathLst>
            </a:custGeom>
            <a:solidFill>
              <a:srgbClr val="F6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617219" y="274320"/>
              <a:ext cx="34290" cy="134620"/>
            </a:xfrm>
            <a:custGeom>
              <a:avLst/>
              <a:gdLst/>
              <a:ahLst/>
              <a:cxnLst/>
              <a:rect l="l" t="t" r="r" b="b"/>
              <a:pathLst>
                <a:path w="34290" h="134620">
                  <a:moveTo>
                    <a:pt x="0" y="134619"/>
                  </a:moveTo>
                  <a:lnTo>
                    <a:pt x="34289" y="134619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134619"/>
                  </a:lnTo>
                  <a:close/>
                </a:path>
              </a:pathLst>
            </a:custGeom>
            <a:solidFill>
              <a:srgbClr val="F7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582929" y="274320"/>
              <a:ext cx="34290" cy="134620"/>
            </a:xfrm>
            <a:custGeom>
              <a:avLst/>
              <a:gdLst/>
              <a:ahLst/>
              <a:cxnLst/>
              <a:rect l="l" t="t" r="r" b="b"/>
              <a:pathLst>
                <a:path w="34290" h="134620">
                  <a:moveTo>
                    <a:pt x="0" y="134619"/>
                  </a:moveTo>
                  <a:lnTo>
                    <a:pt x="34290" y="134619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134619"/>
                  </a:lnTo>
                  <a:close/>
                </a:path>
              </a:pathLst>
            </a:custGeom>
            <a:solidFill>
              <a:srgbClr val="F8F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548640" y="274320"/>
              <a:ext cx="34290" cy="134620"/>
            </a:xfrm>
            <a:custGeom>
              <a:avLst/>
              <a:gdLst/>
              <a:ahLst/>
              <a:cxnLst/>
              <a:rect l="l" t="t" r="r" b="b"/>
              <a:pathLst>
                <a:path w="34290" h="134620">
                  <a:moveTo>
                    <a:pt x="0" y="134619"/>
                  </a:moveTo>
                  <a:lnTo>
                    <a:pt x="34289" y="134619"/>
                  </a:lnTo>
                  <a:lnTo>
                    <a:pt x="34289" y="0"/>
                  </a:lnTo>
                  <a:lnTo>
                    <a:pt x="0" y="0"/>
                  </a:lnTo>
                  <a:lnTo>
                    <a:pt x="0" y="134619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514350" y="137159"/>
              <a:ext cx="34290" cy="271780"/>
            </a:xfrm>
            <a:custGeom>
              <a:avLst/>
              <a:gdLst/>
              <a:ahLst/>
              <a:cxnLst/>
              <a:rect l="l" t="t" r="r" b="b"/>
              <a:pathLst>
                <a:path w="34290" h="271780">
                  <a:moveTo>
                    <a:pt x="0" y="0"/>
                  </a:moveTo>
                  <a:lnTo>
                    <a:pt x="34290" y="0"/>
                  </a:lnTo>
                  <a:lnTo>
                    <a:pt x="34290" y="271780"/>
                  </a:lnTo>
                  <a:lnTo>
                    <a:pt x="0" y="271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408940" y="0"/>
              <a:ext cx="276860" cy="270510"/>
            </a:xfrm>
            <a:custGeom>
              <a:avLst/>
              <a:gdLst/>
              <a:ahLst/>
              <a:cxnLst/>
              <a:rect l="l" t="t" r="r" b="b"/>
              <a:pathLst>
                <a:path w="276859" h="270510">
                  <a:moveTo>
                    <a:pt x="137160" y="134620"/>
                  </a:moveTo>
                  <a:lnTo>
                    <a:pt x="0" y="134620"/>
                  </a:lnTo>
                  <a:lnTo>
                    <a:pt x="0" y="270510"/>
                  </a:lnTo>
                  <a:lnTo>
                    <a:pt x="137160" y="270510"/>
                  </a:lnTo>
                  <a:lnTo>
                    <a:pt x="137160" y="134620"/>
                  </a:lnTo>
                  <a:close/>
                </a:path>
                <a:path w="276859" h="270510">
                  <a:moveTo>
                    <a:pt x="276860" y="0"/>
                  </a:moveTo>
                  <a:lnTo>
                    <a:pt x="138430" y="0"/>
                  </a:lnTo>
                  <a:lnTo>
                    <a:pt x="138430" y="135890"/>
                  </a:lnTo>
                  <a:lnTo>
                    <a:pt x="276860" y="135890"/>
                  </a:lnTo>
                  <a:lnTo>
                    <a:pt x="276860" y="0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547369" y="134619"/>
              <a:ext cx="138430" cy="139700"/>
            </a:xfrm>
            <a:custGeom>
              <a:avLst/>
              <a:gdLst/>
              <a:ahLst/>
              <a:cxnLst/>
              <a:rect l="l" t="t" r="r" b="b"/>
              <a:pathLst>
                <a:path w="138429" h="139700">
                  <a:moveTo>
                    <a:pt x="138429" y="0"/>
                  </a:moveTo>
                  <a:lnTo>
                    <a:pt x="0" y="0"/>
                  </a:lnTo>
                  <a:lnTo>
                    <a:pt x="0" y="139700"/>
                  </a:lnTo>
                  <a:lnTo>
                    <a:pt x="138429" y="13970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274319" y="274320"/>
              <a:ext cx="134620" cy="135890"/>
            </a:xfrm>
            <a:custGeom>
              <a:avLst/>
              <a:gdLst/>
              <a:ahLst/>
              <a:cxnLst/>
              <a:rect l="l" t="t" r="r" b="b"/>
              <a:pathLst>
                <a:path w="134620" h="135890">
                  <a:moveTo>
                    <a:pt x="134620" y="0"/>
                  </a:moveTo>
                  <a:lnTo>
                    <a:pt x="0" y="0"/>
                  </a:lnTo>
                  <a:lnTo>
                    <a:pt x="0" y="135889"/>
                  </a:lnTo>
                  <a:lnTo>
                    <a:pt x="134620" y="135889"/>
                  </a:lnTo>
                  <a:close/>
                </a:path>
              </a:pathLst>
            </a:custGeom>
            <a:solidFill>
              <a:srgbClr val="CCCC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132080" y="135890"/>
              <a:ext cx="139700" cy="137160"/>
            </a:xfrm>
            <a:custGeom>
              <a:avLst/>
              <a:gdLst/>
              <a:ahLst/>
              <a:cxnLst/>
              <a:rect l="l" t="t" r="r" b="b"/>
              <a:pathLst>
                <a:path w="139700" h="137160">
                  <a:moveTo>
                    <a:pt x="139699" y="0"/>
                  </a:moveTo>
                  <a:lnTo>
                    <a:pt x="0" y="0"/>
                  </a:lnTo>
                  <a:lnTo>
                    <a:pt x="0" y="137159"/>
                  </a:lnTo>
                  <a:lnTo>
                    <a:pt x="139699" y="137159"/>
                  </a:lnTo>
                  <a:close/>
                </a:path>
              </a:pathLst>
            </a:custGeom>
            <a:solidFill>
              <a:srgbClr val="000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274320" y="270509"/>
              <a:ext cx="271780" cy="274320"/>
            </a:xfrm>
            <a:custGeom>
              <a:avLst/>
              <a:gdLst/>
              <a:ahLst/>
              <a:cxnLst/>
              <a:rect l="l" t="t" r="r" b="b"/>
              <a:pathLst>
                <a:path w="271780" h="274320">
                  <a:moveTo>
                    <a:pt x="134620" y="138430"/>
                  </a:moveTo>
                  <a:lnTo>
                    <a:pt x="0" y="138430"/>
                  </a:lnTo>
                  <a:lnTo>
                    <a:pt x="0" y="274320"/>
                  </a:lnTo>
                  <a:lnTo>
                    <a:pt x="134620" y="274320"/>
                  </a:lnTo>
                  <a:lnTo>
                    <a:pt x="134620" y="138430"/>
                  </a:lnTo>
                  <a:close/>
                </a:path>
                <a:path w="271780" h="274320">
                  <a:moveTo>
                    <a:pt x="271780" y="0"/>
                  </a:moveTo>
                  <a:lnTo>
                    <a:pt x="134620" y="0"/>
                  </a:lnTo>
                  <a:lnTo>
                    <a:pt x="134620" y="137160"/>
                  </a:lnTo>
                  <a:lnTo>
                    <a:pt x="271780" y="137160"/>
                  </a:lnTo>
                  <a:lnTo>
                    <a:pt x="271780" y="0"/>
                  </a:lnTo>
                  <a:close/>
                </a:path>
              </a:pathLst>
            </a:custGeom>
            <a:solidFill>
              <a:srgbClr val="99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5" name="object 305"/>
          <p:cNvSpPr txBox="1">
            <a:spLocks noGrp="1"/>
          </p:cNvSpPr>
          <p:nvPr>
            <p:ph type="title"/>
          </p:nvPr>
        </p:nvSpPr>
        <p:spPr>
          <a:xfrm>
            <a:off x="534669" y="461009"/>
            <a:ext cx="4615180" cy="1391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5480"/>
              </a:lnSpc>
              <a:spcBef>
                <a:spcPts val="114"/>
              </a:spcBef>
            </a:pPr>
            <a:r>
              <a:rPr spc="-10" dirty="0"/>
              <a:t>Conceitos</a:t>
            </a:r>
            <a:r>
              <a:rPr spc="-70" dirty="0"/>
              <a:t> </a:t>
            </a:r>
            <a:r>
              <a:rPr spc="-5" dirty="0"/>
              <a:t>Básicos  </a:t>
            </a:r>
            <a:r>
              <a:rPr spc="-10" dirty="0"/>
              <a:t>Processos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217" y="685800"/>
            <a:ext cx="3613992" cy="4603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r"/>
            <a:r>
              <a:rPr lang="en-US" sz="4200" spc="-10" dirty="0"/>
              <a:t>Aula </a:t>
            </a:r>
            <a:r>
              <a:rPr lang="en-US" sz="4200" spc="-5" dirty="0"/>
              <a:t>de </a:t>
            </a:r>
            <a:r>
              <a:rPr lang="en-US" sz="4200" spc="-5" dirty="0" err="1"/>
              <a:t>Hoje</a:t>
            </a:r>
            <a:r>
              <a:rPr lang="en-US" sz="4200" spc="-5" dirty="0"/>
              <a:t> </a:t>
            </a:r>
            <a:endParaRPr lang="en-US" sz="4200"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836108" y="5578475"/>
            <a:ext cx="792975" cy="6699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3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35</a:t>
            </a:fld>
            <a:endParaRPr lang="en-US" sz="3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9238" y="685800"/>
            <a:ext cx="3659219" cy="460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29259" marR="5080" indent="-416559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453390" algn="l"/>
              </a:tabLst>
            </a:pPr>
            <a:r>
              <a:rPr lang="en-US" b="1" spc="-5"/>
              <a:t>Conceitos Básicos </a:t>
            </a:r>
            <a:r>
              <a:rPr lang="en-US" b="1"/>
              <a:t>- </a:t>
            </a:r>
            <a:r>
              <a:rPr lang="en-US" b="1" spc="-5"/>
              <a:t>Chamadas  de</a:t>
            </a:r>
            <a:r>
              <a:rPr lang="en-US" b="1" spc="-10"/>
              <a:t> </a:t>
            </a:r>
            <a:r>
              <a:rPr lang="en-US" b="1" spc="-5"/>
              <a:t>Sistemas</a:t>
            </a:r>
            <a:endParaRPr lang="en-US"/>
          </a:p>
          <a:p>
            <a:pPr marL="452755" indent="-44069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453390" algn="l"/>
              </a:tabLst>
            </a:pPr>
            <a:r>
              <a:rPr lang="en-US" b="1" spc="-5"/>
              <a:t>Processos</a:t>
            </a:r>
            <a:endParaRPr lang="en-US"/>
          </a:p>
          <a:p>
            <a:pPr marL="452755" indent="-44069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453390" algn="l"/>
              </a:tabLst>
            </a:pPr>
            <a:r>
              <a:rPr lang="en-US" b="1" spc="-5"/>
              <a:t>Criando</a:t>
            </a:r>
            <a:r>
              <a:rPr lang="en-US" b="1" spc="-10"/>
              <a:t> </a:t>
            </a:r>
            <a:r>
              <a:rPr lang="en-US" b="1" spc="-5"/>
              <a:t>Processos</a:t>
            </a:r>
            <a:endParaRPr lang="en-US"/>
          </a:p>
          <a:p>
            <a:pPr marL="452755" indent="-44069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453390" algn="l"/>
              </a:tabLst>
            </a:pPr>
            <a:r>
              <a:rPr lang="en-US" b="1"/>
              <a:t>Finalizando</a:t>
            </a:r>
            <a:r>
              <a:rPr lang="en-US" b="1" spc="-10"/>
              <a:t> </a:t>
            </a:r>
            <a:r>
              <a:rPr lang="en-US" b="1" spc="-5"/>
              <a:t>Processos</a:t>
            </a:r>
            <a:endParaRPr lang="en-US"/>
          </a:p>
          <a:p>
            <a:pPr marL="452755" indent="-44069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453390" algn="l"/>
              </a:tabLst>
            </a:pPr>
            <a:r>
              <a:rPr lang="en-US" b="1" spc="-5"/>
              <a:t>Estados do</a:t>
            </a:r>
            <a:r>
              <a:rPr lang="en-US" b="1" spc="-15"/>
              <a:t> </a:t>
            </a:r>
            <a:r>
              <a:rPr lang="en-US" b="1" spc="-5"/>
              <a:t>Processo</a:t>
            </a:r>
            <a:endParaRPr lang="en-US"/>
          </a:p>
          <a:p>
            <a:pPr marL="452755" indent="-44069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453390" algn="l"/>
              </a:tabLst>
            </a:pPr>
            <a:r>
              <a:rPr lang="en-US" b="1" spc="-5"/>
              <a:t>Implementação de</a:t>
            </a:r>
            <a:r>
              <a:rPr lang="en-US" b="1" spc="-40"/>
              <a:t> </a:t>
            </a:r>
            <a:r>
              <a:rPr lang="en-US" b="1" spc="-5"/>
              <a:t>Processos</a:t>
            </a:r>
            <a:endParaRPr lang="en-US"/>
          </a:p>
          <a:p>
            <a:pPr marL="452755" indent="-44069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453390" algn="l"/>
              </a:tabLst>
            </a:pPr>
            <a:r>
              <a:rPr lang="en-US" b="1" spc="-5"/>
              <a:t>Escalonamento </a:t>
            </a:r>
            <a:r>
              <a:rPr lang="en-US" b="1"/>
              <a:t>de</a:t>
            </a:r>
            <a:r>
              <a:rPr lang="en-US" b="1" spc="-30"/>
              <a:t> </a:t>
            </a:r>
            <a:r>
              <a:rPr lang="en-US" b="1" spc="-5"/>
              <a:t>Processo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217" y="685800"/>
            <a:ext cx="3613992" cy="4603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r"/>
            <a:r>
              <a:rPr lang="en-US" sz="4500" spc="-5"/>
              <a:t>Conceitos</a:t>
            </a:r>
            <a:r>
              <a:rPr lang="en-US" sz="4500" spc="-95"/>
              <a:t> </a:t>
            </a:r>
            <a:r>
              <a:rPr lang="en-US" sz="4500" spc="-5"/>
              <a:t>Básicos</a:t>
            </a:r>
            <a:endParaRPr lang="en-US" sz="45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969238" y="685800"/>
            <a:ext cx="3659219" cy="460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5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300" spc="-10"/>
              <a:t>Chamadas </a:t>
            </a:r>
            <a:r>
              <a:rPr lang="en-US" sz="1300" spc="-5"/>
              <a:t>de</a:t>
            </a:r>
            <a:r>
              <a:rPr lang="en-US" sz="1300" spc="-10"/>
              <a:t> </a:t>
            </a:r>
            <a:r>
              <a:rPr lang="en-US" sz="1300" spc="-5"/>
              <a:t>Sistema</a:t>
            </a:r>
            <a:endParaRPr lang="en-US" sz="1300"/>
          </a:p>
          <a:p>
            <a:pPr marL="347980" indent="-32258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347980" algn="l"/>
              </a:tabLst>
            </a:pPr>
            <a:r>
              <a:rPr lang="en-US" sz="1300" b="1" spc="-5"/>
              <a:t>Modos de</a:t>
            </a:r>
            <a:r>
              <a:rPr lang="en-US" sz="1300" b="1" spc="-15"/>
              <a:t> </a:t>
            </a:r>
            <a:r>
              <a:rPr lang="en-US" sz="1300" b="1"/>
              <a:t>Acesso</a:t>
            </a:r>
            <a:r>
              <a:rPr lang="en-US" sz="1300"/>
              <a:t>:</a:t>
            </a:r>
          </a:p>
          <a:p>
            <a:pPr marL="746760" lvl="1" indent="-264795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46760" algn="l"/>
              </a:tabLst>
            </a:pPr>
            <a:r>
              <a:rPr lang="en-US" sz="1300" spc="-5"/>
              <a:t>Modo</a:t>
            </a:r>
            <a:r>
              <a:rPr lang="en-US" sz="1300" spc="-10"/>
              <a:t> </a:t>
            </a:r>
            <a:r>
              <a:rPr lang="en-US" sz="1300" spc="-5"/>
              <a:t>usuário;</a:t>
            </a:r>
            <a:endParaRPr lang="en-US" sz="1300"/>
          </a:p>
          <a:p>
            <a:pPr marL="746760" lvl="1" indent="-264795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46760" algn="l"/>
              </a:tabLst>
            </a:pPr>
            <a:r>
              <a:rPr lang="en-US" sz="1300" spc="-5"/>
              <a:t>Modo </a:t>
            </a:r>
            <a:r>
              <a:rPr lang="en-US" sz="1300" i="1" spc="-5"/>
              <a:t>kernel </a:t>
            </a:r>
            <a:r>
              <a:rPr lang="en-US" sz="1300"/>
              <a:t>ou </a:t>
            </a:r>
            <a:r>
              <a:rPr lang="en-US" sz="1300" spc="-5"/>
              <a:t>Supervisor </a:t>
            </a:r>
            <a:r>
              <a:rPr lang="en-US" sz="1300"/>
              <a:t>ou </a:t>
            </a:r>
            <a:r>
              <a:rPr lang="en-US" sz="1300" spc="-5"/>
              <a:t>Núcleo;</a:t>
            </a:r>
            <a:endParaRPr lang="en-US" sz="1300"/>
          </a:p>
          <a:p>
            <a:pPr marL="746760" marR="17780" lvl="1" indent="-26416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46760" algn="l"/>
              </a:tabLst>
            </a:pPr>
            <a:r>
              <a:rPr lang="en-US" sz="1300" spc="-5"/>
              <a:t>São determinados por um conjunto de bits localizados  no registrador de status </a:t>
            </a:r>
            <a:r>
              <a:rPr lang="en-US" sz="1300"/>
              <a:t>do </a:t>
            </a:r>
            <a:r>
              <a:rPr lang="en-US" sz="1300" spc="-5"/>
              <a:t>processador: PSW  (</a:t>
            </a:r>
            <a:r>
              <a:rPr lang="en-US" sz="1300" i="1" spc="-5"/>
              <a:t>program status</a:t>
            </a:r>
            <a:r>
              <a:rPr lang="en-US" sz="1300" i="1" spc="-10"/>
              <a:t> </a:t>
            </a:r>
            <a:r>
              <a:rPr lang="en-US" sz="1300" i="1"/>
              <a:t>word</a:t>
            </a:r>
            <a:r>
              <a:rPr lang="en-US" sz="1300"/>
              <a:t>);</a:t>
            </a:r>
          </a:p>
          <a:p>
            <a:pPr marL="1146810" marR="985519" lvl="2" indent="-20701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1146810" algn="l"/>
              </a:tabLst>
            </a:pPr>
            <a:r>
              <a:rPr lang="en-US" sz="1300" spc="-5"/>
              <a:t>Por meio desse registrador, </a:t>
            </a:r>
            <a:r>
              <a:rPr lang="en-US" sz="1300"/>
              <a:t>o </a:t>
            </a:r>
            <a:r>
              <a:rPr lang="en-US" sz="1300" spc="-5"/>
              <a:t>hardware verifica </a:t>
            </a:r>
            <a:r>
              <a:rPr lang="en-US" sz="1300"/>
              <a:t>se a  </a:t>
            </a:r>
            <a:r>
              <a:rPr lang="en-US" sz="1300" spc="-5"/>
              <a:t>instrução pode ou </a:t>
            </a:r>
            <a:r>
              <a:rPr lang="en-US" sz="1300"/>
              <a:t>não </a:t>
            </a:r>
            <a:r>
              <a:rPr lang="en-US" sz="1300" spc="-5"/>
              <a:t>ser executada pela</a:t>
            </a:r>
            <a:r>
              <a:rPr lang="en-US" sz="1300" spc="55"/>
              <a:t> </a:t>
            </a:r>
            <a:r>
              <a:rPr lang="en-US" sz="1300" spc="-5"/>
              <a:t>aplicação;</a:t>
            </a:r>
            <a:endParaRPr lang="en-US" sz="1300"/>
          </a:p>
          <a:p>
            <a:pPr marL="746760" marR="299085" lvl="1" indent="-26416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46760" algn="l"/>
              </a:tabLst>
            </a:pPr>
            <a:r>
              <a:rPr lang="en-US" sz="1300" spc="-5"/>
              <a:t>Protege </a:t>
            </a:r>
            <a:r>
              <a:rPr lang="en-US" sz="1300"/>
              <a:t>o </a:t>
            </a:r>
            <a:r>
              <a:rPr lang="en-US" sz="1300" spc="-5"/>
              <a:t>próprio </a:t>
            </a:r>
            <a:r>
              <a:rPr lang="en-US" sz="1300" i="1" spc="-5"/>
              <a:t>kernel </a:t>
            </a:r>
            <a:r>
              <a:rPr lang="en-US" sz="1300"/>
              <a:t>do </a:t>
            </a:r>
            <a:r>
              <a:rPr lang="en-US" sz="1300" spc="-5"/>
              <a:t>Sistema Operacional </a:t>
            </a:r>
            <a:r>
              <a:rPr lang="en-US" sz="1300"/>
              <a:t>na  </a:t>
            </a:r>
            <a:r>
              <a:rPr lang="en-US" sz="1300" spc="-5"/>
              <a:t>RAM contra acessos indevidos;</a:t>
            </a:r>
            <a:endParaRPr lang="en-US" sz="13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836108" y="5578475"/>
            <a:ext cx="792975" cy="6699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3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36</a:t>
            </a:fld>
            <a:endParaRPr lang="en-US" sz="3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217" y="685800"/>
            <a:ext cx="3613992" cy="4603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r"/>
            <a:r>
              <a:rPr lang="en-US" sz="4500" spc="-5"/>
              <a:t>Conceitos</a:t>
            </a:r>
            <a:r>
              <a:rPr lang="en-US" sz="4500" spc="-95"/>
              <a:t> </a:t>
            </a:r>
            <a:r>
              <a:rPr lang="en-US" sz="4500" spc="-5"/>
              <a:t>Básicos</a:t>
            </a:r>
            <a:endParaRPr lang="en-US" sz="45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969238" y="685800"/>
            <a:ext cx="3659219" cy="460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5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500" spc="-10"/>
              <a:t>Chamadas </a:t>
            </a:r>
            <a:r>
              <a:rPr lang="en-US" sz="1500" spc="-5"/>
              <a:t>de</a:t>
            </a:r>
            <a:r>
              <a:rPr lang="en-US" sz="1500" spc="-10"/>
              <a:t> </a:t>
            </a:r>
            <a:r>
              <a:rPr lang="en-US" sz="1500" spc="-5"/>
              <a:t>Sistema</a:t>
            </a:r>
            <a:endParaRPr lang="en-US" sz="1500"/>
          </a:p>
          <a:p>
            <a:pPr marL="347980" indent="-32258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347980" algn="l"/>
              </a:tabLst>
            </a:pPr>
            <a:r>
              <a:rPr lang="en-US" sz="1500" spc="-5"/>
              <a:t>Modo</a:t>
            </a:r>
            <a:r>
              <a:rPr lang="en-US" sz="1500" spc="-10"/>
              <a:t> </a:t>
            </a:r>
            <a:r>
              <a:rPr lang="en-US" sz="1500" spc="-5"/>
              <a:t>usuário:</a:t>
            </a:r>
            <a:endParaRPr lang="en-US" sz="1500"/>
          </a:p>
          <a:p>
            <a:pPr marL="746760" marR="17780" lvl="1" indent="-26416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46760" algn="l"/>
              </a:tabLst>
            </a:pPr>
            <a:r>
              <a:rPr lang="en-US" sz="1500" spc="-5"/>
              <a:t>Aplicações não têm acesso direto aos  recursos da máquina, ou seja, ao</a:t>
            </a:r>
            <a:r>
              <a:rPr lang="en-US" sz="1500" spc="-75"/>
              <a:t> </a:t>
            </a:r>
            <a:r>
              <a:rPr lang="en-US" sz="1500" spc="-5"/>
              <a:t>hardware;</a:t>
            </a:r>
            <a:endParaRPr lang="en-US" sz="1500"/>
          </a:p>
          <a:p>
            <a:pPr marL="746760" marR="469900" lvl="1" indent="-26416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46760" algn="l"/>
              </a:tabLst>
            </a:pPr>
            <a:r>
              <a:rPr lang="en-US" sz="1500" spc="-10"/>
              <a:t>Quando </a:t>
            </a:r>
            <a:r>
              <a:rPr lang="en-US" sz="1500"/>
              <a:t>o </a:t>
            </a:r>
            <a:r>
              <a:rPr lang="en-US" sz="1500" spc="-5"/>
              <a:t>processador trabalha no modo  usuário, </a:t>
            </a:r>
            <a:r>
              <a:rPr lang="en-US" sz="1500"/>
              <a:t>a </a:t>
            </a:r>
            <a:r>
              <a:rPr lang="en-US" sz="1500" spc="-5"/>
              <a:t>aplicação </a:t>
            </a:r>
            <a:r>
              <a:rPr lang="en-US" sz="1500"/>
              <a:t>só </a:t>
            </a:r>
            <a:r>
              <a:rPr lang="en-US" sz="1500" spc="-5"/>
              <a:t>pode </a:t>
            </a:r>
            <a:r>
              <a:rPr lang="en-US" sz="1500" spc="-10"/>
              <a:t>executar  </a:t>
            </a:r>
            <a:r>
              <a:rPr lang="en-US" sz="1500" b="1" spc="-10"/>
              <a:t>instruções </a:t>
            </a:r>
            <a:r>
              <a:rPr lang="en-US" sz="1500" b="1" spc="-5"/>
              <a:t>sem </a:t>
            </a:r>
            <a:r>
              <a:rPr lang="en-US" sz="1500" b="1"/>
              <a:t>privilégios</a:t>
            </a:r>
            <a:r>
              <a:rPr lang="en-US" sz="1500"/>
              <a:t>, </a:t>
            </a:r>
            <a:r>
              <a:rPr lang="en-US" sz="1500" b="1" spc="-5"/>
              <a:t>com um  </a:t>
            </a:r>
            <a:r>
              <a:rPr lang="en-US" sz="1500" b="1" spc="-10"/>
              <a:t>acesso </a:t>
            </a:r>
            <a:r>
              <a:rPr lang="en-US" sz="1500" b="1" spc="-5"/>
              <a:t>reduzido de</a:t>
            </a:r>
            <a:r>
              <a:rPr lang="en-US" sz="1500" b="1" spc="-10"/>
              <a:t> </a:t>
            </a:r>
            <a:r>
              <a:rPr lang="en-US" sz="1500" b="1"/>
              <a:t>instruções</a:t>
            </a:r>
            <a:r>
              <a:rPr lang="en-US" sz="1500"/>
              <a:t>;</a:t>
            </a:r>
          </a:p>
          <a:p>
            <a:pPr marL="746760" lvl="1" indent="-264795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46760" algn="l"/>
              </a:tabLst>
            </a:pPr>
            <a:r>
              <a:rPr lang="en-US" sz="1500" spc="-5"/>
              <a:t>Por que? Para garantir </a:t>
            </a:r>
            <a:r>
              <a:rPr lang="en-US" sz="1500"/>
              <a:t>a </a:t>
            </a:r>
            <a:r>
              <a:rPr lang="en-US" sz="1500" b="1" spc="-5"/>
              <a:t>segurança </a:t>
            </a:r>
            <a:r>
              <a:rPr lang="en-US" sz="1500"/>
              <a:t>e</a:t>
            </a:r>
            <a:r>
              <a:rPr lang="en-US" sz="1500" spc="-5"/>
              <a:t> </a:t>
            </a:r>
            <a:r>
              <a:rPr lang="en-US" sz="1500"/>
              <a:t>a</a:t>
            </a:r>
          </a:p>
          <a:p>
            <a:pPr marL="74676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500" b="1" spc="-5"/>
              <a:t>integridade do</a:t>
            </a:r>
            <a:r>
              <a:rPr lang="en-US" sz="1500" b="1" spc="35"/>
              <a:t> </a:t>
            </a:r>
            <a:r>
              <a:rPr lang="en-US" sz="1500" b="1" spc="-5"/>
              <a:t>sistema</a:t>
            </a:r>
            <a:r>
              <a:rPr lang="en-US" sz="1500" spc="-5"/>
              <a:t>;</a:t>
            </a:r>
            <a:endParaRPr lang="en-US" sz="1500"/>
          </a:p>
        </p:txBody>
      </p:sp>
      <p:sp>
        <p:nvSpPr>
          <p:cNvPr id="4" name="object 4"/>
          <p:cNvSpPr txBox="1"/>
          <p:nvPr/>
        </p:nvSpPr>
        <p:spPr>
          <a:xfrm>
            <a:off x="6630669" y="6372924"/>
            <a:ext cx="28003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spcAft>
                <a:spcPts val="600"/>
              </a:spcAft>
            </a:pPr>
            <a:r>
              <a:rPr lang="pt-BR" spc="-5">
                <a:latin typeface="Arial"/>
                <a:cs typeface="Arial"/>
              </a:rPr>
              <a:t>37</a:t>
            </a:r>
            <a:endParaRPr lang="pt-BR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217" y="685800"/>
            <a:ext cx="3613992" cy="4603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r"/>
            <a:r>
              <a:rPr lang="en-US" sz="4500" spc="-5"/>
              <a:t>Conceitos</a:t>
            </a:r>
            <a:r>
              <a:rPr lang="en-US" sz="4500" spc="-95"/>
              <a:t> </a:t>
            </a:r>
            <a:r>
              <a:rPr lang="en-US" sz="4500" spc="-5"/>
              <a:t>Básicos</a:t>
            </a:r>
            <a:endParaRPr lang="en-US" sz="4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836108" y="5578475"/>
            <a:ext cx="792975" cy="6699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3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38</a:t>
            </a:fld>
            <a:endParaRPr lang="en-US" sz="3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9238" y="685800"/>
            <a:ext cx="3659219" cy="460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54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500" spc="-10"/>
              <a:t>Chamadas </a:t>
            </a:r>
            <a:r>
              <a:rPr lang="en-US" sz="1500" spc="-5"/>
              <a:t>de</a:t>
            </a:r>
            <a:r>
              <a:rPr lang="en-US" sz="1500" spc="-10"/>
              <a:t> </a:t>
            </a:r>
            <a:r>
              <a:rPr lang="en-US" sz="1500" spc="-5"/>
              <a:t>Sistema</a:t>
            </a:r>
            <a:endParaRPr lang="en-US" sz="1500"/>
          </a:p>
          <a:p>
            <a:pPr marL="347980" indent="-32258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347980" algn="l"/>
              </a:tabLst>
            </a:pPr>
            <a:r>
              <a:rPr lang="en-US" sz="1500" spc="-5"/>
              <a:t>Modo </a:t>
            </a:r>
            <a:r>
              <a:rPr lang="en-US" sz="1500" i="1" spc="-5"/>
              <a:t>Kernel:</a:t>
            </a:r>
            <a:endParaRPr lang="en-US" sz="1500"/>
          </a:p>
          <a:p>
            <a:pPr marL="746760" marR="17780" lvl="1" indent="-26416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46760" algn="l"/>
              </a:tabLst>
            </a:pPr>
            <a:r>
              <a:rPr lang="en-US" sz="1500" spc="-5"/>
              <a:t>Aplicações têm acesso direto aos recursos da  máquina, ou seja, ao</a:t>
            </a:r>
            <a:r>
              <a:rPr lang="en-US" sz="1500" spc="-35"/>
              <a:t> </a:t>
            </a:r>
            <a:r>
              <a:rPr lang="en-US" sz="1500" spc="-5"/>
              <a:t>hardware;</a:t>
            </a:r>
            <a:endParaRPr lang="en-US" sz="1500"/>
          </a:p>
          <a:p>
            <a:pPr marL="746760" lvl="1" indent="-264795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46760" algn="l"/>
              </a:tabLst>
            </a:pPr>
            <a:r>
              <a:rPr lang="en-US" sz="1500" b="1" spc="-5"/>
              <a:t>Operações com</a:t>
            </a:r>
            <a:r>
              <a:rPr lang="en-US" sz="1500" b="1" spc="-20"/>
              <a:t> </a:t>
            </a:r>
            <a:r>
              <a:rPr lang="en-US" sz="1500" b="1"/>
              <a:t>privilégios</a:t>
            </a:r>
            <a:r>
              <a:rPr lang="en-US" sz="1500"/>
              <a:t>;</a:t>
            </a:r>
          </a:p>
          <a:p>
            <a:pPr marL="746760" marR="193675" lvl="1" indent="-26416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46760" algn="l"/>
              </a:tabLst>
            </a:pPr>
            <a:r>
              <a:rPr lang="en-US" sz="1500" spc="-10"/>
              <a:t>Quando </a:t>
            </a:r>
            <a:r>
              <a:rPr lang="en-US" sz="1500"/>
              <a:t>o </a:t>
            </a:r>
            <a:r>
              <a:rPr lang="en-US" sz="1500" spc="-5"/>
              <a:t>processador trabalha no modo  </a:t>
            </a:r>
            <a:r>
              <a:rPr lang="en-US" sz="1500" i="1"/>
              <a:t>kernel</a:t>
            </a:r>
            <a:r>
              <a:rPr lang="en-US" sz="1500"/>
              <a:t>, a </a:t>
            </a:r>
            <a:r>
              <a:rPr lang="en-US" sz="1500" spc="-5"/>
              <a:t>aplicação tem </a:t>
            </a:r>
            <a:r>
              <a:rPr lang="en-US" sz="1500" b="1" spc="-10"/>
              <a:t>acesso </a:t>
            </a:r>
            <a:r>
              <a:rPr lang="en-US" sz="1500" b="1" spc="-5"/>
              <a:t>ao conjunto  total </a:t>
            </a:r>
            <a:r>
              <a:rPr lang="en-US" sz="1500" b="1"/>
              <a:t>de</a:t>
            </a:r>
            <a:r>
              <a:rPr lang="en-US" sz="1500" b="1" spc="-20"/>
              <a:t> </a:t>
            </a:r>
            <a:r>
              <a:rPr lang="en-US" sz="1500" b="1" spc="-5"/>
              <a:t>instruções</a:t>
            </a:r>
            <a:r>
              <a:rPr lang="en-US" sz="1500" spc="-5"/>
              <a:t>;</a:t>
            </a:r>
            <a:endParaRPr lang="en-US" sz="1500"/>
          </a:p>
          <a:p>
            <a:pPr marL="746760" marR="1047115" lvl="1" indent="-26416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46760" algn="l"/>
              </a:tabLst>
            </a:pPr>
            <a:r>
              <a:rPr lang="en-US" sz="1500" spc="-10"/>
              <a:t>Apenas </a:t>
            </a:r>
            <a:r>
              <a:rPr lang="en-US" sz="1500"/>
              <a:t>o SO </a:t>
            </a:r>
            <a:r>
              <a:rPr lang="en-US" sz="1500" spc="-5"/>
              <a:t>tem acesso às instruções  privilegiadas;</a:t>
            </a:r>
            <a:endParaRPr lang="en-US" sz="1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1833" y="1172614"/>
            <a:ext cx="578287" cy="282356"/>
          </a:xfrm>
          <a:custGeom>
            <a:avLst/>
            <a:gdLst/>
            <a:ahLst/>
            <a:cxnLst/>
            <a:rect l="l" t="t" r="r" b="b"/>
            <a:pathLst>
              <a:path w="676275" h="330200">
                <a:moveTo>
                  <a:pt x="178600" y="297662"/>
                </a:moveTo>
                <a:lnTo>
                  <a:pt x="177076" y="294614"/>
                </a:lnTo>
                <a:lnTo>
                  <a:pt x="175552" y="293090"/>
                </a:lnTo>
                <a:lnTo>
                  <a:pt x="175552" y="291566"/>
                </a:lnTo>
                <a:lnTo>
                  <a:pt x="174028" y="291566"/>
                </a:lnTo>
                <a:lnTo>
                  <a:pt x="172504" y="290042"/>
                </a:lnTo>
                <a:lnTo>
                  <a:pt x="42773" y="290042"/>
                </a:lnTo>
                <a:lnTo>
                  <a:pt x="42773" y="175552"/>
                </a:lnTo>
                <a:lnTo>
                  <a:pt x="152692" y="175552"/>
                </a:lnTo>
                <a:lnTo>
                  <a:pt x="152692" y="174028"/>
                </a:lnTo>
                <a:lnTo>
                  <a:pt x="155740" y="174028"/>
                </a:lnTo>
                <a:lnTo>
                  <a:pt x="155740" y="172504"/>
                </a:lnTo>
                <a:lnTo>
                  <a:pt x="157264" y="170980"/>
                </a:lnTo>
                <a:lnTo>
                  <a:pt x="157264" y="169456"/>
                </a:lnTo>
                <a:lnTo>
                  <a:pt x="158788" y="167932"/>
                </a:lnTo>
                <a:lnTo>
                  <a:pt x="158788" y="148031"/>
                </a:lnTo>
                <a:lnTo>
                  <a:pt x="157264" y="146507"/>
                </a:lnTo>
                <a:lnTo>
                  <a:pt x="157264" y="144983"/>
                </a:lnTo>
                <a:lnTo>
                  <a:pt x="155740" y="143459"/>
                </a:lnTo>
                <a:lnTo>
                  <a:pt x="155740" y="141935"/>
                </a:lnTo>
                <a:lnTo>
                  <a:pt x="154216" y="141935"/>
                </a:lnTo>
                <a:lnTo>
                  <a:pt x="152692" y="140411"/>
                </a:lnTo>
                <a:lnTo>
                  <a:pt x="42773" y="140411"/>
                </a:lnTo>
                <a:lnTo>
                  <a:pt x="42773" y="39636"/>
                </a:lnTo>
                <a:lnTo>
                  <a:pt x="170980" y="39636"/>
                </a:lnTo>
                <a:lnTo>
                  <a:pt x="172504" y="38112"/>
                </a:lnTo>
                <a:lnTo>
                  <a:pt x="174028" y="38112"/>
                </a:lnTo>
                <a:lnTo>
                  <a:pt x="174028" y="36588"/>
                </a:lnTo>
                <a:lnTo>
                  <a:pt x="175552" y="35064"/>
                </a:lnTo>
                <a:lnTo>
                  <a:pt x="175552" y="32016"/>
                </a:lnTo>
                <a:lnTo>
                  <a:pt x="177076" y="30492"/>
                </a:lnTo>
                <a:lnTo>
                  <a:pt x="177076" y="13728"/>
                </a:lnTo>
                <a:lnTo>
                  <a:pt x="175552" y="12204"/>
                </a:lnTo>
                <a:lnTo>
                  <a:pt x="175552" y="7632"/>
                </a:lnTo>
                <a:lnTo>
                  <a:pt x="174028" y="7632"/>
                </a:lnTo>
                <a:lnTo>
                  <a:pt x="174028" y="6108"/>
                </a:lnTo>
                <a:lnTo>
                  <a:pt x="172504" y="4584"/>
                </a:lnTo>
                <a:lnTo>
                  <a:pt x="12293" y="4584"/>
                </a:lnTo>
                <a:lnTo>
                  <a:pt x="9144" y="6108"/>
                </a:lnTo>
                <a:lnTo>
                  <a:pt x="6096" y="7632"/>
                </a:lnTo>
                <a:lnTo>
                  <a:pt x="1524" y="10680"/>
                </a:lnTo>
                <a:lnTo>
                  <a:pt x="0" y="15252"/>
                </a:lnTo>
                <a:lnTo>
                  <a:pt x="0" y="314426"/>
                </a:lnTo>
                <a:lnTo>
                  <a:pt x="1524" y="318998"/>
                </a:lnTo>
                <a:lnTo>
                  <a:pt x="6096" y="322046"/>
                </a:lnTo>
                <a:lnTo>
                  <a:pt x="9144" y="323570"/>
                </a:lnTo>
                <a:lnTo>
                  <a:pt x="12293" y="325196"/>
                </a:lnTo>
                <a:lnTo>
                  <a:pt x="42773" y="325196"/>
                </a:lnTo>
                <a:lnTo>
                  <a:pt x="172504" y="325196"/>
                </a:lnTo>
                <a:lnTo>
                  <a:pt x="174028" y="323570"/>
                </a:lnTo>
                <a:lnTo>
                  <a:pt x="175552" y="323570"/>
                </a:lnTo>
                <a:lnTo>
                  <a:pt x="175552" y="322046"/>
                </a:lnTo>
                <a:lnTo>
                  <a:pt x="177076" y="320522"/>
                </a:lnTo>
                <a:lnTo>
                  <a:pt x="177076" y="318998"/>
                </a:lnTo>
                <a:lnTo>
                  <a:pt x="178600" y="317474"/>
                </a:lnTo>
                <a:lnTo>
                  <a:pt x="178600" y="297662"/>
                </a:lnTo>
                <a:close/>
              </a:path>
              <a:path w="676275" h="330200">
                <a:moveTo>
                  <a:pt x="416725" y="235089"/>
                </a:moveTo>
                <a:lnTo>
                  <a:pt x="407060" y="194868"/>
                </a:lnTo>
                <a:lnTo>
                  <a:pt x="376618" y="163969"/>
                </a:lnTo>
                <a:lnTo>
                  <a:pt x="343382" y="146507"/>
                </a:lnTo>
                <a:lnTo>
                  <a:pt x="336550" y="143078"/>
                </a:lnTo>
                <a:lnTo>
                  <a:pt x="330403" y="139928"/>
                </a:lnTo>
                <a:lnTo>
                  <a:pt x="323570" y="136283"/>
                </a:lnTo>
                <a:lnTo>
                  <a:pt x="317474" y="132791"/>
                </a:lnTo>
                <a:lnTo>
                  <a:pt x="310883" y="130213"/>
                </a:lnTo>
                <a:lnTo>
                  <a:pt x="276225" y="102209"/>
                </a:lnTo>
                <a:lnTo>
                  <a:pt x="270129" y="88493"/>
                </a:lnTo>
                <a:lnTo>
                  <a:pt x="270129" y="73253"/>
                </a:lnTo>
                <a:lnTo>
                  <a:pt x="293090" y="41160"/>
                </a:lnTo>
                <a:lnTo>
                  <a:pt x="314426" y="35064"/>
                </a:lnTo>
                <a:lnTo>
                  <a:pt x="326618" y="35179"/>
                </a:lnTo>
                <a:lnTo>
                  <a:pt x="363283" y="44208"/>
                </a:lnTo>
                <a:lnTo>
                  <a:pt x="369379" y="45732"/>
                </a:lnTo>
                <a:lnTo>
                  <a:pt x="375475" y="48780"/>
                </a:lnTo>
                <a:lnTo>
                  <a:pt x="380047" y="51828"/>
                </a:lnTo>
                <a:lnTo>
                  <a:pt x="383095" y="54876"/>
                </a:lnTo>
                <a:lnTo>
                  <a:pt x="387667" y="56400"/>
                </a:lnTo>
                <a:lnTo>
                  <a:pt x="390715" y="58013"/>
                </a:lnTo>
                <a:lnTo>
                  <a:pt x="393763" y="58013"/>
                </a:lnTo>
                <a:lnTo>
                  <a:pt x="395287" y="56400"/>
                </a:lnTo>
                <a:lnTo>
                  <a:pt x="396811" y="56400"/>
                </a:lnTo>
                <a:lnTo>
                  <a:pt x="396811" y="53352"/>
                </a:lnTo>
                <a:lnTo>
                  <a:pt x="398335" y="51828"/>
                </a:lnTo>
                <a:lnTo>
                  <a:pt x="398335" y="25920"/>
                </a:lnTo>
                <a:lnTo>
                  <a:pt x="396811" y="24396"/>
                </a:lnTo>
                <a:lnTo>
                  <a:pt x="396811" y="22872"/>
                </a:lnTo>
                <a:lnTo>
                  <a:pt x="395287" y="22872"/>
                </a:lnTo>
                <a:lnTo>
                  <a:pt x="395287" y="21348"/>
                </a:lnTo>
                <a:lnTo>
                  <a:pt x="389191" y="15252"/>
                </a:lnTo>
                <a:lnTo>
                  <a:pt x="383095" y="13728"/>
                </a:lnTo>
                <a:lnTo>
                  <a:pt x="378523" y="10680"/>
                </a:lnTo>
                <a:lnTo>
                  <a:pt x="372427" y="7632"/>
                </a:lnTo>
                <a:lnTo>
                  <a:pt x="360235" y="4584"/>
                </a:lnTo>
                <a:lnTo>
                  <a:pt x="354139" y="2959"/>
                </a:lnTo>
                <a:lnTo>
                  <a:pt x="339204" y="0"/>
                </a:lnTo>
                <a:lnTo>
                  <a:pt x="319493" y="76"/>
                </a:lnTo>
                <a:lnTo>
                  <a:pt x="316471" y="152"/>
                </a:lnTo>
                <a:lnTo>
                  <a:pt x="276796" y="8064"/>
                </a:lnTo>
                <a:lnTo>
                  <a:pt x="243268" y="33159"/>
                </a:lnTo>
                <a:lnTo>
                  <a:pt x="227799" y="73926"/>
                </a:lnTo>
                <a:lnTo>
                  <a:pt x="227457" y="83921"/>
                </a:lnTo>
                <a:lnTo>
                  <a:pt x="227774" y="93027"/>
                </a:lnTo>
                <a:lnTo>
                  <a:pt x="240792" y="130314"/>
                </a:lnTo>
                <a:lnTo>
                  <a:pt x="270129" y="158102"/>
                </a:lnTo>
                <a:lnTo>
                  <a:pt x="279857" y="163703"/>
                </a:lnTo>
                <a:lnTo>
                  <a:pt x="292506" y="170573"/>
                </a:lnTo>
                <a:lnTo>
                  <a:pt x="299186" y="174028"/>
                </a:lnTo>
                <a:lnTo>
                  <a:pt x="306044" y="177228"/>
                </a:lnTo>
                <a:lnTo>
                  <a:pt x="319493" y="182930"/>
                </a:lnTo>
                <a:lnTo>
                  <a:pt x="326618" y="186220"/>
                </a:lnTo>
                <a:lnTo>
                  <a:pt x="361759" y="210604"/>
                </a:lnTo>
                <a:lnTo>
                  <a:pt x="372427" y="230517"/>
                </a:lnTo>
                <a:lnTo>
                  <a:pt x="372427" y="248805"/>
                </a:lnTo>
                <a:lnTo>
                  <a:pt x="349567" y="283946"/>
                </a:lnTo>
                <a:lnTo>
                  <a:pt x="310883" y="293052"/>
                </a:lnTo>
                <a:lnTo>
                  <a:pt x="304711" y="292925"/>
                </a:lnTo>
                <a:lnTo>
                  <a:pt x="263842" y="283946"/>
                </a:lnTo>
                <a:lnTo>
                  <a:pt x="233553" y="267093"/>
                </a:lnTo>
                <a:lnTo>
                  <a:pt x="224409" y="267093"/>
                </a:lnTo>
                <a:lnTo>
                  <a:pt x="222885" y="268617"/>
                </a:lnTo>
                <a:lnTo>
                  <a:pt x="221361" y="268617"/>
                </a:lnTo>
                <a:lnTo>
                  <a:pt x="221361" y="270141"/>
                </a:lnTo>
                <a:lnTo>
                  <a:pt x="219837" y="271754"/>
                </a:lnTo>
                <a:lnTo>
                  <a:pt x="219837" y="294614"/>
                </a:lnTo>
                <a:lnTo>
                  <a:pt x="221361" y="297662"/>
                </a:lnTo>
                <a:lnTo>
                  <a:pt x="221361" y="300710"/>
                </a:lnTo>
                <a:lnTo>
                  <a:pt x="222885" y="303758"/>
                </a:lnTo>
                <a:lnTo>
                  <a:pt x="224409" y="305282"/>
                </a:lnTo>
                <a:lnTo>
                  <a:pt x="227457" y="306806"/>
                </a:lnTo>
                <a:lnTo>
                  <a:pt x="230505" y="309854"/>
                </a:lnTo>
                <a:lnTo>
                  <a:pt x="239649" y="315950"/>
                </a:lnTo>
                <a:lnTo>
                  <a:pt x="245745" y="317474"/>
                </a:lnTo>
                <a:lnTo>
                  <a:pt x="260985" y="323570"/>
                </a:lnTo>
                <a:lnTo>
                  <a:pt x="268605" y="325196"/>
                </a:lnTo>
                <a:lnTo>
                  <a:pt x="277749" y="326720"/>
                </a:lnTo>
                <a:lnTo>
                  <a:pt x="284924" y="328485"/>
                </a:lnTo>
                <a:lnTo>
                  <a:pt x="292506" y="329387"/>
                </a:lnTo>
                <a:lnTo>
                  <a:pt x="298831" y="329653"/>
                </a:lnTo>
                <a:lnTo>
                  <a:pt x="310883" y="329692"/>
                </a:lnTo>
                <a:lnTo>
                  <a:pt x="319760" y="329438"/>
                </a:lnTo>
                <a:lnTo>
                  <a:pt x="360857" y="319862"/>
                </a:lnTo>
                <a:lnTo>
                  <a:pt x="398716" y="291757"/>
                </a:lnTo>
                <a:lnTo>
                  <a:pt x="414578" y="256628"/>
                </a:lnTo>
                <a:lnTo>
                  <a:pt x="416166" y="246214"/>
                </a:lnTo>
                <a:lnTo>
                  <a:pt x="416725" y="235089"/>
                </a:lnTo>
                <a:close/>
              </a:path>
              <a:path w="676275" h="330200">
                <a:moveTo>
                  <a:pt x="676084" y="16776"/>
                </a:moveTo>
                <a:lnTo>
                  <a:pt x="674560" y="13728"/>
                </a:lnTo>
                <a:lnTo>
                  <a:pt x="674560" y="9156"/>
                </a:lnTo>
                <a:lnTo>
                  <a:pt x="671512" y="6108"/>
                </a:lnTo>
                <a:lnTo>
                  <a:pt x="671512" y="4584"/>
                </a:lnTo>
                <a:lnTo>
                  <a:pt x="441109" y="4584"/>
                </a:lnTo>
                <a:lnTo>
                  <a:pt x="436537" y="9156"/>
                </a:lnTo>
                <a:lnTo>
                  <a:pt x="436537" y="13728"/>
                </a:lnTo>
                <a:lnTo>
                  <a:pt x="435013" y="16776"/>
                </a:lnTo>
                <a:lnTo>
                  <a:pt x="435013" y="25920"/>
                </a:lnTo>
                <a:lnTo>
                  <a:pt x="436537" y="28968"/>
                </a:lnTo>
                <a:lnTo>
                  <a:pt x="436537" y="35064"/>
                </a:lnTo>
                <a:lnTo>
                  <a:pt x="438061" y="36588"/>
                </a:lnTo>
                <a:lnTo>
                  <a:pt x="438061" y="38112"/>
                </a:lnTo>
                <a:lnTo>
                  <a:pt x="439585" y="38112"/>
                </a:lnTo>
                <a:lnTo>
                  <a:pt x="441109" y="39636"/>
                </a:lnTo>
                <a:lnTo>
                  <a:pt x="534162" y="39636"/>
                </a:lnTo>
                <a:lnTo>
                  <a:pt x="534162" y="322046"/>
                </a:lnTo>
                <a:lnTo>
                  <a:pt x="535686" y="322046"/>
                </a:lnTo>
                <a:lnTo>
                  <a:pt x="535686" y="323570"/>
                </a:lnTo>
                <a:lnTo>
                  <a:pt x="537210" y="323570"/>
                </a:lnTo>
                <a:lnTo>
                  <a:pt x="538734" y="325196"/>
                </a:lnTo>
                <a:lnTo>
                  <a:pt x="543306" y="325196"/>
                </a:lnTo>
                <a:lnTo>
                  <a:pt x="544830" y="326720"/>
                </a:lnTo>
                <a:lnTo>
                  <a:pt x="566267" y="326720"/>
                </a:lnTo>
                <a:lnTo>
                  <a:pt x="569315" y="325196"/>
                </a:lnTo>
                <a:lnTo>
                  <a:pt x="572363" y="325196"/>
                </a:lnTo>
                <a:lnTo>
                  <a:pt x="573887" y="323570"/>
                </a:lnTo>
                <a:lnTo>
                  <a:pt x="575411" y="323570"/>
                </a:lnTo>
                <a:lnTo>
                  <a:pt x="575411" y="322046"/>
                </a:lnTo>
                <a:lnTo>
                  <a:pt x="576935" y="322046"/>
                </a:lnTo>
                <a:lnTo>
                  <a:pt x="576935" y="39636"/>
                </a:lnTo>
                <a:lnTo>
                  <a:pt x="671512" y="39636"/>
                </a:lnTo>
                <a:lnTo>
                  <a:pt x="671512" y="38112"/>
                </a:lnTo>
                <a:lnTo>
                  <a:pt x="673036" y="38112"/>
                </a:lnTo>
                <a:lnTo>
                  <a:pt x="673036" y="36588"/>
                </a:lnTo>
                <a:lnTo>
                  <a:pt x="674560" y="35064"/>
                </a:lnTo>
                <a:lnTo>
                  <a:pt x="674560" y="30492"/>
                </a:lnTo>
                <a:lnTo>
                  <a:pt x="676084" y="28968"/>
                </a:lnTo>
                <a:lnTo>
                  <a:pt x="676084" y="16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3419144" y="1176530"/>
            <a:ext cx="182989" cy="275840"/>
          </a:xfrm>
          <a:custGeom>
            <a:avLst/>
            <a:gdLst/>
            <a:ahLst/>
            <a:cxnLst/>
            <a:rect l="l" t="t" r="r" b="b"/>
            <a:pathLst>
              <a:path w="213995" h="322580">
                <a:moveTo>
                  <a:pt x="132778" y="222222"/>
                </a:moveTo>
                <a:lnTo>
                  <a:pt x="132778" y="164877"/>
                </a:lnTo>
                <a:lnTo>
                  <a:pt x="138874" y="166401"/>
                </a:lnTo>
                <a:lnTo>
                  <a:pt x="143446" y="169449"/>
                </a:lnTo>
                <a:lnTo>
                  <a:pt x="160210" y="186213"/>
                </a:lnTo>
                <a:lnTo>
                  <a:pt x="163258" y="190785"/>
                </a:lnTo>
                <a:lnTo>
                  <a:pt x="166306" y="196881"/>
                </a:lnTo>
                <a:lnTo>
                  <a:pt x="169449" y="202977"/>
                </a:lnTo>
                <a:lnTo>
                  <a:pt x="174021" y="210597"/>
                </a:lnTo>
                <a:lnTo>
                  <a:pt x="177069" y="216789"/>
                </a:lnTo>
                <a:lnTo>
                  <a:pt x="180117" y="225933"/>
                </a:lnTo>
                <a:lnTo>
                  <a:pt x="209073" y="296132"/>
                </a:lnTo>
                <a:lnTo>
                  <a:pt x="210597" y="302228"/>
                </a:lnTo>
                <a:lnTo>
                  <a:pt x="212121" y="306800"/>
                </a:lnTo>
                <a:lnTo>
                  <a:pt x="213645" y="308324"/>
                </a:lnTo>
                <a:lnTo>
                  <a:pt x="213645" y="318992"/>
                </a:lnTo>
                <a:lnTo>
                  <a:pt x="212121" y="318992"/>
                </a:lnTo>
                <a:lnTo>
                  <a:pt x="210597" y="320611"/>
                </a:lnTo>
                <a:lnTo>
                  <a:pt x="209073" y="320611"/>
                </a:lnTo>
                <a:lnTo>
                  <a:pt x="206025" y="322135"/>
                </a:lnTo>
                <a:lnTo>
                  <a:pt x="178593" y="322135"/>
                </a:lnTo>
                <a:lnTo>
                  <a:pt x="175545" y="320611"/>
                </a:lnTo>
                <a:lnTo>
                  <a:pt x="173983" y="320570"/>
                </a:lnTo>
                <a:lnTo>
                  <a:pt x="172497" y="318992"/>
                </a:lnTo>
                <a:lnTo>
                  <a:pt x="170973" y="318992"/>
                </a:lnTo>
                <a:lnTo>
                  <a:pt x="170973" y="317468"/>
                </a:lnTo>
                <a:lnTo>
                  <a:pt x="169449" y="315944"/>
                </a:lnTo>
                <a:lnTo>
                  <a:pt x="169449" y="314420"/>
                </a:lnTo>
                <a:lnTo>
                  <a:pt x="167830" y="311372"/>
                </a:lnTo>
                <a:lnTo>
                  <a:pt x="136350" y="230003"/>
                </a:lnTo>
                <a:lnTo>
                  <a:pt x="133540" y="223825"/>
                </a:lnTo>
                <a:lnTo>
                  <a:pt x="132778" y="222222"/>
                </a:lnTo>
                <a:close/>
              </a:path>
              <a:path w="213995" h="322580">
                <a:moveTo>
                  <a:pt x="0" y="317468"/>
                </a:moveTo>
                <a:lnTo>
                  <a:pt x="0" y="10668"/>
                </a:lnTo>
                <a:lnTo>
                  <a:pt x="1524" y="6096"/>
                </a:lnTo>
                <a:lnTo>
                  <a:pt x="4572" y="3048"/>
                </a:lnTo>
                <a:lnTo>
                  <a:pt x="9144" y="1524"/>
                </a:lnTo>
                <a:lnTo>
                  <a:pt x="12192" y="0"/>
                </a:lnTo>
                <a:lnTo>
                  <a:pt x="109918" y="0"/>
                </a:lnTo>
                <a:lnTo>
                  <a:pt x="114490" y="1524"/>
                </a:lnTo>
                <a:lnTo>
                  <a:pt x="119062" y="1524"/>
                </a:lnTo>
                <a:lnTo>
                  <a:pt x="158534" y="15882"/>
                </a:lnTo>
                <a:lnTo>
                  <a:pt x="187975" y="46784"/>
                </a:lnTo>
                <a:lnTo>
                  <a:pt x="195357" y="83915"/>
                </a:lnTo>
                <a:lnTo>
                  <a:pt x="195072" y="91655"/>
                </a:lnTo>
                <a:lnTo>
                  <a:pt x="181998" y="130968"/>
                </a:lnTo>
                <a:lnTo>
                  <a:pt x="152709" y="156010"/>
                </a:lnTo>
                <a:lnTo>
                  <a:pt x="149542" y="157639"/>
                </a:lnTo>
                <a:lnTo>
                  <a:pt x="149542" y="88487"/>
                </a:lnTo>
                <a:lnTo>
                  <a:pt x="148994" y="79629"/>
                </a:lnTo>
                <a:lnTo>
                  <a:pt x="130302" y="45541"/>
                </a:lnTo>
                <a:lnTo>
                  <a:pt x="112966" y="38100"/>
                </a:lnTo>
                <a:lnTo>
                  <a:pt x="109918" y="36576"/>
                </a:lnTo>
                <a:lnTo>
                  <a:pt x="103822" y="36576"/>
                </a:lnTo>
                <a:lnTo>
                  <a:pt x="99155" y="35052"/>
                </a:lnTo>
                <a:lnTo>
                  <a:pt x="42767" y="35052"/>
                </a:lnTo>
                <a:lnTo>
                  <a:pt x="42767" y="317468"/>
                </a:lnTo>
                <a:lnTo>
                  <a:pt x="41243" y="317468"/>
                </a:lnTo>
                <a:lnTo>
                  <a:pt x="41243" y="318992"/>
                </a:lnTo>
                <a:lnTo>
                  <a:pt x="39719" y="318992"/>
                </a:lnTo>
                <a:lnTo>
                  <a:pt x="38195" y="320611"/>
                </a:lnTo>
                <a:lnTo>
                  <a:pt x="35147" y="320611"/>
                </a:lnTo>
                <a:lnTo>
                  <a:pt x="32004" y="322135"/>
                </a:lnTo>
                <a:lnTo>
                  <a:pt x="10668" y="322135"/>
                </a:lnTo>
                <a:lnTo>
                  <a:pt x="9144" y="320611"/>
                </a:lnTo>
                <a:lnTo>
                  <a:pt x="4572" y="320611"/>
                </a:lnTo>
                <a:lnTo>
                  <a:pt x="3048" y="318992"/>
                </a:lnTo>
                <a:lnTo>
                  <a:pt x="1524" y="318992"/>
                </a:lnTo>
                <a:lnTo>
                  <a:pt x="1524" y="317468"/>
                </a:lnTo>
                <a:lnTo>
                  <a:pt x="0" y="317468"/>
                </a:lnTo>
                <a:close/>
              </a:path>
              <a:path w="213995" h="322580">
                <a:moveTo>
                  <a:pt x="42767" y="177069"/>
                </a:moveTo>
                <a:lnTo>
                  <a:pt x="42767" y="143446"/>
                </a:lnTo>
                <a:lnTo>
                  <a:pt x="83915" y="143446"/>
                </a:lnTo>
                <a:lnTo>
                  <a:pt x="92526" y="143160"/>
                </a:lnTo>
                <a:lnTo>
                  <a:pt x="134302" y="128206"/>
                </a:lnTo>
                <a:lnTo>
                  <a:pt x="138874" y="122110"/>
                </a:lnTo>
                <a:lnTo>
                  <a:pt x="143446" y="117538"/>
                </a:lnTo>
                <a:lnTo>
                  <a:pt x="146494" y="109918"/>
                </a:lnTo>
                <a:lnTo>
                  <a:pt x="148018" y="103727"/>
                </a:lnTo>
                <a:lnTo>
                  <a:pt x="149542" y="96107"/>
                </a:lnTo>
                <a:lnTo>
                  <a:pt x="149542" y="157639"/>
                </a:lnTo>
                <a:lnTo>
                  <a:pt x="146304" y="159305"/>
                </a:lnTo>
                <a:lnTo>
                  <a:pt x="139612" y="162314"/>
                </a:lnTo>
                <a:lnTo>
                  <a:pt x="132778" y="164877"/>
                </a:lnTo>
                <a:lnTo>
                  <a:pt x="132778" y="222222"/>
                </a:lnTo>
                <a:lnTo>
                  <a:pt x="130730" y="217915"/>
                </a:lnTo>
                <a:lnTo>
                  <a:pt x="128206" y="212121"/>
                </a:lnTo>
                <a:lnTo>
                  <a:pt x="114490" y="193833"/>
                </a:lnTo>
                <a:lnTo>
                  <a:pt x="109918" y="189261"/>
                </a:lnTo>
                <a:lnTo>
                  <a:pt x="103822" y="184689"/>
                </a:lnTo>
                <a:lnTo>
                  <a:pt x="96107" y="181641"/>
                </a:lnTo>
                <a:lnTo>
                  <a:pt x="90011" y="178593"/>
                </a:lnTo>
                <a:lnTo>
                  <a:pt x="80867" y="177069"/>
                </a:lnTo>
                <a:lnTo>
                  <a:pt x="42767" y="177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3655346" y="1175145"/>
            <a:ext cx="206337" cy="279641"/>
          </a:xfrm>
          <a:custGeom>
            <a:avLst/>
            <a:gdLst/>
            <a:ahLst/>
            <a:cxnLst/>
            <a:rect l="l" t="t" r="r" b="b"/>
            <a:pathLst>
              <a:path w="241300" h="327025">
                <a:moveTo>
                  <a:pt x="0" y="206121"/>
                </a:moveTo>
                <a:lnTo>
                  <a:pt x="0" y="4667"/>
                </a:lnTo>
                <a:lnTo>
                  <a:pt x="3048" y="1619"/>
                </a:lnTo>
                <a:lnTo>
                  <a:pt x="6096" y="1619"/>
                </a:lnTo>
                <a:lnTo>
                  <a:pt x="7620" y="0"/>
                </a:lnTo>
                <a:lnTo>
                  <a:pt x="33623" y="0"/>
                </a:lnTo>
                <a:lnTo>
                  <a:pt x="35147" y="1619"/>
                </a:lnTo>
                <a:lnTo>
                  <a:pt x="38195" y="1619"/>
                </a:lnTo>
                <a:lnTo>
                  <a:pt x="41243" y="4667"/>
                </a:lnTo>
                <a:lnTo>
                  <a:pt x="41243" y="201549"/>
                </a:lnTo>
                <a:lnTo>
                  <a:pt x="41552" y="212510"/>
                </a:lnTo>
                <a:lnTo>
                  <a:pt x="53816" y="256139"/>
                </a:lnTo>
                <a:lnTo>
                  <a:pt x="88487" y="285559"/>
                </a:lnTo>
                <a:lnTo>
                  <a:pt x="120586" y="290131"/>
                </a:lnTo>
                <a:lnTo>
                  <a:pt x="129468" y="289845"/>
                </a:lnTo>
                <a:lnTo>
                  <a:pt x="166961" y="278320"/>
                </a:lnTo>
                <a:lnTo>
                  <a:pt x="193833" y="241268"/>
                </a:lnTo>
                <a:lnTo>
                  <a:pt x="198405" y="204597"/>
                </a:lnTo>
                <a:lnTo>
                  <a:pt x="198405" y="4667"/>
                </a:lnTo>
                <a:lnTo>
                  <a:pt x="199929" y="4667"/>
                </a:lnTo>
                <a:lnTo>
                  <a:pt x="199929" y="3143"/>
                </a:lnTo>
                <a:lnTo>
                  <a:pt x="201453" y="3143"/>
                </a:lnTo>
                <a:lnTo>
                  <a:pt x="202977" y="1619"/>
                </a:lnTo>
                <a:lnTo>
                  <a:pt x="204501" y="1619"/>
                </a:lnTo>
                <a:lnTo>
                  <a:pt x="207549" y="0"/>
                </a:lnTo>
                <a:lnTo>
                  <a:pt x="233553" y="0"/>
                </a:lnTo>
                <a:lnTo>
                  <a:pt x="235077" y="1619"/>
                </a:lnTo>
                <a:lnTo>
                  <a:pt x="238125" y="1619"/>
                </a:lnTo>
                <a:lnTo>
                  <a:pt x="239649" y="3143"/>
                </a:lnTo>
                <a:lnTo>
                  <a:pt x="239649" y="4667"/>
                </a:lnTo>
                <a:lnTo>
                  <a:pt x="241173" y="4667"/>
                </a:lnTo>
                <a:lnTo>
                  <a:pt x="241173" y="203073"/>
                </a:lnTo>
                <a:lnTo>
                  <a:pt x="236029" y="244529"/>
                </a:lnTo>
                <a:lnTo>
                  <a:pt x="215218" y="286391"/>
                </a:lnTo>
                <a:lnTo>
                  <a:pt x="180546" y="314205"/>
                </a:lnTo>
                <a:lnTo>
                  <a:pt x="131851" y="326253"/>
                </a:lnTo>
                <a:lnTo>
                  <a:pt x="117538" y="326802"/>
                </a:lnTo>
                <a:lnTo>
                  <a:pt x="104974" y="326467"/>
                </a:lnTo>
                <a:lnTo>
                  <a:pt x="58674" y="315087"/>
                </a:lnTo>
                <a:lnTo>
                  <a:pt x="24590" y="288796"/>
                </a:lnTo>
                <a:lnTo>
                  <a:pt x="3857" y="247577"/>
                </a:lnTo>
                <a:lnTo>
                  <a:pt x="333" y="220725"/>
                </a:lnTo>
                <a:lnTo>
                  <a:pt x="0" y="206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3900671" y="1176530"/>
            <a:ext cx="205250" cy="275840"/>
          </a:xfrm>
          <a:custGeom>
            <a:avLst/>
            <a:gdLst/>
            <a:ahLst/>
            <a:cxnLst/>
            <a:rect l="l" t="t" r="r" b="b"/>
            <a:pathLst>
              <a:path w="240029" h="322580">
                <a:moveTo>
                  <a:pt x="4572" y="35052"/>
                </a:moveTo>
                <a:lnTo>
                  <a:pt x="4572" y="0"/>
                </a:lnTo>
                <a:lnTo>
                  <a:pt x="235077" y="0"/>
                </a:lnTo>
                <a:lnTo>
                  <a:pt x="239649" y="4572"/>
                </a:lnTo>
                <a:lnTo>
                  <a:pt x="239649" y="30480"/>
                </a:lnTo>
                <a:lnTo>
                  <a:pt x="238125" y="32004"/>
                </a:lnTo>
                <a:lnTo>
                  <a:pt x="238125" y="33528"/>
                </a:lnTo>
                <a:lnTo>
                  <a:pt x="236601" y="33528"/>
                </a:lnTo>
                <a:lnTo>
                  <a:pt x="235077" y="35052"/>
                </a:lnTo>
                <a:lnTo>
                  <a:pt x="141922" y="35052"/>
                </a:lnTo>
                <a:lnTo>
                  <a:pt x="141922" y="317468"/>
                </a:lnTo>
                <a:lnTo>
                  <a:pt x="140398" y="317468"/>
                </a:lnTo>
                <a:lnTo>
                  <a:pt x="140398" y="318992"/>
                </a:lnTo>
                <a:lnTo>
                  <a:pt x="138874" y="318992"/>
                </a:lnTo>
                <a:lnTo>
                  <a:pt x="137350" y="320611"/>
                </a:lnTo>
                <a:lnTo>
                  <a:pt x="132778" y="320611"/>
                </a:lnTo>
                <a:lnTo>
                  <a:pt x="131254" y="322135"/>
                </a:lnTo>
                <a:lnTo>
                  <a:pt x="109918" y="322135"/>
                </a:lnTo>
                <a:lnTo>
                  <a:pt x="106870" y="320611"/>
                </a:lnTo>
                <a:lnTo>
                  <a:pt x="103822" y="320611"/>
                </a:lnTo>
                <a:lnTo>
                  <a:pt x="102298" y="318992"/>
                </a:lnTo>
                <a:lnTo>
                  <a:pt x="100774" y="318992"/>
                </a:lnTo>
                <a:lnTo>
                  <a:pt x="99250" y="317468"/>
                </a:lnTo>
                <a:lnTo>
                  <a:pt x="99250" y="35052"/>
                </a:lnTo>
                <a:lnTo>
                  <a:pt x="4572" y="35052"/>
                </a:lnTo>
                <a:close/>
              </a:path>
              <a:path w="240029" h="322580">
                <a:moveTo>
                  <a:pt x="1524" y="30480"/>
                </a:moveTo>
                <a:lnTo>
                  <a:pt x="1524" y="4572"/>
                </a:lnTo>
                <a:lnTo>
                  <a:pt x="4572" y="1524"/>
                </a:lnTo>
                <a:lnTo>
                  <a:pt x="4572" y="33528"/>
                </a:lnTo>
                <a:lnTo>
                  <a:pt x="3048" y="33528"/>
                </a:lnTo>
                <a:lnTo>
                  <a:pt x="3048" y="32004"/>
                </a:lnTo>
                <a:lnTo>
                  <a:pt x="1524" y="30480"/>
                </a:lnTo>
                <a:close/>
              </a:path>
              <a:path w="240029" h="322580">
                <a:moveTo>
                  <a:pt x="0" y="24384"/>
                </a:moveTo>
                <a:lnTo>
                  <a:pt x="0" y="12192"/>
                </a:lnTo>
                <a:lnTo>
                  <a:pt x="1524" y="9144"/>
                </a:lnTo>
                <a:lnTo>
                  <a:pt x="1524" y="25908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4144773" y="1175145"/>
            <a:ext cx="207965" cy="279641"/>
          </a:xfrm>
          <a:custGeom>
            <a:avLst/>
            <a:gdLst/>
            <a:ahLst/>
            <a:cxnLst/>
            <a:rect l="l" t="t" r="r" b="b"/>
            <a:pathLst>
              <a:path w="243204" h="327025">
                <a:moveTo>
                  <a:pt x="0" y="206121"/>
                </a:moveTo>
                <a:lnTo>
                  <a:pt x="0" y="6191"/>
                </a:lnTo>
                <a:lnTo>
                  <a:pt x="4572" y="1619"/>
                </a:lnTo>
                <a:lnTo>
                  <a:pt x="6096" y="1619"/>
                </a:lnTo>
                <a:lnTo>
                  <a:pt x="9144" y="0"/>
                </a:lnTo>
                <a:lnTo>
                  <a:pt x="35052" y="0"/>
                </a:lnTo>
                <a:lnTo>
                  <a:pt x="36576" y="1619"/>
                </a:lnTo>
                <a:lnTo>
                  <a:pt x="39624" y="1619"/>
                </a:lnTo>
                <a:lnTo>
                  <a:pt x="42672" y="4667"/>
                </a:lnTo>
                <a:lnTo>
                  <a:pt x="42672" y="201549"/>
                </a:lnTo>
                <a:lnTo>
                  <a:pt x="42981" y="212510"/>
                </a:lnTo>
                <a:lnTo>
                  <a:pt x="55256" y="256139"/>
                </a:lnTo>
                <a:lnTo>
                  <a:pt x="88487" y="285559"/>
                </a:lnTo>
                <a:lnTo>
                  <a:pt x="122015" y="290131"/>
                </a:lnTo>
                <a:lnTo>
                  <a:pt x="130952" y="289845"/>
                </a:lnTo>
                <a:lnTo>
                  <a:pt x="168402" y="278320"/>
                </a:lnTo>
                <a:lnTo>
                  <a:pt x="195262" y="241268"/>
                </a:lnTo>
                <a:lnTo>
                  <a:pt x="199929" y="204597"/>
                </a:lnTo>
                <a:lnTo>
                  <a:pt x="199929" y="4667"/>
                </a:lnTo>
                <a:lnTo>
                  <a:pt x="201453" y="4667"/>
                </a:lnTo>
                <a:lnTo>
                  <a:pt x="201453" y="3143"/>
                </a:lnTo>
                <a:lnTo>
                  <a:pt x="202977" y="3143"/>
                </a:lnTo>
                <a:lnTo>
                  <a:pt x="204501" y="1619"/>
                </a:lnTo>
                <a:lnTo>
                  <a:pt x="206025" y="1619"/>
                </a:lnTo>
                <a:lnTo>
                  <a:pt x="209073" y="0"/>
                </a:lnTo>
                <a:lnTo>
                  <a:pt x="234981" y="0"/>
                </a:lnTo>
                <a:lnTo>
                  <a:pt x="236505" y="1619"/>
                </a:lnTo>
                <a:lnTo>
                  <a:pt x="239553" y="1619"/>
                </a:lnTo>
                <a:lnTo>
                  <a:pt x="241077" y="3143"/>
                </a:lnTo>
                <a:lnTo>
                  <a:pt x="241077" y="4667"/>
                </a:lnTo>
                <a:lnTo>
                  <a:pt x="242601" y="4667"/>
                </a:lnTo>
                <a:lnTo>
                  <a:pt x="242601" y="203073"/>
                </a:lnTo>
                <a:lnTo>
                  <a:pt x="237458" y="244529"/>
                </a:lnTo>
                <a:lnTo>
                  <a:pt x="216741" y="286391"/>
                </a:lnTo>
                <a:lnTo>
                  <a:pt x="181762" y="314205"/>
                </a:lnTo>
                <a:lnTo>
                  <a:pt x="133333" y="326253"/>
                </a:lnTo>
                <a:lnTo>
                  <a:pt x="118967" y="326802"/>
                </a:lnTo>
                <a:lnTo>
                  <a:pt x="105775" y="326467"/>
                </a:lnTo>
                <a:lnTo>
                  <a:pt x="60142" y="315087"/>
                </a:lnTo>
                <a:lnTo>
                  <a:pt x="26074" y="288796"/>
                </a:lnTo>
                <a:lnTo>
                  <a:pt x="5143" y="247577"/>
                </a:lnTo>
                <a:lnTo>
                  <a:pt x="571" y="220725"/>
                </a:lnTo>
                <a:lnTo>
                  <a:pt x="0" y="206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4425273" y="1175145"/>
            <a:ext cx="442539" cy="276926"/>
          </a:xfrm>
          <a:custGeom>
            <a:avLst/>
            <a:gdLst/>
            <a:ahLst/>
            <a:cxnLst/>
            <a:rect l="l" t="t" r="r" b="b"/>
            <a:pathLst>
              <a:path w="517525" h="323850">
                <a:moveTo>
                  <a:pt x="213753" y="312991"/>
                </a:moveTo>
                <a:lnTo>
                  <a:pt x="212217" y="309943"/>
                </a:lnTo>
                <a:lnTo>
                  <a:pt x="212217" y="308419"/>
                </a:lnTo>
                <a:lnTo>
                  <a:pt x="210693" y="303847"/>
                </a:lnTo>
                <a:lnTo>
                  <a:pt x="207556" y="297751"/>
                </a:lnTo>
                <a:lnTo>
                  <a:pt x="178600" y="227558"/>
                </a:lnTo>
                <a:lnTo>
                  <a:pt x="175552" y="218414"/>
                </a:lnTo>
                <a:lnTo>
                  <a:pt x="172504" y="212217"/>
                </a:lnTo>
                <a:lnTo>
                  <a:pt x="169456" y="204597"/>
                </a:lnTo>
                <a:lnTo>
                  <a:pt x="166408" y="198501"/>
                </a:lnTo>
                <a:lnTo>
                  <a:pt x="161836" y="192405"/>
                </a:lnTo>
                <a:lnTo>
                  <a:pt x="155740" y="183261"/>
                </a:lnTo>
                <a:lnTo>
                  <a:pt x="151168" y="178689"/>
                </a:lnTo>
                <a:lnTo>
                  <a:pt x="146596" y="175641"/>
                </a:lnTo>
                <a:lnTo>
                  <a:pt x="142024" y="171069"/>
                </a:lnTo>
                <a:lnTo>
                  <a:pt x="137350" y="168021"/>
                </a:lnTo>
                <a:lnTo>
                  <a:pt x="132778" y="166497"/>
                </a:lnTo>
                <a:lnTo>
                  <a:pt x="139433" y="163944"/>
                </a:lnTo>
                <a:lnTo>
                  <a:pt x="173126" y="141998"/>
                </a:lnTo>
                <a:lnTo>
                  <a:pt x="177076" y="137452"/>
                </a:lnTo>
                <a:lnTo>
                  <a:pt x="181356" y="132588"/>
                </a:lnTo>
                <a:lnTo>
                  <a:pt x="193573" y="93281"/>
                </a:lnTo>
                <a:lnTo>
                  <a:pt x="193840" y="85534"/>
                </a:lnTo>
                <a:lnTo>
                  <a:pt x="193548" y="77558"/>
                </a:lnTo>
                <a:lnTo>
                  <a:pt x="179832" y="36322"/>
                </a:lnTo>
                <a:lnTo>
                  <a:pt x="149644" y="13106"/>
                </a:lnTo>
                <a:lnTo>
                  <a:pt x="149644" y="90106"/>
                </a:lnTo>
                <a:lnTo>
                  <a:pt x="149644" y="97726"/>
                </a:lnTo>
                <a:lnTo>
                  <a:pt x="148120" y="105346"/>
                </a:lnTo>
                <a:lnTo>
                  <a:pt x="145072" y="111544"/>
                </a:lnTo>
                <a:lnTo>
                  <a:pt x="143548" y="119164"/>
                </a:lnTo>
                <a:lnTo>
                  <a:pt x="138874" y="123736"/>
                </a:lnTo>
                <a:lnTo>
                  <a:pt x="128206" y="134404"/>
                </a:lnTo>
                <a:lnTo>
                  <a:pt x="112966" y="140500"/>
                </a:lnTo>
                <a:lnTo>
                  <a:pt x="42773" y="145072"/>
                </a:lnTo>
                <a:lnTo>
                  <a:pt x="42773" y="36677"/>
                </a:lnTo>
                <a:lnTo>
                  <a:pt x="99250" y="36677"/>
                </a:lnTo>
                <a:lnTo>
                  <a:pt x="103822" y="38201"/>
                </a:lnTo>
                <a:lnTo>
                  <a:pt x="108394" y="38201"/>
                </a:lnTo>
                <a:lnTo>
                  <a:pt x="144462" y="65252"/>
                </a:lnTo>
                <a:lnTo>
                  <a:pt x="149644" y="90106"/>
                </a:lnTo>
                <a:lnTo>
                  <a:pt x="149644" y="13106"/>
                </a:lnTo>
                <a:lnTo>
                  <a:pt x="143979" y="10439"/>
                </a:lnTo>
                <a:lnTo>
                  <a:pt x="136067" y="7340"/>
                </a:lnTo>
                <a:lnTo>
                  <a:pt x="127304" y="4813"/>
                </a:lnTo>
                <a:lnTo>
                  <a:pt x="117538" y="3149"/>
                </a:lnTo>
                <a:lnTo>
                  <a:pt x="114490" y="3149"/>
                </a:lnTo>
                <a:lnTo>
                  <a:pt x="108394" y="1625"/>
                </a:lnTo>
                <a:lnTo>
                  <a:pt x="10769" y="1625"/>
                </a:lnTo>
                <a:lnTo>
                  <a:pt x="7721" y="3149"/>
                </a:lnTo>
                <a:lnTo>
                  <a:pt x="4572" y="4673"/>
                </a:lnTo>
                <a:lnTo>
                  <a:pt x="1524" y="7721"/>
                </a:lnTo>
                <a:lnTo>
                  <a:pt x="0" y="12293"/>
                </a:lnTo>
                <a:lnTo>
                  <a:pt x="0" y="319087"/>
                </a:lnTo>
                <a:lnTo>
                  <a:pt x="1524" y="320611"/>
                </a:lnTo>
                <a:lnTo>
                  <a:pt x="3048" y="322237"/>
                </a:lnTo>
                <a:lnTo>
                  <a:pt x="7721" y="322237"/>
                </a:lnTo>
                <a:lnTo>
                  <a:pt x="10769" y="323761"/>
                </a:lnTo>
                <a:lnTo>
                  <a:pt x="30581" y="323761"/>
                </a:lnTo>
                <a:lnTo>
                  <a:pt x="33629" y="322237"/>
                </a:lnTo>
                <a:lnTo>
                  <a:pt x="38201" y="322237"/>
                </a:lnTo>
                <a:lnTo>
                  <a:pt x="39725" y="320611"/>
                </a:lnTo>
                <a:lnTo>
                  <a:pt x="42773" y="317563"/>
                </a:lnTo>
                <a:lnTo>
                  <a:pt x="42773" y="178689"/>
                </a:lnTo>
                <a:lnTo>
                  <a:pt x="70205" y="178689"/>
                </a:lnTo>
                <a:lnTo>
                  <a:pt x="114490" y="195453"/>
                </a:lnTo>
                <a:lnTo>
                  <a:pt x="126682" y="213741"/>
                </a:lnTo>
                <a:lnTo>
                  <a:pt x="129857" y="219544"/>
                </a:lnTo>
                <a:lnTo>
                  <a:pt x="132588" y="225450"/>
                </a:lnTo>
                <a:lnTo>
                  <a:pt x="132778" y="225933"/>
                </a:lnTo>
                <a:lnTo>
                  <a:pt x="135051" y="231635"/>
                </a:lnTo>
                <a:lnTo>
                  <a:pt x="137350" y="238226"/>
                </a:lnTo>
                <a:lnTo>
                  <a:pt x="167932" y="312991"/>
                </a:lnTo>
                <a:lnTo>
                  <a:pt x="167932" y="316039"/>
                </a:lnTo>
                <a:lnTo>
                  <a:pt x="169456" y="317563"/>
                </a:lnTo>
                <a:lnTo>
                  <a:pt x="169456" y="319087"/>
                </a:lnTo>
                <a:lnTo>
                  <a:pt x="170980" y="320611"/>
                </a:lnTo>
                <a:lnTo>
                  <a:pt x="172504" y="320611"/>
                </a:lnTo>
                <a:lnTo>
                  <a:pt x="174028" y="322237"/>
                </a:lnTo>
                <a:lnTo>
                  <a:pt x="175552" y="322237"/>
                </a:lnTo>
                <a:lnTo>
                  <a:pt x="177076" y="323761"/>
                </a:lnTo>
                <a:lnTo>
                  <a:pt x="206032" y="323761"/>
                </a:lnTo>
                <a:lnTo>
                  <a:pt x="207556" y="322237"/>
                </a:lnTo>
                <a:lnTo>
                  <a:pt x="209169" y="322237"/>
                </a:lnTo>
                <a:lnTo>
                  <a:pt x="210693" y="320611"/>
                </a:lnTo>
                <a:lnTo>
                  <a:pt x="212217" y="320611"/>
                </a:lnTo>
                <a:lnTo>
                  <a:pt x="212217" y="319087"/>
                </a:lnTo>
                <a:lnTo>
                  <a:pt x="213753" y="319087"/>
                </a:lnTo>
                <a:lnTo>
                  <a:pt x="213753" y="312991"/>
                </a:lnTo>
                <a:close/>
              </a:path>
              <a:path w="517525" h="323850">
                <a:moveTo>
                  <a:pt x="517410" y="311467"/>
                </a:moveTo>
                <a:lnTo>
                  <a:pt x="515874" y="306895"/>
                </a:lnTo>
                <a:lnTo>
                  <a:pt x="433489" y="80670"/>
                </a:lnTo>
                <a:lnTo>
                  <a:pt x="433489" y="204597"/>
                </a:lnTo>
                <a:lnTo>
                  <a:pt x="322046" y="204597"/>
                </a:lnTo>
                <a:lnTo>
                  <a:pt x="376999" y="44297"/>
                </a:lnTo>
                <a:lnTo>
                  <a:pt x="433489" y="204597"/>
                </a:lnTo>
                <a:lnTo>
                  <a:pt x="433489" y="80670"/>
                </a:lnTo>
                <a:lnTo>
                  <a:pt x="407479" y="9245"/>
                </a:lnTo>
                <a:lnTo>
                  <a:pt x="407479" y="7721"/>
                </a:lnTo>
                <a:lnTo>
                  <a:pt x="405955" y="6197"/>
                </a:lnTo>
                <a:lnTo>
                  <a:pt x="405955" y="4673"/>
                </a:lnTo>
                <a:lnTo>
                  <a:pt x="402907" y="1625"/>
                </a:lnTo>
                <a:lnTo>
                  <a:pt x="399859" y="1625"/>
                </a:lnTo>
                <a:lnTo>
                  <a:pt x="398335" y="0"/>
                </a:lnTo>
                <a:lnTo>
                  <a:pt x="360235" y="0"/>
                </a:lnTo>
                <a:lnTo>
                  <a:pt x="358711" y="1625"/>
                </a:lnTo>
                <a:lnTo>
                  <a:pt x="357187" y="1625"/>
                </a:lnTo>
                <a:lnTo>
                  <a:pt x="354139" y="3149"/>
                </a:lnTo>
                <a:lnTo>
                  <a:pt x="354139" y="4673"/>
                </a:lnTo>
                <a:lnTo>
                  <a:pt x="352615" y="4673"/>
                </a:lnTo>
                <a:lnTo>
                  <a:pt x="352615" y="6197"/>
                </a:lnTo>
                <a:lnTo>
                  <a:pt x="351091" y="9245"/>
                </a:lnTo>
                <a:lnTo>
                  <a:pt x="244221" y="306895"/>
                </a:lnTo>
                <a:lnTo>
                  <a:pt x="241173" y="312991"/>
                </a:lnTo>
                <a:lnTo>
                  <a:pt x="241173" y="317563"/>
                </a:lnTo>
                <a:lnTo>
                  <a:pt x="242697" y="319087"/>
                </a:lnTo>
                <a:lnTo>
                  <a:pt x="242697" y="320611"/>
                </a:lnTo>
                <a:lnTo>
                  <a:pt x="244221" y="322237"/>
                </a:lnTo>
                <a:lnTo>
                  <a:pt x="247269" y="322237"/>
                </a:lnTo>
                <a:lnTo>
                  <a:pt x="250317" y="323761"/>
                </a:lnTo>
                <a:lnTo>
                  <a:pt x="276225" y="323761"/>
                </a:lnTo>
                <a:lnTo>
                  <a:pt x="277850" y="322237"/>
                </a:lnTo>
                <a:lnTo>
                  <a:pt x="279374" y="322237"/>
                </a:lnTo>
                <a:lnTo>
                  <a:pt x="280898" y="320611"/>
                </a:lnTo>
                <a:lnTo>
                  <a:pt x="282422" y="320611"/>
                </a:lnTo>
                <a:lnTo>
                  <a:pt x="282422" y="319087"/>
                </a:lnTo>
                <a:lnTo>
                  <a:pt x="283946" y="317563"/>
                </a:lnTo>
                <a:lnTo>
                  <a:pt x="283946" y="316039"/>
                </a:lnTo>
                <a:lnTo>
                  <a:pt x="285470" y="314515"/>
                </a:lnTo>
                <a:lnTo>
                  <a:pt x="311378" y="238226"/>
                </a:lnTo>
                <a:lnTo>
                  <a:pt x="322046" y="238226"/>
                </a:lnTo>
                <a:lnTo>
                  <a:pt x="433489" y="238226"/>
                </a:lnTo>
                <a:lnTo>
                  <a:pt x="444157" y="238226"/>
                </a:lnTo>
                <a:lnTo>
                  <a:pt x="471589" y="316039"/>
                </a:lnTo>
                <a:lnTo>
                  <a:pt x="473113" y="317563"/>
                </a:lnTo>
                <a:lnTo>
                  <a:pt x="473113" y="319087"/>
                </a:lnTo>
                <a:lnTo>
                  <a:pt x="474637" y="319087"/>
                </a:lnTo>
                <a:lnTo>
                  <a:pt x="474637" y="320611"/>
                </a:lnTo>
                <a:lnTo>
                  <a:pt x="476161" y="322237"/>
                </a:lnTo>
                <a:lnTo>
                  <a:pt x="479209" y="322237"/>
                </a:lnTo>
                <a:lnTo>
                  <a:pt x="482346" y="323761"/>
                </a:lnTo>
                <a:lnTo>
                  <a:pt x="512826" y="323761"/>
                </a:lnTo>
                <a:lnTo>
                  <a:pt x="514350" y="322237"/>
                </a:lnTo>
                <a:lnTo>
                  <a:pt x="515874" y="320611"/>
                </a:lnTo>
                <a:lnTo>
                  <a:pt x="517410" y="319087"/>
                </a:lnTo>
                <a:lnTo>
                  <a:pt x="517410" y="311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5010005" y="1176530"/>
            <a:ext cx="211767" cy="274211"/>
          </a:xfrm>
          <a:custGeom>
            <a:avLst/>
            <a:gdLst/>
            <a:ahLst/>
            <a:cxnLst/>
            <a:rect l="l" t="t" r="r" b="b"/>
            <a:pathLst>
              <a:path w="247650" h="320675">
                <a:moveTo>
                  <a:pt x="0" y="309848"/>
                </a:moveTo>
                <a:lnTo>
                  <a:pt x="0" y="10668"/>
                </a:lnTo>
                <a:lnTo>
                  <a:pt x="1524" y="6096"/>
                </a:lnTo>
                <a:lnTo>
                  <a:pt x="6096" y="3048"/>
                </a:lnTo>
                <a:lnTo>
                  <a:pt x="12192" y="0"/>
                </a:lnTo>
                <a:lnTo>
                  <a:pt x="88487" y="0"/>
                </a:lnTo>
                <a:lnTo>
                  <a:pt x="109123" y="595"/>
                </a:lnTo>
                <a:lnTo>
                  <a:pt x="160210" y="10668"/>
                </a:lnTo>
                <a:lnTo>
                  <a:pt x="197541" y="31670"/>
                </a:lnTo>
                <a:lnTo>
                  <a:pt x="225075" y="63900"/>
                </a:lnTo>
                <a:lnTo>
                  <a:pt x="242030" y="105234"/>
                </a:lnTo>
                <a:lnTo>
                  <a:pt x="247173" y="155638"/>
                </a:lnTo>
                <a:lnTo>
                  <a:pt x="246578" y="175697"/>
                </a:lnTo>
                <a:lnTo>
                  <a:pt x="236505" y="228981"/>
                </a:lnTo>
                <a:lnTo>
                  <a:pt x="215717" y="268454"/>
                </a:lnTo>
                <a:lnTo>
                  <a:pt x="202977" y="157162"/>
                </a:lnTo>
                <a:lnTo>
                  <a:pt x="202438" y="144613"/>
                </a:lnTo>
                <a:lnTo>
                  <a:pt x="192809" y="97457"/>
                </a:lnTo>
                <a:lnTo>
                  <a:pt x="168259" y="62492"/>
                </a:lnTo>
                <a:lnTo>
                  <a:pt x="129222" y="40195"/>
                </a:lnTo>
                <a:lnTo>
                  <a:pt x="88487" y="35108"/>
                </a:lnTo>
                <a:lnTo>
                  <a:pt x="42672" y="35052"/>
                </a:lnTo>
                <a:lnTo>
                  <a:pt x="42672" y="320611"/>
                </a:lnTo>
                <a:lnTo>
                  <a:pt x="12192" y="320611"/>
                </a:lnTo>
                <a:lnTo>
                  <a:pt x="9144" y="318992"/>
                </a:lnTo>
                <a:lnTo>
                  <a:pt x="6096" y="317468"/>
                </a:lnTo>
                <a:lnTo>
                  <a:pt x="3048" y="314420"/>
                </a:lnTo>
                <a:lnTo>
                  <a:pt x="0" y="309848"/>
                </a:lnTo>
                <a:close/>
              </a:path>
              <a:path w="247650" h="320675">
                <a:moveTo>
                  <a:pt x="42672" y="320611"/>
                </a:moveTo>
                <a:lnTo>
                  <a:pt x="42672" y="285464"/>
                </a:lnTo>
                <a:lnTo>
                  <a:pt x="88487" y="285409"/>
                </a:lnTo>
                <a:lnTo>
                  <a:pt x="102133" y="284916"/>
                </a:lnTo>
                <a:lnTo>
                  <a:pt x="148851" y="272947"/>
                </a:lnTo>
                <a:lnTo>
                  <a:pt x="180474" y="245030"/>
                </a:lnTo>
                <a:lnTo>
                  <a:pt x="198396" y="201444"/>
                </a:lnTo>
                <a:lnTo>
                  <a:pt x="202977" y="157162"/>
                </a:lnTo>
                <a:lnTo>
                  <a:pt x="202977" y="282075"/>
                </a:lnTo>
                <a:lnTo>
                  <a:pt x="169927" y="304442"/>
                </a:lnTo>
                <a:lnTo>
                  <a:pt x="122634" y="318087"/>
                </a:lnTo>
                <a:lnTo>
                  <a:pt x="86963" y="320518"/>
                </a:lnTo>
                <a:lnTo>
                  <a:pt x="42672" y="320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5261845" y="1172539"/>
            <a:ext cx="245433" cy="282356"/>
          </a:xfrm>
          <a:custGeom>
            <a:avLst/>
            <a:gdLst/>
            <a:ahLst/>
            <a:cxnLst/>
            <a:rect l="l" t="t" r="r" b="b"/>
            <a:pathLst>
              <a:path w="287020" h="330200">
                <a:moveTo>
                  <a:pt x="0" y="166497"/>
                </a:moveTo>
                <a:lnTo>
                  <a:pt x="5143" y="113213"/>
                </a:lnTo>
                <a:lnTo>
                  <a:pt x="20574" y="68758"/>
                </a:lnTo>
                <a:lnTo>
                  <a:pt x="46346" y="34551"/>
                </a:lnTo>
                <a:lnTo>
                  <a:pt x="82391" y="10763"/>
                </a:lnTo>
                <a:lnTo>
                  <a:pt x="129406" y="596"/>
                </a:lnTo>
                <a:lnTo>
                  <a:pt x="148018" y="0"/>
                </a:lnTo>
                <a:lnTo>
                  <a:pt x="164845" y="596"/>
                </a:lnTo>
                <a:lnTo>
                  <a:pt x="209073" y="10763"/>
                </a:lnTo>
                <a:lnTo>
                  <a:pt x="243832" y="31551"/>
                </a:lnTo>
                <a:lnTo>
                  <a:pt x="268033" y="64150"/>
                </a:lnTo>
                <a:lnTo>
                  <a:pt x="283035" y="107116"/>
                </a:lnTo>
                <a:lnTo>
                  <a:pt x="286893" y="160305"/>
                </a:lnTo>
                <a:lnTo>
                  <a:pt x="286321" y="179459"/>
                </a:lnTo>
                <a:lnTo>
                  <a:pt x="277749" y="230600"/>
                </a:lnTo>
                <a:lnTo>
                  <a:pt x="258889" y="272860"/>
                </a:lnTo>
                <a:lnTo>
                  <a:pt x="242601" y="292402"/>
                </a:lnTo>
                <a:lnTo>
                  <a:pt x="242601" y="163353"/>
                </a:lnTo>
                <a:lnTo>
                  <a:pt x="242316" y="150566"/>
                </a:lnTo>
                <a:lnTo>
                  <a:pt x="235196" y="101886"/>
                </a:lnTo>
                <a:lnTo>
                  <a:pt x="215241" y="64755"/>
                </a:lnTo>
                <a:lnTo>
                  <a:pt x="181698" y="41814"/>
                </a:lnTo>
                <a:lnTo>
                  <a:pt x="144970" y="36671"/>
                </a:lnTo>
                <a:lnTo>
                  <a:pt x="131800" y="37242"/>
                </a:lnTo>
                <a:lnTo>
                  <a:pt x="88796" y="51854"/>
                </a:lnTo>
                <a:lnTo>
                  <a:pt x="61960" y="83416"/>
                </a:lnTo>
                <a:lnTo>
                  <a:pt x="48387" y="126277"/>
                </a:lnTo>
                <a:lnTo>
                  <a:pt x="45815" y="163353"/>
                </a:lnTo>
                <a:lnTo>
                  <a:pt x="45815" y="299572"/>
                </a:lnTo>
                <a:lnTo>
                  <a:pt x="43917" y="298084"/>
                </a:lnTo>
                <a:lnTo>
                  <a:pt x="19812" y="264937"/>
                </a:lnTo>
                <a:lnTo>
                  <a:pt x="5143" y="220972"/>
                </a:lnTo>
                <a:lnTo>
                  <a:pt x="571" y="185596"/>
                </a:lnTo>
                <a:lnTo>
                  <a:pt x="0" y="166497"/>
                </a:lnTo>
                <a:close/>
              </a:path>
              <a:path w="287020" h="330200">
                <a:moveTo>
                  <a:pt x="45815" y="299572"/>
                </a:moveTo>
                <a:lnTo>
                  <a:pt x="45815" y="163353"/>
                </a:lnTo>
                <a:lnTo>
                  <a:pt x="46101" y="177077"/>
                </a:lnTo>
                <a:lnTo>
                  <a:pt x="46958" y="190488"/>
                </a:lnTo>
                <a:lnTo>
                  <a:pt x="56864" y="238208"/>
                </a:lnTo>
                <a:lnTo>
                  <a:pt x="79152" y="271986"/>
                </a:lnTo>
                <a:lnTo>
                  <a:pt x="116919" y="290893"/>
                </a:lnTo>
                <a:lnTo>
                  <a:pt x="144970" y="293110"/>
                </a:lnTo>
                <a:lnTo>
                  <a:pt x="156616" y="292584"/>
                </a:lnTo>
                <a:lnTo>
                  <a:pt x="199620" y="277138"/>
                </a:lnTo>
                <a:lnTo>
                  <a:pt x="226671" y="245553"/>
                </a:lnTo>
                <a:lnTo>
                  <a:pt x="240030" y="202023"/>
                </a:lnTo>
                <a:lnTo>
                  <a:pt x="242601" y="163353"/>
                </a:lnTo>
                <a:lnTo>
                  <a:pt x="242601" y="292402"/>
                </a:lnTo>
                <a:lnTo>
                  <a:pt x="204501" y="317563"/>
                </a:lnTo>
                <a:lnTo>
                  <a:pt x="158153" y="329227"/>
                </a:lnTo>
                <a:lnTo>
                  <a:pt x="140398" y="329850"/>
                </a:lnTo>
                <a:lnTo>
                  <a:pt x="123548" y="329253"/>
                </a:lnTo>
                <a:lnTo>
                  <a:pt x="77819" y="319087"/>
                </a:lnTo>
                <a:lnTo>
                  <a:pt x="54185" y="306133"/>
                </a:lnTo>
                <a:lnTo>
                  <a:pt x="45815" y="299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5641560" y="1172539"/>
            <a:ext cx="169957" cy="282356"/>
          </a:xfrm>
          <a:custGeom>
            <a:avLst/>
            <a:gdLst/>
            <a:ahLst/>
            <a:cxnLst/>
            <a:rect l="l" t="t" r="r" b="b"/>
            <a:pathLst>
              <a:path w="198754" h="330200">
                <a:moveTo>
                  <a:pt x="51911" y="158185"/>
                </a:moveTo>
                <a:lnTo>
                  <a:pt x="51911" y="88582"/>
                </a:lnTo>
                <a:lnTo>
                  <a:pt x="53435" y="96202"/>
                </a:lnTo>
                <a:lnTo>
                  <a:pt x="62579" y="108394"/>
                </a:lnTo>
                <a:lnTo>
                  <a:pt x="67151" y="114585"/>
                </a:lnTo>
                <a:lnTo>
                  <a:pt x="74866" y="119157"/>
                </a:lnTo>
                <a:lnTo>
                  <a:pt x="79938" y="123444"/>
                </a:lnTo>
                <a:lnTo>
                  <a:pt x="85725" y="127158"/>
                </a:lnTo>
                <a:lnTo>
                  <a:pt x="91797" y="130302"/>
                </a:lnTo>
                <a:lnTo>
                  <a:pt x="97726" y="132873"/>
                </a:lnTo>
                <a:lnTo>
                  <a:pt x="125158" y="146589"/>
                </a:lnTo>
                <a:lnTo>
                  <a:pt x="132007" y="149161"/>
                </a:lnTo>
                <a:lnTo>
                  <a:pt x="138731" y="152304"/>
                </a:lnTo>
                <a:lnTo>
                  <a:pt x="145169" y="156019"/>
                </a:lnTo>
                <a:lnTo>
                  <a:pt x="151161" y="160305"/>
                </a:lnTo>
                <a:lnTo>
                  <a:pt x="157757" y="164051"/>
                </a:lnTo>
                <a:lnTo>
                  <a:pt x="188618" y="194952"/>
                </a:lnTo>
                <a:lnTo>
                  <a:pt x="198405" y="235172"/>
                </a:lnTo>
                <a:lnTo>
                  <a:pt x="197834" y="246294"/>
                </a:lnTo>
                <a:lnTo>
                  <a:pt x="196119" y="256710"/>
                </a:lnTo>
                <a:lnTo>
                  <a:pt x="193262" y="266287"/>
                </a:lnTo>
                <a:lnTo>
                  <a:pt x="189261" y="274891"/>
                </a:lnTo>
                <a:lnTo>
                  <a:pt x="185261" y="283725"/>
                </a:lnTo>
                <a:lnTo>
                  <a:pt x="154209" y="313632"/>
                </a:lnTo>
                <a:lnTo>
                  <a:pt x="154209" y="230600"/>
                </a:lnTo>
                <a:lnTo>
                  <a:pt x="151161" y="222980"/>
                </a:lnTo>
                <a:lnTo>
                  <a:pt x="108394" y="186309"/>
                </a:lnTo>
                <a:lnTo>
                  <a:pt x="87820" y="177307"/>
                </a:lnTo>
                <a:lnTo>
                  <a:pt x="80828" y="174049"/>
                </a:lnTo>
                <a:lnTo>
                  <a:pt x="73485" y="170365"/>
                </a:lnTo>
                <a:lnTo>
                  <a:pt x="67389" y="167247"/>
                </a:lnTo>
                <a:lnTo>
                  <a:pt x="60951" y="163789"/>
                </a:lnTo>
                <a:lnTo>
                  <a:pt x="54959" y="160305"/>
                </a:lnTo>
                <a:lnTo>
                  <a:pt x="51911" y="158185"/>
                </a:lnTo>
                <a:close/>
              </a:path>
              <a:path w="198754" h="330200">
                <a:moveTo>
                  <a:pt x="178593" y="51911"/>
                </a:moveTo>
                <a:lnTo>
                  <a:pt x="178593" y="27527"/>
                </a:lnTo>
                <a:lnTo>
                  <a:pt x="180117" y="29051"/>
                </a:lnTo>
                <a:lnTo>
                  <a:pt x="180117" y="48863"/>
                </a:lnTo>
                <a:lnTo>
                  <a:pt x="178593" y="51911"/>
                </a:lnTo>
                <a:close/>
              </a:path>
              <a:path w="198754" h="330200">
                <a:moveTo>
                  <a:pt x="9239" y="84010"/>
                </a:moveTo>
                <a:lnTo>
                  <a:pt x="19954" y="39862"/>
                </a:lnTo>
                <a:lnTo>
                  <a:pt x="50196" y="11906"/>
                </a:lnTo>
                <a:lnTo>
                  <a:pt x="95962" y="287"/>
                </a:lnTo>
                <a:lnTo>
                  <a:pt x="120586" y="0"/>
                </a:lnTo>
                <a:lnTo>
                  <a:pt x="128206" y="1524"/>
                </a:lnTo>
                <a:lnTo>
                  <a:pt x="134302" y="3048"/>
                </a:lnTo>
                <a:lnTo>
                  <a:pt x="142017" y="4667"/>
                </a:lnTo>
                <a:lnTo>
                  <a:pt x="154209" y="7715"/>
                </a:lnTo>
                <a:lnTo>
                  <a:pt x="160305" y="10763"/>
                </a:lnTo>
                <a:lnTo>
                  <a:pt x="164877" y="13811"/>
                </a:lnTo>
                <a:lnTo>
                  <a:pt x="169449" y="15335"/>
                </a:lnTo>
                <a:lnTo>
                  <a:pt x="177069" y="22955"/>
                </a:lnTo>
                <a:lnTo>
                  <a:pt x="178593" y="22955"/>
                </a:lnTo>
                <a:lnTo>
                  <a:pt x="178593" y="54959"/>
                </a:lnTo>
                <a:lnTo>
                  <a:pt x="177069" y="56483"/>
                </a:lnTo>
                <a:lnTo>
                  <a:pt x="175545" y="58102"/>
                </a:lnTo>
                <a:lnTo>
                  <a:pt x="170973" y="58102"/>
                </a:lnTo>
                <a:lnTo>
                  <a:pt x="169449" y="56483"/>
                </a:lnTo>
                <a:lnTo>
                  <a:pt x="164877" y="54959"/>
                </a:lnTo>
                <a:lnTo>
                  <a:pt x="151161" y="45815"/>
                </a:lnTo>
                <a:lnTo>
                  <a:pt x="145065" y="44291"/>
                </a:lnTo>
                <a:lnTo>
                  <a:pt x="138731" y="41186"/>
                </a:lnTo>
                <a:lnTo>
                  <a:pt x="131254" y="38195"/>
                </a:lnTo>
                <a:lnTo>
                  <a:pt x="95962" y="35195"/>
                </a:lnTo>
                <a:lnTo>
                  <a:pt x="80962" y="38195"/>
                </a:lnTo>
                <a:lnTo>
                  <a:pt x="73485" y="41923"/>
                </a:lnTo>
                <a:lnTo>
                  <a:pt x="68675" y="44291"/>
                </a:lnTo>
                <a:lnTo>
                  <a:pt x="51911" y="73342"/>
                </a:lnTo>
                <a:lnTo>
                  <a:pt x="51911" y="158185"/>
                </a:lnTo>
                <a:lnTo>
                  <a:pt x="48387" y="155733"/>
                </a:lnTo>
                <a:lnTo>
                  <a:pt x="18811" y="124229"/>
                </a:lnTo>
                <a:lnTo>
                  <a:pt x="9548" y="93108"/>
                </a:lnTo>
                <a:lnTo>
                  <a:pt x="9239" y="84010"/>
                </a:lnTo>
                <a:close/>
              </a:path>
              <a:path w="198754" h="330200">
                <a:moveTo>
                  <a:pt x="1524" y="297751"/>
                </a:moveTo>
                <a:lnTo>
                  <a:pt x="1524" y="271843"/>
                </a:lnTo>
                <a:lnTo>
                  <a:pt x="3048" y="270224"/>
                </a:lnTo>
                <a:lnTo>
                  <a:pt x="3048" y="268700"/>
                </a:lnTo>
                <a:lnTo>
                  <a:pt x="4667" y="268700"/>
                </a:lnTo>
                <a:lnTo>
                  <a:pt x="4667" y="267176"/>
                </a:lnTo>
                <a:lnTo>
                  <a:pt x="13811" y="267176"/>
                </a:lnTo>
                <a:lnTo>
                  <a:pt x="18383" y="270224"/>
                </a:lnTo>
                <a:lnTo>
                  <a:pt x="22955" y="273367"/>
                </a:lnTo>
                <a:lnTo>
                  <a:pt x="27527" y="276415"/>
                </a:lnTo>
                <a:lnTo>
                  <a:pt x="35147" y="279463"/>
                </a:lnTo>
                <a:lnTo>
                  <a:pt x="41243" y="282511"/>
                </a:lnTo>
                <a:lnTo>
                  <a:pt x="48863" y="285559"/>
                </a:lnTo>
                <a:lnTo>
                  <a:pt x="87820" y="293060"/>
                </a:lnTo>
                <a:lnTo>
                  <a:pt x="100774" y="293179"/>
                </a:lnTo>
                <a:lnTo>
                  <a:pt x="116014" y="290131"/>
                </a:lnTo>
                <a:lnTo>
                  <a:pt x="131254" y="284035"/>
                </a:lnTo>
                <a:lnTo>
                  <a:pt x="135826" y="279463"/>
                </a:lnTo>
                <a:lnTo>
                  <a:pt x="142017" y="274891"/>
                </a:lnTo>
                <a:lnTo>
                  <a:pt x="146589" y="268700"/>
                </a:lnTo>
                <a:lnTo>
                  <a:pt x="152685" y="256508"/>
                </a:lnTo>
                <a:lnTo>
                  <a:pt x="154209" y="248888"/>
                </a:lnTo>
                <a:lnTo>
                  <a:pt x="154209" y="313632"/>
                </a:lnTo>
                <a:lnTo>
                  <a:pt x="111252" y="328505"/>
                </a:lnTo>
                <a:lnTo>
                  <a:pt x="91630" y="329767"/>
                </a:lnTo>
                <a:lnTo>
                  <a:pt x="79938" y="329762"/>
                </a:lnTo>
                <a:lnTo>
                  <a:pt x="73485" y="329469"/>
                </a:lnTo>
                <a:lnTo>
                  <a:pt x="66427" y="328564"/>
                </a:lnTo>
                <a:lnTo>
                  <a:pt x="59531" y="326802"/>
                </a:lnTo>
                <a:lnTo>
                  <a:pt x="48387" y="324924"/>
                </a:lnTo>
                <a:lnTo>
                  <a:pt x="41243" y="323659"/>
                </a:lnTo>
                <a:lnTo>
                  <a:pt x="35147" y="320611"/>
                </a:lnTo>
                <a:lnTo>
                  <a:pt x="27527" y="317563"/>
                </a:lnTo>
                <a:lnTo>
                  <a:pt x="21431" y="316039"/>
                </a:lnTo>
                <a:lnTo>
                  <a:pt x="7715" y="306895"/>
                </a:lnTo>
                <a:lnTo>
                  <a:pt x="4667" y="303847"/>
                </a:lnTo>
                <a:lnTo>
                  <a:pt x="3048" y="300799"/>
                </a:lnTo>
                <a:lnTo>
                  <a:pt x="1524" y="297751"/>
                </a:lnTo>
                <a:close/>
              </a:path>
              <a:path w="198754" h="330200">
                <a:moveTo>
                  <a:pt x="0" y="290131"/>
                </a:moveTo>
                <a:lnTo>
                  <a:pt x="0" y="282511"/>
                </a:lnTo>
                <a:lnTo>
                  <a:pt x="1524" y="279463"/>
                </a:lnTo>
                <a:lnTo>
                  <a:pt x="1524" y="294703"/>
                </a:lnTo>
                <a:lnTo>
                  <a:pt x="0" y="290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5858215" y="1403610"/>
            <a:ext cx="46154" cy="49954"/>
          </a:xfrm>
          <a:custGeom>
            <a:avLst/>
            <a:gdLst/>
            <a:ahLst/>
            <a:cxnLst/>
            <a:rect l="l" t="t" r="r" b="b"/>
            <a:pathLst>
              <a:path w="53975" h="58419">
                <a:moveTo>
                  <a:pt x="0" y="39719"/>
                </a:moveTo>
                <a:lnTo>
                  <a:pt x="0" y="16859"/>
                </a:lnTo>
                <a:lnTo>
                  <a:pt x="1523" y="9239"/>
                </a:lnTo>
                <a:lnTo>
                  <a:pt x="6095" y="6191"/>
                </a:lnTo>
                <a:lnTo>
                  <a:pt x="10667" y="1619"/>
                </a:lnTo>
                <a:lnTo>
                  <a:pt x="16763" y="0"/>
                </a:lnTo>
                <a:lnTo>
                  <a:pt x="38195" y="0"/>
                </a:lnTo>
                <a:lnTo>
                  <a:pt x="44291" y="1619"/>
                </a:lnTo>
                <a:lnTo>
                  <a:pt x="51911" y="9239"/>
                </a:lnTo>
                <a:lnTo>
                  <a:pt x="53435" y="16859"/>
                </a:lnTo>
                <a:lnTo>
                  <a:pt x="53435" y="27527"/>
                </a:lnTo>
                <a:lnTo>
                  <a:pt x="53435" y="39719"/>
                </a:lnTo>
                <a:lnTo>
                  <a:pt x="51911" y="47339"/>
                </a:lnTo>
                <a:lnTo>
                  <a:pt x="44291" y="55054"/>
                </a:lnTo>
                <a:lnTo>
                  <a:pt x="36671" y="58102"/>
                </a:lnTo>
                <a:lnTo>
                  <a:pt x="16763" y="58102"/>
                </a:lnTo>
                <a:lnTo>
                  <a:pt x="10667" y="55054"/>
                </a:lnTo>
                <a:lnTo>
                  <a:pt x="6095" y="51911"/>
                </a:lnTo>
                <a:lnTo>
                  <a:pt x="3047" y="47339"/>
                </a:lnTo>
                <a:lnTo>
                  <a:pt x="0" y="39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5952207" y="1172539"/>
            <a:ext cx="245433" cy="282356"/>
          </a:xfrm>
          <a:custGeom>
            <a:avLst/>
            <a:gdLst/>
            <a:ahLst/>
            <a:cxnLst/>
            <a:rect l="l" t="t" r="r" b="b"/>
            <a:pathLst>
              <a:path w="287020" h="330200">
                <a:moveTo>
                  <a:pt x="0" y="166497"/>
                </a:moveTo>
                <a:lnTo>
                  <a:pt x="5143" y="113213"/>
                </a:lnTo>
                <a:lnTo>
                  <a:pt x="20574" y="68758"/>
                </a:lnTo>
                <a:lnTo>
                  <a:pt x="46346" y="34551"/>
                </a:lnTo>
                <a:lnTo>
                  <a:pt x="82391" y="10763"/>
                </a:lnTo>
                <a:lnTo>
                  <a:pt x="128739" y="599"/>
                </a:lnTo>
                <a:lnTo>
                  <a:pt x="146494" y="0"/>
                </a:lnTo>
                <a:lnTo>
                  <a:pt x="163321" y="596"/>
                </a:lnTo>
                <a:lnTo>
                  <a:pt x="207740" y="10841"/>
                </a:lnTo>
                <a:lnTo>
                  <a:pt x="242951" y="31551"/>
                </a:lnTo>
                <a:lnTo>
                  <a:pt x="267081" y="64150"/>
                </a:lnTo>
                <a:lnTo>
                  <a:pt x="281749" y="107116"/>
                </a:lnTo>
                <a:lnTo>
                  <a:pt x="286893" y="160305"/>
                </a:lnTo>
                <a:lnTo>
                  <a:pt x="286321" y="179459"/>
                </a:lnTo>
                <a:lnTo>
                  <a:pt x="277749" y="230600"/>
                </a:lnTo>
                <a:lnTo>
                  <a:pt x="258889" y="272860"/>
                </a:lnTo>
                <a:lnTo>
                  <a:pt x="241077" y="294055"/>
                </a:lnTo>
                <a:lnTo>
                  <a:pt x="241077" y="163353"/>
                </a:lnTo>
                <a:lnTo>
                  <a:pt x="240792" y="150566"/>
                </a:lnTo>
                <a:lnTo>
                  <a:pt x="233910" y="101886"/>
                </a:lnTo>
                <a:lnTo>
                  <a:pt x="215003" y="64755"/>
                </a:lnTo>
                <a:lnTo>
                  <a:pt x="180991" y="41814"/>
                </a:lnTo>
                <a:lnTo>
                  <a:pt x="146494" y="36795"/>
                </a:lnTo>
                <a:lnTo>
                  <a:pt x="140398" y="36803"/>
                </a:lnTo>
                <a:lnTo>
                  <a:pt x="97631" y="45815"/>
                </a:lnTo>
                <a:lnTo>
                  <a:pt x="67151" y="74866"/>
                </a:lnTo>
                <a:lnTo>
                  <a:pt x="47450" y="126277"/>
                </a:lnTo>
                <a:lnTo>
                  <a:pt x="44196" y="163353"/>
                </a:lnTo>
                <a:lnTo>
                  <a:pt x="44196" y="298997"/>
                </a:lnTo>
                <a:lnTo>
                  <a:pt x="43020" y="298084"/>
                </a:lnTo>
                <a:lnTo>
                  <a:pt x="18859" y="264937"/>
                </a:lnTo>
                <a:lnTo>
                  <a:pt x="4500" y="220972"/>
                </a:lnTo>
                <a:lnTo>
                  <a:pt x="547" y="185596"/>
                </a:lnTo>
                <a:lnTo>
                  <a:pt x="0" y="166497"/>
                </a:lnTo>
                <a:close/>
              </a:path>
              <a:path w="287020" h="330200">
                <a:moveTo>
                  <a:pt x="44196" y="298997"/>
                </a:moveTo>
                <a:lnTo>
                  <a:pt x="44196" y="163353"/>
                </a:lnTo>
                <a:lnTo>
                  <a:pt x="44483" y="177077"/>
                </a:lnTo>
                <a:lnTo>
                  <a:pt x="45350" y="190488"/>
                </a:lnTo>
                <a:lnTo>
                  <a:pt x="55530" y="238208"/>
                </a:lnTo>
                <a:lnTo>
                  <a:pt x="78390" y="271986"/>
                </a:lnTo>
                <a:lnTo>
                  <a:pt x="116538" y="290893"/>
                </a:lnTo>
                <a:lnTo>
                  <a:pt x="140398" y="293113"/>
                </a:lnTo>
                <a:lnTo>
                  <a:pt x="143446" y="293111"/>
                </a:lnTo>
                <a:lnTo>
                  <a:pt x="189261" y="282511"/>
                </a:lnTo>
                <a:lnTo>
                  <a:pt x="219741" y="254984"/>
                </a:lnTo>
                <a:lnTo>
                  <a:pt x="236505" y="213741"/>
                </a:lnTo>
                <a:lnTo>
                  <a:pt x="241077" y="163353"/>
                </a:lnTo>
                <a:lnTo>
                  <a:pt x="241077" y="294055"/>
                </a:lnTo>
                <a:lnTo>
                  <a:pt x="204501" y="317563"/>
                </a:lnTo>
                <a:lnTo>
                  <a:pt x="158129" y="329230"/>
                </a:lnTo>
                <a:lnTo>
                  <a:pt x="140398" y="329850"/>
                </a:lnTo>
                <a:lnTo>
                  <a:pt x="122690" y="329253"/>
                </a:lnTo>
                <a:lnTo>
                  <a:pt x="77819" y="319087"/>
                </a:lnTo>
                <a:lnTo>
                  <a:pt x="53387" y="306133"/>
                </a:lnTo>
                <a:lnTo>
                  <a:pt x="44196" y="298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6243224" y="1403610"/>
            <a:ext cx="46154" cy="49954"/>
          </a:xfrm>
          <a:custGeom>
            <a:avLst/>
            <a:gdLst/>
            <a:ahLst/>
            <a:cxnLst/>
            <a:rect l="l" t="t" r="r" b="b"/>
            <a:pathLst>
              <a:path w="53975" h="58419">
                <a:moveTo>
                  <a:pt x="0" y="39719"/>
                </a:moveTo>
                <a:lnTo>
                  <a:pt x="0" y="16859"/>
                </a:lnTo>
                <a:lnTo>
                  <a:pt x="3047" y="9239"/>
                </a:lnTo>
                <a:lnTo>
                  <a:pt x="10667" y="1619"/>
                </a:lnTo>
                <a:lnTo>
                  <a:pt x="16763" y="0"/>
                </a:lnTo>
                <a:lnTo>
                  <a:pt x="38195" y="0"/>
                </a:lnTo>
                <a:lnTo>
                  <a:pt x="44291" y="1619"/>
                </a:lnTo>
                <a:lnTo>
                  <a:pt x="48863" y="4667"/>
                </a:lnTo>
                <a:lnTo>
                  <a:pt x="51911" y="9239"/>
                </a:lnTo>
                <a:lnTo>
                  <a:pt x="53435" y="16859"/>
                </a:lnTo>
                <a:lnTo>
                  <a:pt x="53435" y="27527"/>
                </a:lnTo>
                <a:lnTo>
                  <a:pt x="53435" y="39719"/>
                </a:lnTo>
                <a:lnTo>
                  <a:pt x="51911" y="47339"/>
                </a:lnTo>
                <a:lnTo>
                  <a:pt x="44291" y="55054"/>
                </a:lnTo>
                <a:lnTo>
                  <a:pt x="36671" y="58102"/>
                </a:lnTo>
                <a:lnTo>
                  <a:pt x="16763" y="58102"/>
                </a:lnTo>
                <a:lnTo>
                  <a:pt x="10667" y="55054"/>
                </a:lnTo>
                <a:lnTo>
                  <a:pt x="6095" y="51911"/>
                </a:lnTo>
                <a:lnTo>
                  <a:pt x="3047" y="47339"/>
                </a:lnTo>
                <a:lnTo>
                  <a:pt x="0" y="397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856110" y="1857931"/>
            <a:ext cx="86091" cy="87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1144520" y="1786175"/>
            <a:ext cx="876960" cy="241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2114087" y="1782266"/>
            <a:ext cx="96653" cy="300275"/>
          </a:xfrm>
          <a:custGeom>
            <a:avLst/>
            <a:gdLst/>
            <a:ahLst/>
            <a:cxnLst/>
            <a:rect l="l" t="t" r="r" b="b"/>
            <a:pathLst>
              <a:path w="113030" h="351155">
                <a:moveTo>
                  <a:pt x="0" y="242697"/>
                </a:moveTo>
                <a:lnTo>
                  <a:pt x="287" y="229860"/>
                </a:lnTo>
                <a:lnTo>
                  <a:pt x="1154" y="216586"/>
                </a:lnTo>
                <a:lnTo>
                  <a:pt x="2611" y="203009"/>
                </a:lnTo>
                <a:lnTo>
                  <a:pt x="4667" y="189261"/>
                </a:lnTo>
                <a:lnTo>
                  <a:pt x="6357" y="175282"/>
                </a:lnTo>
                <a:lnTo>
                  <a:pt x="16859" y="131254"/>
                </a:lnTo>
                <a:lnTo>
                  <a:pt x="35290" y="86208"/>
                </a:lnTo>
                <a:lnTo>
                  <a:pt x="60305" y="37957"/>
                </a:lnTo>
                <a:lnTo>
                  <a:pt x="82486" y="4572"/>
                </a:lnTo>
                <a:lnTo>
                  <a:pt x="82486" y="3048"/>
                </a:lnTo>
                <a:lnTo>
                  <a:pt x="84010" y="3048"/>
                </a:lnTo>
                <a:lnTo>
                  <a:pt x="85534" y="1524"/>
                </a:lnTo>
                <a:lnTo>
                  <a:pt x="88582" y="1524"/>
                </a:lnTo>
                <a:lnTo>
                  <a:pt x="90106" y="0"/>
                </a:lnTo>
                <a:lnTo>
                  <a:pt x="108394" y="0"/>
                </a:lnTo>
                <a:lnTo>
                  <a:pt x="109918" y="1524"/>
                </a:lnTo>
                <a:lnTo>
                  <a:pt x="111442" y="1524"/>
                </a:lnTo>
                <a:lnTo>
                  <a:pt x="112966" y="3048"/>
                </a:lnTo>
                <a:lnTo>
                  <a:pt x="112966" y="7620"/>
                </a:lnTo>
                <a:lnTo>
                  <a:pt x="111442" y="7620"/>
                </a:lnTo>
                <a:lnTo>
                  <a:pt x="101441" y="24517"/>
                </a:lnTo>
                <a:lnTo>
                  <a:pt x="74866" y="73247"/>
                </a:lnTo>
                <a:lnTo>
                  <a:pt x="55484" y="120704"/>
                </a:lnTo>
                <a:lnTo>
                  <a:pt x="42386" y="166961"/>
                </a:lnTo>
                <a:lnTo>
                  <a:pt x="34671" y="210654"/>
                </a:lnTo>
                <a:lnTo>
                  <a:pt x="32099" y="251936"/>
                </a:lnTo>
                <a:lnTo>
                  <a:pt x="32099" y="351091"/>
                </a:lnTo>
                <a:lnTo>
                  <a:pt x="21431" y="351091"/>
                </a:lnTo>
                <a:lnTo>
                  <a:pt x="19907" y="349567"/>
                </a:lnTo>
                <a:lnTo>
                  <a:pt x="16859" y="349567"/>
                </a:lnTo>
                <a:lnTo>
                  <a:pt x="16859" y="346519"/>
                </a:lnTo>
                <a:lnTo>
                  <a:pt x="4667" y="297656"/>
                </a:lnTo>
                <a:lnTo>
                  <a:pt x="287" y="257325"/>
                </a:lnTo>
                <a:lnTo>
                  <a:pt x="0" y="242697"/>
                </a:lnTo>
                <a:close/>
              </a:path>
              <a:path w="113030" h="351155">
                <a:moveTo>
                  <a:pt x="32099" y="351091"/>
                </a:moveTo>
                <a:lnTo>
                  <a:pt x="32099" y="265652"/>
                </a:lnTo>
                <a:lnTo>
                  <a:pt x="33623" y="273272"/>
                </a:lnTo>
                <a:lnTo>
                  <a:pt x="33623" y="288512"/>
                </a:lnTo>
                <a:lnTo>
                  <a:pt x="35147" y="297656"/>
                </a:lnTo>
                <a:lnTo>
                  <a:pt x="36671" y="305371"/>
                </a:lnTo>
                <a:lnTo>
                  <a:pt x="36671" y="312991"/>
                </a:lnTo>
                <a:lnTo>
                  <a:pt x="41243" y="335851"/>
                </a:lnTo>
                <a:lnTo>
                  <a:pt x="42767" y="341947"/>
                </a:lnTo>
                <a:lnTo>
                  <a:pt x="44291" y="343471"/>
                </a:lnTo>
                <a:lnTo>
                  <a:pt x="44291" y="348043"/>
                </a:lnTo>
                <a:lnTo>
                  <a:pt x="42767" y="348043"/>
                </a:lnTo>
                <a:lnTo>
                  <a:pt x="42767" y="349567"/>
                </a:lnTo>
                <a:lnTo>
                  <a:pt x="39719" y="349567"/>
                </a:lnTo>
                <a:lnTo>
                  <a:pt x="38195" y="351091"/>
                </a:lnTo>
                <a:lnTo>
                  <a:pt x="32099" y="351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2288959" y="1782266"/>
            <a:ext cx="1010129" cy="300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1227598" y="2382218"/>
            <a:ext cx="169414" cy="22262"/>
          </a:xfrm>
          <a:custGeom>
            <a:avLst/>
            <a:gdLst/>
            <a:ahLst/>
            <a:cxnLst/>
            <a:rect l="l" t="t" r="r" b="b"/>
            <a:pathLst>
              <a:path w="198119" h="26035">
                <a:moveTo>
                  <a:pt x="0" y="25907"/>
                </a:moveTo>
                <a:lnTo>
                  <a:pt x="0" y="0"/>
                </a:lnTo>
                <a:lnTo>
                  <a:pt x="198120" y="0"/>
                </a:lnTo>
                <a:lnTo>
                  <a:pt x="198120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1499474" y="2280977"/>
            <a:ext cx="144816" cy="1931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20" name="object 20"/>
          <p:cNvGrpSpPr/>
          <p:nvPr/>
        </p:nvGrpSpPr>
        <p:grpSpPr>
          <a:xfrm>
            <a:off x="1692590" y="2265257"/>
            <a:ext cx="633130" cy="210680"/>
            <a:chOff x="1979390" y="2420492"/>
            <a:chExt cx="740410" cy="246379"/>
          </a:xfrm>
        </p:grpSpPr>
        <p:sp>
          <p:nvSpPr>
            <p:cNvPr id="21" name="object 21"/>
            <p:cNvSpPr/>
            <p:nvPr/>
          </p:nvSpPr>
          <p:spPr>
            <a:xfrm>
              <a:off x="1979390" y="2420492"/>
              <a:ext cx="134302" cy="2458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2" name="object 22"/>
            <p:cNvSpPr/>
            <p:nvPr/>
          </p:nvSpPr>
          <p:spPr>
            <a:xfrm>
              <a:off x="2154935" y="2495359"/>
              <a:ext cx="123634" cy="17097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3" name="object 23"/>
            <p:cNvSpPr/>
            <p:nvPr/>
          </p:nvSpPr>
          <p:spPr>
            <a:xfrm>
              <a:off x="2315146" y="2422016"/>
              <a:ext cx="29209" cy="243204"/>
            </a:xfrm>
            <a:custGeom>
              <a:avLst/>
              <a:gdLst/>
              <a:ahLst/>
              <a:cxnLst/>
              <a:rect l="l" t="t" r="r" b="b"/>
              <a:pathLst>
                <a:path w="29210" h="243205">
                  <a:moveTo>
                    <a:pt x="1524" y="239744"/>
                  </a:moveTo>
                  <a:lnTo>
                    <a:pt x="1524" y="1524"/>
                  </a:lnTo>
                  <a:lnTo>
                    <a:pt x="3048" y="1524"/>
                  </a:lnTo>
                  <a:lnTo>
                    <a:pt x="3048" y="0"/>
                  </a:lnTo>
                  <a:lnTo>
                    <a:pt x="26003" y="0"/>
                  </a:lnTo>
                  <a:lnTo>
                    <a:pt x="29051" y="3048"/>
                  </a:lnTo>
                  <a:lnTo>
                    <a:pt x="29051" y="239744"/>
                  </a:lnTo>
                  <a:lnTo>
                    <a:pt x="27527" y="239744"/>
                  </a:lnTo>
                  <a:lnTo>
                    <a:pt x="26003" y="241268"/>
                  </a:lnTo>
                  <a:lnTo>
                    <a:pt x="24384" y="241268"/>
                  </a:lnTo>
                  <a:lnTo>
                    <a:pt x="21336" y="242792"/>
                  </a:lnTo>
                  <a:lnTo>
                    <a:pt x="7620" y="242792"/>
                  </a:lnTo>
                  <a:lnTo>
                    <a:pt x="6096" y="241268"/>
                  </a:lnTo>
                  <a:lnTo>
                    <a:pt x="3048" y="241268"/>
                  </a:lnTo>
                  <a:lnTo>
                    <a:pt x="1524" y="239744"/>
                  </a:lnTo>
                  <a:close/>
                </a:path>
                <a:path w="29210" h="243205">
                  <a:moveTo>
                    <a:pt x="0" y="238220"/>
                  </a:moveTo>
                  <a:lnTo>
                    <a:pt x="0" y="4572"/>
                  </a:lnTo>
                  <a:lnTo>
                    <a:pt x="1524" y="3048"/>
                  </a:lnTo>
                  <a:lnTo>
                    <a:pt x="1524" y="238220"/>
                  </a:lnTo>
                  <a:lnTo>
                    <a:pt x="0" y="238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4" name="object 24"/>
            <p:cNvSpPr/>
            <p:nvPr/>
          </p:nvSpPr>
          <p:spPr>
            <a:xfrm>
              <a:off x="2386869" y="2495465"/>
              <a:ext cx="143446" cy="1708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5" name="object 25"/>
            <p:cNvSpPr/>
            <p:nvPr/>
          </p:nvSpPr>
          <p:spPr>
            <a:xfrm>
              <a:off x="2563939" y="2495359"/>
              <a:ext cx="155638" cy="17097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424735" y="2266643"/>
            <a:ext cx="292673" cy="209052"/>
            <a:chOff x="2835592" y="2422112"/>
            <a:chExt cx="342265" cy="244475"/>
          </a:xfrm>
        </p:grpSpPr>
        <p:sp>
          <p:nvSpPr>
            <p:cNvPr id="27" name="object 27"/>
            <p:cNvSpPr/>
            <p:nvPr/>
          </p:nvSpPr>
          <p:spPr>
            <a:xfrm>
              <a:off x="2835592" y="2422112"/>
              <a:ext cx="143446" cy="2443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8" name="object 28"/>
            <p:cNvSpPr/>
            <p:nvPr/>
          </p:nvSpPr>
          <p:spPr>
            <a:xfrm>
              <a:off x="3021806" y="2495359"/>
              <a:ext cx="155638" cy="1709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29" name="object 29"/>
          <p:cNvSpPr/>
          <p:nvPr/>
        </p:nvSpPr>
        <p:spPr>
          <a:xfrm>
            <a:off x="2811047" y="2275765"/>
            <a:ext cx="929169" cy="19971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3845855" y="2266561"/>
            <a:ext cx="1453863" cy="25982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856110" y="3237920"/>
            <a:ext cx="86091" cy="8617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1131407" y="3179114"/>
            <a:ext cx="976165" cy="28596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33" name="object 33"/>
          <p:cNvGrpSpPr/>
          <p:nvPr/>
        </p:nvGrpSpPr>
        <p:grpSpPr>
          <a:xfrm>
            <a:off x="2226325" y="3166083"/>
            <a:ext cx="505526" cy="240546"/>
            <a:chOff x="2603563" y="3473958"/>
            <a:chExt cx="591185" cy="281305"/>
          </a:xfrm>
        </p:grpSpPr>
        <p:sp>
          <p:nvSpPr>
            <p:cNvPr id="34" name="object 34"/>
            <p:cNvSpPr/>
            <p:nvPr/>
          </p:nvSpPr>
          <p:spPr>
            <a:xfrm>
              <a:off x="2603563" y="3489324"/>
              <a:ext cx="205104" cy="264160"/>
            </a:xfrm>
            <a:custGeom>
              <a:avLst/>
              <a:gdLst/>
              <a:ahLst/>
              <a:cxnLst/>
              <a:rect l="l" t="t" r="r" b="b"/>
              <a:pathLst>
                <a:path w="205105" h="264160">
                  <a:moveTo>
                    <a:pt x="0" y="170943"/>
                  </a:moveTo>
                  <a:lnTo>
                    <a:pt x="3048" y="131223"/>
                  </a:lnTo>
                  <a:lnTo>
                    <a:pt x="19288" y="83883"/>
                  </a:lnTo>
                  <a:lnTo>
                    <a:pt x="41124" y="48618"/>
                  </a:lnTo>
                  <a:lnTo>
                    <a:pt x="69333" y="21733"/>
                  </a:lnTo>
                  <a:lnTo>
                    <a:pt x="105870" y="4414"/>
                  </a:lnTo>
                  <a:lnTo>
                    <a:pt x="141922" y="0"/>
                  </a:lnTo>
                  <a:lnTo>
                    <a:pt x="145787" y="159"/>
                  </a:lnTo>
                  <a:lnTo>
                    <a:pt x="152673" y="1017"/>
                  </a:lnTo>
                  <a:lnTo>
                    <a:pt x="159542" y="2445"/>
                  </a:lnTo>
                  <a:lnTo>
                    <a:pt x="166401" y="4446"/>
                  </a:lnTo>
                  <a:lnTo>
                    <a:pt x="174021" y="6065"/>
                  </a:lnTo>
                  <a:lnTo>
                    <a:pt x="181641" y="9113"/>
                  </a:lnTo>
                  <a:lnTo>
                    <a:pt x="193833" y="15209"/>
                  </a:lnTo>
                  <a:lnTo>
                    <a:pt x="199929" y="21305"/>
                  </a:lnTo>
                  <a:lnTo>
                    <a:pt x="202977" y="22829"/>
                  </a:lnTo>
                  <a:lnTo>
                    <a:pt x="204501" y="25877"/>
                  </a:lnTo>
                  <a:lnTo>
                    <a:pt x="204501" y="36545"/>
                  </a:lnTo>
                  <a:lnTo>
                    <a:pt x="202977" y="39593"/>
                  </a:lnTo>
                  <a:lnTo>
                    <a:pt x="201453" y="44165"/>
                  </a:lnTo>
                  <a:lnTo>
                    <a:pt x="201453" y="47213"/>
                  </a:lnTo>
                  <a:lnTo>
                    <a:pt x="199929" y="50261"/>
                  </a:lnTo>
                  <a:lnTo>
                    <a:pt x="196881" y="53309"/>
                  </a:lnTo>
                  <a:lnTo>
                    <a:pt x="192309" y="53309"/>
                  </a:lnTo>
                  <a:lnTo>
                    <a:pt x="190785" y="51785"/>
                  </a:lnTo>
                  <a:lnTo>
                    <a:pt x="187737" y="50261"/>
                  </a:lnTo>
                  <a:lnTo>
                    <a:pt x="181641" y="44165"/>
                  </a:lnTo>
                  <a:lnTo>
                    <a:pt x="177069" y="42641"/>
                  </a:lnTo>
                  <a:lnTo>
                    <a:pt x="174021" y="39593"/>
                  </a:lnTo>
                  <a:lnTo>
                    <a:pt x="134302" y="30508"/>
                  </a:lnTo>
                  <a:lnTo>
                    <a:pt x="129730" y="30685"/>
                  </a:lnTo>
                  <a:lnTo>
                    <a:pt x="92583" y="43784"/>
                  </a:lnTo>
                  <a:lnTo>
                    <a:pt x="65652" y="71190"/>
                  </a:lnTo>
                  <a:lnTo>
                    <a:pt x="50768" y="99648"/>
                  </a:lnTo>
                  <a:lnTo>
                    <a:pt x="47339" y="106744"/>
                  </a:lnTo>
                  <a:lnTo>
                    <a:pt x="38600" y="145298"/>
                  </a:lnTo>
                  <a:lnTo>
                    <a:pt x="36671" y="167895"/>
                  </a:lnTo>
                  <a:lnTo>
                    <a:pt x="36671" y="251852"/>
                  </a:lnTo>
                  <a:lnTo>
                    <a:pt x="35528" y="251238"/>
                  </a:lnTo>
                  <a:lnTo>
                    <a:pt x="8984" y="219242"/>
                  </a:lnTo>
                  <a:lnTo>
                    <a:pt x="309" y="182063"/>
                  </a:lnTo>
                  <a:lnTo>
                    <a:pt x="0" y="170943"/>
                  </a:lnTo>
                  <a:close/>
                </a:path>
                <a:path w="205105" h="264160">
                  <a:moveTo>
                    <a:pt x="166401" y="224378"/>
                  </a:moveTo>
                  <a:lnTo>
                    <a:pt x="166401" y="213615"/>
                  </a:lnTo>
                  <a:lnTo>
                    <a:pt x="167925" y="213615"/>
                  </a:lnTo>
                  <a:lnTo>
                    <a:pt x="167925" y="222854"/>
                  </a:lnTo>
                  <a:lnTo>
                    <a:pt x="166401" y="224378"/>
                  </a:lnTo>
                  <a:close/>
                </a:path>
                <a:path w="205105" h="264160">
                  <a:moveTo>
                    <a:pt x="36671" y="251852"/>
                  </a:moveTo>
                  <a:lnTo>
                    <a:pt x="36671" y="167895"/>
                  </a:lnTo>
                  <a:lnTo>
                    <a:pt x="36957" y="175610"/>
                  </a:lnTo>
                  <a:lnTo>
                    <a:pt x="37814" y="182754"/>
                  </a:lnTo>
                  <a:lnTo>
                    <a:pt x="39243" y="189326"/>
                  </a:lnTo>
                  <a:lnTo>
                    <a:pt x="41243" y="195327"/>
                  </a:lnTo>
                  <a:lnTo>
                    <a:pt x="42767" y="204471"/>
                  </a:lnTo>
                  <a:lnTo>
                    <a:pt x="51911" y="216663"/>
                  </a:lnTo>
                  <a:lnTo>
                    <a:pt x="56483" y="222854"/>
                  </a:lnTo>
                  <a:lnTo>
                    <a:pt x="62579" y="227426"/>
                  </a:lnTo>
                  <a:lnTo>
                    <a:pt x="103036" y="233474"/>
                  </a:lnTo>
                  <a:lnTo>
                    <a:pt x="109728" y="233141"/>
                  </a:lnTo>
                  <a:lnTo>
                    <a:pt x="116133" y="232236"/>
                  </a:lnTo>
                  <a:lnTo>
                    <a:pt x="122110" y="230474"/>
                  </a:lnTo>
                  <a:lnTo>
                    <a:pt x="129730" y="228950"/>
                  </a:lnTo>
                  <a:lnTo>
                    <a:pt x="141922" y="222854"/>
                  </a:lnTo>
                  <a:lnTo>
                    <a:pt x="146589" y="219806"/>
                  </a:lnTo>
                  <a:lnTo>
                    <a:pt x="151161" y="218187"/>
                  </a:lnTo>
                  <a:lnTo>
                    <a:pt x="155733" y="215139"/>
                  </a:lnTo>
                  <a:lnTo>
                    <a:pt x="158781" y="212091"/>
                  </a:lnTo>
                  <a:lnTo>
                    <a:pt x="166401" y="212091"/>
                  </a:lnTo>
                  <a:lnTo>
                    <a:pt x="166401" y="231998"/>
                  </a:lnTo>
                  <a:lnTo>
                    <a:pt x="164877" y="233522"/>
                  </a:lnTo>
                  <a:lnTo>
                    <a:pt x="164877" y="236570"/>
                  </a:lnTo>
                  <a:lnTo>
                    <a:pt x="163353" y="238094"/>
                  </a:lnTo>
                  <a:lnTo>
                    <a:pt x="163353" y="239618"/>
                  </a:lnTo>
                  <a:lnTo>
                    <a:pt x="161829" y="239618"/>
                  </a:lnTo>
                  <a:lnTo>
                    <a:pt x="161829" y="241142"/>
                  </a:lnTo>
                  <a:lnTo>
                    <a:pt x="158781" y="244190"/>
                  </a:lnTo>
                  <a:lnTo>
                    <a:pt x="155733" y="245714"/>
                  </a:lnTo>
                  <a:lnTo>
                    <a:pt x="146589" y="251810"/>
                  </a:lnTo>
                  <a:lnTo>
                    <a:pt x="141922" y="253334"/>
                  </a:lnTo>
                  <a:lnTo>
                    <a:pt x="134302" y="256382"/>
                  </a:lnTo>
                  <a:lnTo>
                    <a:pt x="128206" y="257906"/>
                  </a:lnTo>
                  <a:lnTo>
                    <a:pt x="86701" y="263990"/>
                  </a:lnTo>
                  <a:lnTo>
                    <a:pt x="77899" y="263692"/>
                  </a:lnTo>
                  <a:lnTo>
                    <a:pt x="68722" y="262668"/>
                  </a:lnTo>
                  <a:lnTo>
                    <a:pt x="59546" y="260787"/>
                  </a:lnTo>
                  <a:lnTo>
                    <a:pt x="50387" y="257906"/>
                  </a:lnTo>
                  <a:lnTo>
                    <a:pt x="42672" y="255072"/>
                  </a:lnTo>
                  <a:lnTo>
                    <a:pt x="36671" y="251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5" name="object 35"/>
            <p:cNvSpPr/>
            <p:nvPr/>
          </p:nvSpPr>
          <p:spPr>
            <a:xfrm>
              <a:off x="2809589" y="3557968"/>
              <a:ext cx="180117" cy="19688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6" name="object 36"/>
            <p:cNvSpPr/>
            <p:nvPr/>
          </p:nvSpPr>
          <p:spPr>
            <a:xfrm>
              <a:off x="3014078" y="3473958"/>
              <a:ext cx="180340" cy="278130"/>
            </a:xfrm>
            <a:custGeom>
              <a:avLst/>
              <a:gdLst/>
              <a:ahLst/>
              <a:cxnLst/>
              <a:rect l="l" t="t" r="r" b="b"/>
              <a:pathLst>
                <a:path w="180339" h="278129">
                  <a:moveTo>
                    <a:pt x="87071" y="1524"/>
                  </a:moveTo>
                  <a:lnTo>
                    <a:pt x="84023" y="1524"/>
                  </a:lnTo>
                  <a:lnTo>
                    <a:pt x="84023" y="0"/>
                  </a:lnTo>
                  <a:lnTo>
                    <a:pt x="59537" y="0"/>
                  </a:lnTo>
                  <a:lnTo>
                    <a:pt x="58013" y="1524"/>
                  </a:lnTo>
                  <a:lnTo>
                    <a:pt x="56489" y="1524"/>
                  </a:lnTo>
                  <a:lnTo>
                    <a:pt x="53441" y="4572"/>
                  </a:lnTo>
                  <a:lnTo>
                    <a:pt x="53441" y="6096"/>
                  </a:lnTo>
                  <a:lnTo>
                    <a:pt x="1524" y="271754"/>
                  </a:lnTo>
                  <a:lnTo>
                    <a:pt x="0" y="273278"/>
                  </a:lnTo>
                  <a:lnTo>
                    <a:pt x="1524" y="273278"/>
                  </a:lnTo>
                  <a:lnTo>
                    <a:pt x="1524" y="276326"/>
                  </a:lnTo>
                  <a:lnTo>
                    <a:pt x="4673" y="276326"/>
                  </a:lnTo>
                  <a:lnTo>
                    <a:pt x="6197" y="277850"/>
                  </a:lnTo>
                  <a:lnTo>
                    <a:pt x="24485" y="277850"/>
                  </a:lnTo>
                  <a:lnTo>
                    <a:pt x="26009" y="276326"/>
                  </a:lnTo>
                  <a:lnTo>
                    <a:pt x="30581" y="276326"/>
                  </a:lnTo>
                  <a:lnTo>
                    <a:pt x="33629" y="273278"/>
                  </a:lnTo>
                  <a:lnTo>
                    <a:pt x="33629" y="271754"/>
                  </a:lnTo>
                  <a:lnTo>
                    <a:pt x="87071" y="6096"/>
                  </a:lnTo>
                  <a:lnTo>
                    <a:pt x="87071" y="1524"/>
                  </a:lnTo>
                  <a:close/>
                </a:path>
                <a:path w="180339" h="278129">
                  <a:moveTo>
                    <a:pt x="180124" y="1524"/>
                  </a:moveTo>
                  <a:lnTo>
                    <a:pt x="178600" y="1524"/>
                  </a:lnTo>
                  <a:lnTo>
                    <a:pt x="177076" y="0"/>
                  </a:lnTo>
                  <a:lnTo>
                    <a:pt x="152692" y="0"/>
                  </a:lnTo>
                  <a:lnTo>
                    <a:pt x="152692" y="1524"/>
                  </a:lnTo>
                  <a:lnTo>
                    <a:pt x="149644" y="1524"/>
                  </a:lnTo>
                  <a:lnTo>
                    <a:pt x="149644" y="3048"/>
                  </a:lnTo>
                  <a:lnTo>
                    <a:pt x="148120" y="3048"/>
                  </a:lnTo>
                  <a:lnTo>
                    <a:pt x="148120" y="6096"/>
                  </a:lnTo>
                  <a:lnTo>
                    <a:pt x="94678" y="271754"/>
                  </a:lnTo>
                  <a:lnTo>
                    <a:pt x="94678" y="274802"/>
                  </a:lnTo>
                  <a:lnTo>
                    <a:pt x="96202" y="276326"/>
                  </a:lnTo>
                  <a:lnTo>
                    <a:pt x="97726" y="276326"/>
                  </a:lnTo>
                  <a:lnTo>
                    <a:pt x="99250" y="277850"/>
                  </a:lnTo>
                  <a:lnTo>
                    <a:pt x="117538" y="277850"/>
                  </a:lnTo>
                  <a:lnTo>
                    <a:pt x="120586" y="276326"/>
                  </a:lnTo>
                  <a:lnTo>
                    <a:pt x="125158" y="276326"/>
                  </a:lnTo>
                  <a:lnTo>
                    <a:pt x="125158" y="274802"/>
                  </a:lnTo>
                  <a:lnTo>
                    <a:pt x="126682" y="274802"/>
                  </a:lnTo>
                  <a:lnTo>
                    <a:pt x="126682" y="273278"/>
                  </a:lnTo>
                  <a:lnTo>
                    <a:pt x="128206" y="271754"/>
                  </a:lnTo>
                  <a:lnTo>
                    <a:pt x="180124" y="6096"/>
                  </a:lnTo>
                  <a:lnTo>
                    <a:pt x="180124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37" name="object 37"/>
          <p:cNvSpPr/>
          <p:nvPr/>
        </p:nvSpPr>
        <p:spPr>
          <a:xfrm>
            <a:off x="2827988" y="3160869"/>
            <a:ext cx="96653" cy="300818"/>
          </a:xfrm>
          <a:custGeom>
            <a:avLst/>
            <a:gdLst/>
            <a:ahLst/>
            <a:cxnLst/>
            <a:rect l="l" t="t" r="r" b="b"/>
            <a:pathLst>
              <a:path w="113029" h="351789">
                <a:moveTo>
                  <a:pt x="0" y="242792"/>
                </a:moveTo>
                <a:lnTo>
                  <a:pt x="285" y="229902"/>
                </a:lnTo>
                <a:lnTo>
                  <a:pt x="1143" y="216610"/>
                </a:lnTo>
                <a:lnTo>
                  <a:pt x="2571" y="203050"/>
                </a:lnTo>
                <a:lnTo>
                  <a:pt x="4572" y="189357"/>
                </a:lnTo>
                <a:lnTo>
                  <a:pt x="6286" y="175560"/>
                </a:lnTo>
                <a:lnTo>
                  <a:pt x="9144" y="161639"/>
                </a:lnTo>
                <a:lnTo>
                  <a:pt x="13144" y="147432"/>
                </a:lnTo>
                <a:lnTo>
                  <a:pt x="18288" y="132778"/>
                </a:lnTo>
                <a:lnTo>
                  <a:pt x="23169" y="117656"/>
                </a:lnTo>
                <a:lnTo>
                  <a:pt x="42672" y="70199"/>
                </a:lnTo>
                <a:lnTo>
                  <a:pt x="71269" y="22367"/>
                </a:lnTo>
                <a:lnTo>
                  <a:pt x="82391" y="6096"/>
                </a:lnTo>
                <a:lnTo>
                  <a:pt x="82391" y="4572"/>
                </a:lnTo>
                <a:lnTo>
                  <a:pt x="83915" y="3048"/>
                </a:lnTo>
                <a:lnTo>
                  <a:pt x="85439" y="3048"/>
                </a:lnTo>
                <a:lnTo>
                  <a:pt x="85439" y="1524"/>
                </a:lnTo>
                <a:lnTo>
                  <a:pt x="90011" y="1524"/>
                </a:lnTo>
                <a:lnTo>
                  <a:pt x="93059" y="0"/>
                </a:lnTo>
                <a:lnTo>
                  <a:pt x="105251" y="0"/>
                </a:lnTo>
                <a:lnTo>
                  <a:pt x="108299" y="1524"/>
                </a:lnTo>
                <a:lnTo>
                  <a:pt x="111347" y="1524"/>
                </a:lnTo>
                <a:lnTo>
                  <a:pt x="111347" y="3048"/>
                </a:lnTo>
                <a:lnTo>
                  <a:pt x="112871" y="3048"/>
                </a:lnTo>
                <a:lnTo>
                  <a:pt x="112871" y="7620"/>
                </a:lnTo>
                <a:lnTo>
                  <a:pt x="111347" y="9144"/>
                </a:lnTo>
                <a:lnTo>
                  <a:pt x="101346" y="25201"/>
                </a:lnTo>
                <a:lnTo>
                  <a:pt x="74771" y="73247"/>
                </a:lnTo>
                <a:lnTo>
                  <a:pt x="55483" y="121387"/>
                </a:lnTo>
                <a:lnTo>
                  <a:pt x="42302" y="167175"/>
                </a:lnTo>
                <a:lnTo>
                  <a:pt x="34575" y="210694"/>
                </a:lnTo>
                <a:lnTo>
                  <a:pt x="32004" y="251936"/>
                </a:lnTo>
                <a:lnTo>
                  <a:pt x="32004" y="351186"/>
                </a:lnTo>
                <a:lnTo>
                  <a:pt x="21336" y="351186"/>
                </a:lnTo>
                <a:lnTo>
                  <a:pt x="19812" y="349662"/>
                </a:lnTo>
                <a:lnTo>
                  <a:pt x="16764" y="349662"/>
                </a:lnTo>
                <a:lnTo>
                  <a:pt x="16764" y="346519"/>
                </a:lnTo>
                <a:lnTo>
                  <a:pt x="4572" y="299275"/>
                </a:lnTo>
                <a:lnTo>
                  <a:pt x="285" y="257390"/>
                </a:lnTo>
                <a:lnTo>
                  <a:pt x="0" y="242792"/>
                </a:lnTo>
                <a:close/>
              </a:path>
              <a:path w="113029" h="351789">
                <a:moveTo>
                  <a:pt x="32004" y="351186"/>
                </a:moveTo>
                <a:lnTo>
                  <a:pt x="32004" y="265652"/>
                </a:lnTo>
                <a:lnTo>
                  <a:pt x="33528" y="273272"/>
                </a:lnTo>
                <a:lnTo>
                  <a:pt x="33528" y="280892"/>
                </a:lnTo>
                <a:lnTo>
                  <a:pt x="35052" y="288512"/>
                </a:lnTo>
                <a:lnTo>
                  <a:pt x="35052" y="297751"/>
                </a:lnTo>
                <a:lnTo>
                  <a:pt x="36576" y="305371"/>
                </a:lnTo>
                <a:lnTo>
                  <a:pt x="36576" y="312991"/>
                </a:lnTo>
                <a:lnTo>
                  <a:pt x="41148" y="335851"/>
                </a:lnTo>
                <a:lnTo>
                  <a:pt x="44196" y="341947"/>
                </a:lnTo>
                <a:lnTo>
                  <a:pt x="44196" y="348138"/>
                </a:lnTo>
                <a:lnTo>
                  <a:pt x="42672" y="349662"/>
                </a:lnTo>
                <a:lnTo>
                  <a:pt x="41148" y="349662"/>
                </a:lnTo>
                <a:lnTo>
                  <a:pt x="39624" y="351186"/>
                </a:lnTo>
                <a:lnTo>
                  <a:pt x="32004" y="351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3011982" y="3166083"/>
            <a:ext cx="1458994" cy="24019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39" name="object 39"/>
          <p:cNvGrpSpPr/>
          <p:nvPr/>
        </p:nvGrpSpPr>
        <p:grpSpPr>
          <a:xfrm>
            <a:off x="4575393" y="3166083"/>
            <a:ext cx="331769" cy="240546"/>
            <a:chOff x="5350668" y="3473958"/>
            <a:chExt cx="387985" cy="281305"/>
          </a:xfrm>
        </p:grpSpPr>
        <p:sp>
          <p:nvSpPr>
            <p:cNvPr id="40" name="object 40"/>
            <p:cNvSpPr/>
            <p:nvPr/>
          </p:nvSpPr>
          <p:spPr>
            <a:xfrm>
              <a:off x="5350668" y="3473958"/>
              <a:ext cx="198755" cy="281305"/>
            </a:xfrm>
            <a:custGeom>
              <a:avLst/>
              <a:gdLst/>
              <a:ahLst/>
              <a:cxnLst/>
              <a:rect l="l" t="t" r="r" b="b"/>
              <a:pathLst>
                <a:path w="198754" h="281304">
                  <a:moveTo>
                    <a:pt x="0" y="233553"/>
                  </a:moveTo>
                  <a:lnTo>
                    <a:pt x="0" y="215265"/>
                  </a:lnTo>
                  <a:lnTo>
                    <a:pt x="23" y="209288"/>
                  </a:lnTo>
                  <a:lnTo>
                    <a:pt x="6881" y="167189"/>
                  </a:lnTo>
                  <a:lnTo>
                    <a:pt x="21336" y="131349"/>
                  </a:lnTo>
                  <a:lnTo>
                    <a:pt x="25028" y="124698"/>
                  </a:lnTo>
                  <a:lnTo>
                    <a:pt x="55983" y="93797"/>
                  </a:lnTo>
                  <a:lnTo>
                    <a:pt x="105346" y="84010"/>
                  </a:lnTo>
                  <a:lnTo>
                    <a:pt x="111442" y="85534"/>
                  </a:lnTo>
                  <a:lnTo>
                    <a:pt x="125158" y="90106"/>
                  </a:lnTo>
                  <a:lnTo>
                    <a:pt x="128206" y="93154"/>
                  </a:lnTo>
                  <a:lnTo>
                    <a:pt x="132778" y="94678"/>
                  </a:lnTo>
                  <a:lnTo>
                    <a:pt x="138874" y="100774"/>
                  </a:lnTo>
                  <a:lnTo>
                    <a:pt x="141922" y="105346"/>
                  </a:lnTo>
                  <a:lnTo>
                    <a:pt x="144970" y="108394"/>
                  </a:lnTo>
                  <a:lnTo>
                    <a:pt x="164782" y="6096"/>
                  </a:lnTo>
                  <a:lnTo>
                    <a:pt x="167830" y="3048"/>
                  </a:lnTo>
                  <a:lnTo>
                    <a:pt x="169449" y="1524"/>
                  </a:lnTo>
                  <a:lnTo>
                    <a:pt x="172497" y="1524"/>
                  </a:lnTo>
                  <a:lnTo>
                    <a:pt x="175545" y="0"/>
                  </a:lnTo>
                  <a:lnTo>
                    <a:pt x="190785" y="0"/>
                  </a:lnTo>
                  <a:lnTo>
                    <a:pt x="192309" y="1524"/>
                  </a:lnTo>
                  <a:lnTo>
                    <a:pt x="196881" y="1524"/>
                  </a:lnTo>
                  <a:lnTo>
                    <a:pt x="196881" y="3048"/>
                  </a:lnTo>
                  <a:lnTo>
                    <a:pt x="198405" y="4572"/>
                  </a:lnTo>
                  <a:lnTo>
                    <a:pt x="198405" y="6096"/>
                  </a:lnTo>
                  <a:lnTo>
                    <a:pt x="144970" y="271748"/>
                  </a:lnTo>
                  <a:lnTo>
                    <a:pt x="144970" y="273272"/>
                  </a:lnTo>
                  <a:lnTo>
                    <a:pt x="143446" y="274796"/>
                  </a:lnTo>
                  <a:lnTo>
                    <a:pt x="140398" y="276320"/>
                  </a:lnTo>
                  <a:lnTo>
                    <a:pt x="138874" y="277844"/>
                  </a:lnTo>
                  <a:lnTo>
                    <a:pt x="138874" y="140493"/>
                  </a:lnTo>
                  <a:lnTo>
                    <a:pt x="107430" y="113538"/>
                  </a:lnTo>
                  <a:lnTo>
                    <a:pt x="86963" y="111442"/>
                  </a:lnTo>
                  <a:lnTo>
                    <a:pt x="80867" y="112966"/>
                  </a:lnTo>
                  <a:lnTo>
                    <a:pt x="74771" y="116014"/>
                  </a:lnTo>
                  <a:lnTo>
                    <a:pt x="70199" y="120586"/>
                  </a:lnTo>
                  <a:lnTo>
                    <a:pt x="64103" y="123634"/>
                  </a:lnTo>
                  <a:lnTo>
                    <a:pt x="59531" y="129825"/>
                  </a:lnTo>
                  <a:lnTo>
                    <a:pt x="54959" y="134397"/>
                  </a:lnTo>
                  <a:lnTo>
                    <a:pt x="51911" y="142017"/>
                  </a:lnTo>
                  <a:lnTo>
                    <a:pt x="48863" y="148113"/>
                  </a:lnTo>
                  <a:lnTo>
                    <a:pt x="42767" y="163353"/>
                  </a:lnTo>
                  <a:lnTo>
                    <a:pt x="39719" y="169449"/>
                  </a:lnTo>
                  <a:lnTo>
                    <a:pt x="35147" y="192405"/>
                  </a:lnTo>
                  <a:lnTo>
                    <a:pt x="35147" y="200025"/>
                  </a:lnTo>
                  <a:lnTo>
                    <a:pt x="33623" y="206121"/>
                  </a:lnTo>
                  <a:lnTo>
                    <a:pt x="33623" y="277844"/>
                  </a:lnTo>
                  <a:lnTo>
                    <a:pt x="27432" y="274796"/>
                  </a:lnTo>
                  <a:lnTo>
                    <a:pt x="13716" y="265652"/>
                  </a:lnTo>
                  <a:lnTo>
                    <a:pt x="10668" y="261080"/>
                  </a:lnTo>
                  <a:lnTo>
                    <a:pt x="9144" y="256508"/>
                  </a:lnTo>
                  <a:lnTo>
                    <a:pt x="6096" y="251936"/>
                  </a:lnTo>
                  <a:lnTo>
                    <a:pt x="0" y="233553"/>
                  </a:lnTo>
                  <a:close/>
                </a:path>
                <a:path w="198754" h="281304">
                  <a:moveTo>
                    <a:pt x="33623" y="277844"/>
                  </a:moveTo>
                  <a:lnTo>
                    <a:pt x="33623" y="212217"/>
                  </a:lnTo>
                  <a:lnTo>
                    <a:pt x="34170" y="221709"/>
                  </a:lnTo>
                  <a:lnTo>
                    <a:pt x="35718" y="229790"/>
                  </a:lnTo>
                  <a:lnTo>
                    <a:pt x="38123" y="236728"/>
                  </a:lnTo>
                  <a:lnTo>
                    <a:pt x="41243" y="242792"/>
                  </a:lnTo>
                  <a:lnTo>
                    <a:pt x="44291" y="248888"/>
                  </a:lnTo>
                  <a:lnTo>
                    <a:pt x="51911" y="251936"/>
                  </a:lnTo>
                  <a:lnTo>
                    <a:pt x="68675" y="251936"/>
                  </a:lnTo>
                  <a:lnTo>
                    <a:pt x="76295" y="250412"/>
                  </a:lnTo>
                  <a:lnTo>
                    <a:pt x="83915" y="245840"/>
                  </a:lnTo>
                  <a:lnTo>
                    <a:pt x="91535" y="242792"/>
                  </a:lnTo>
                  <a:lnTo>
                    <a:pt x="116895" y="211431"/>
                  </a:lnTo>
                  <a:lnTo>
                    <a:pt x="120586" y="204597"/>
                  </a:lnTo>
                  <a:lnTo>
                    <a:pt x="124634" y="197451"/>
                  </a:lnTo>
                  <a:lnTo>
                    <a:pt x="127825" y="189726"/>
                  </a:lnTo>
                  <a:lnTo>
                    <a:pt x="130444" y="181411"/>
                  </a:lnTo>
                  <a:lnTo>
                    <a:pt x="132778" y="172497"/>
                  </a:lnTo>
                  <a:lnTo>
                    <a:pt x="138874" y="140493"/>
                  </a:lnTo>
                  <a:lnTo>
                    <a:pt x="138874" y="277844"/>
                  </a:lnTo>
                  <a:lnTo>
                    <a:pt x="122110" y="277844"/>
                  </a:lnTo>
                  <a:lnTo>
                    <a:pt x="122110" y="238220"/>
                  </a:lnTo>
                  <a:lnTo>
                    <a:pt x="120586" y="242792"/>
                  </a:lnTo>
                  <a:lnTo>
                    <a:pt x="117538" y="247364"/>
                  </a:lnTo>
                  <a:lnTo>
                    <a:pt x="103822" y="261080"/>
                  </a:lnTo>
                  <a:lnTo>
                    <a:pt x="96107" y="265652"/>
                  </a:lnTo>
                  <a:lnTo>
                    <a:pt x="90011" y="270224"/>
                  </a:lnTo>
                  <a:lnTo>
                    <a:pt x="83915" y="273272"/>
                  </a:lnTo>
                  <a:lnTo>
                    <a:pt x="68675" y="279368"/>
                  </a:lnTo>
                  <a:lnTo>
                    <a:pt x="61055" y="280892"/>
                  </a:lnTo>
                  <a:lnTo>
                    <a:pt x="45815" y="280892"/>
                  </a:lnTo>
                  <a:lnTo>
                    <a:pt x="38123" y="279344"/>
                  </a:lnTo>
                  <a:lnTo>
                    <a:pt x="33623" y="277844"/>
                  </a:lnTo>
                  <a:close/>
                </a:path>
                <a:path w="198754" h="281304">
                  <a:moveTo>
                    <a:pt x="116014" y="274796"/>
                  </a:moveTo>
                  <a:lnTo>
                    <a:pt x="116014" y="271748"/>
                  </a:lnTo>
                  <a:lnTo>
                    <a:pt x="122110" y="238220"/>
                  </a:lnTo>
                  <a:lnTo>
                    <a:pt x="122110" y="277844"/>
                  </a:lnTo>
                  <a:lnTo>
                    <a:pt x="120586" y="277844"/>
                  </a:lnTo>
                  <a:lnTo>
                    <a:pt x="119062" y="276320"/>
                  </a:lnTo>
                  <a:lnTo>
                    <a:pt x="117538" y="276320"/>
                  </a:lnTo>
                  <a:lnTo>
                    <a:pt x="116014" y="274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1" name="object 41"/>
            <p:cNvSpPr/>
            <p:nvPr/>
          </p:nvSpPr>
          <p:spPr>
            <a:xfrm>
              <a:off x="5559742" y="3557968"/>
              <a:ext cx="178593" cy="19688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42" name="object 42"/>
          <p:cNvSpPr/>
          <p:nvPr/>
        </p:nvSpPr>
        <p:spPr>
          <a:xfrm>
            <a:off x="4999498" y="3160869"/>
            <a:ext cx="1170665" cy="30030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1227598" y="3760986"/>
            <a:ext cx="169414" cy="22262"/>
          </a:xfrm>
          <a:custGeom>
            <a:avLst/>
            <a:gdLst/>
            <a:ahLst/>
            <a:cxnLst/>
            <a:rect l="l" t="t" r="r" b="b"/>
            <a:pathLst>
              <a:path w="198119" h="26035">
                <a:moveTo>
                  <a:pt x="0" y="25908"/>
                </a:moveTo>
                <a:lnTo>
                  <a:pt x="0" y="0"/>
                </a:lnTo>
                <a:lnTo>
                  <a:pt x="198120" y="0"/>
                </a:lnTo>
                <a:lnTo>
                  <a:pt x="198120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1499475" y="3654369"/>
            <a:ext cx="1395057" cy="19971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45" name="object 45"/>
          <p:cNvGrpSpPr/>
          <p:nvPr/>
        </p:nvGrpSpPr>
        <p:grpSpPr>
          <a:xfrm>
            <a:off x="2993737" y="3645247"/>
            <a:ext cx="282356" cy="209052"/>
            <a:chOff x="3501009" y="4034313"/>
            <a:chExt cx="330200" cy="244475"/>
          </a:xfrm>
        </p:grpSpPr>
        <p:sp>
          <p:nvSpPr>
            <p:cNvPr id="46" name="object 46"/>
            <p:cNvSpPr/>
            <p:nvPr/>
          </p:nvSpPr>
          <p:spPr>
            <a:xfrm>
              <a:off x="3501009" y="4034313"/>
              <a:ext cx="143446" cy="24422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7" name="object 47"/>
            <p:cNvSpPr/>
            <p:nvPr/>
          </p:nvSpPr>
          <p:spPr>
            <a:xfrm>
              <a:off x="3687127" y="4107667"/>
              <a:ext cx="143541" cy="17086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48" name="object 48"/>
          <p:cNvSpPr/>
          <p:nvPr/>
        </p:nvSpPr>
        <p:spPr>
          <a:xfrm>
            <a:off x="3382574" y="3650459"/>
            <a:ext cx="1067550" cy="25583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49" name="object 49"/>
          <p:cNvGrpSpPr/>
          <p:nvPr/>
        </p:nvGrpSpPr>
        <p:grpSpPr>
          <a:xfrm>
            <a:off x="4546724" y="3707880"/>
            <a:ext cx="279641" cy="146608"/>
            <a:chOff x="5317140" y="4107560"/>
            <a:chExt cx="327025" cy="171450"/>
          </a:xfrm>
        </p:grpSpPr>
        <p:sp>
          <p:nvSpPr>
            <p:cNvPr id="50" name="object 50"/>
            <p:cNvSpPr/>
            <p:nvPr/>
          </p:nvSpPr>
          <p:spPr>
            <a:xfrm>
              <a:off x="5317140" y="4107560"/>
              <a:ext cx="128111" cy="17097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1" name="object 51"/>
            <p:cNvSpPr/>
            <p:nvPr/>
          </p:nvSpPr>
          <p:spPr>
            <a:xfrm>
              <a:off x="5486495" y="4107560"/>
              <a:ext cx="157162" cy="17097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52" name="object 52"/>
          <p:cNvSpPr/>
          <p:nvPr/>
        </p:nvSpPr>
        <p:spPr>
          <a:xfrm>
            <a:off x="4931651" y="3707881"/>
            <a:ext cx="114843" cy="14489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53" name="object 53"/>
          <p:cNvGrpSpPr/>
          <p:nvPr/>
        </p:nvGrpSpPr>
        <p:grpSpPr>
          <a:xfrm>
            <a:off x="5089581" y="3643944"/>
            <a:ext cx="634759" cy="210138"/>
            <a:chOff x="5951982" y="4032789"/>
            <a:chExt cx="742315" cy="245745"/>
          </a:xfrm>
        </p:grpSpPr>
        <p:sp>
          <p:nvSpPr>
            <p:cNvPr id="54" name="object 54"/>
            <p:cNvSpPr/>
            <p:nvPr/>
          </p:nvSpPr>
          <p:spPr>
            <a:xfrm>
              <a:off x="6129051" y="4107561"/>
              <a:ext cx="123539" cy="17097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5" name="object 55"/>
            <p:cNvSpPr/>
            <p:nvPr/>
          </p:nvSpPr>
          <p:spPr>
            <a:xfrm>
              <a:off x="5951982" y="4032789"/>
              <a:ext cx="135826" cy="245745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6" name="object 56"/>
            <p:cNvSpPr/>
            <p:nvPr/>
          </p:nvSpPr>
          <p:spPr>
            <a:xfrm>
              <a:off x="6290691" y="4034218"/>
              <a:ext cx="29209" cy="243204"/>
            </a:xfrm>
            <a:custGeom>
              <a:avLst/>
              <a:gdLst/>
              <a:ahLst/>
              <a:cxnLst/>
              <a:rect l="l" t="t" r="r" b="b"/>
              <a:pathLst>
                <a:path w="29210" h="243204">
                  <a:moveTo>
                    <a:pt x="0" y="239744"/>
                  </a:moveTo>
                  <a:lnTo>
                    <a:pt x="0" y="3048"/>
                  </a:lnTo>
                  <a:lnTo>
                    <a:pt x="1524" y="1524"/>
                  </a:lnTo>
                  <a:lnTo>
                    <a:pt x="3048" y="1524"/>
                  </a:lnTo>
                  <a:lnTo>
                    <a:pt x="4572" y="0"/>
                  </a:lnTo>
                  <a:lnTo>
                    <a:pt x="24479" y="0"/>
                  </a:lnTo>
                  <a:lnTo>
                    <a:pt x="26003" y="1524"/>
                  </a:lnTo>
                  <a:lnTo>
                    <a:pt x="27527" y="1524"/>
                  </a:lnTo>
                  <a:lnTo>
                    <a:pt x="27527" y="3048"/>
                  </a:lnTo>
                  <a:lnTo>
                    <a:pt x="29051" y="3048"/>
                  </a:lnTo>
                  <a:lnTo>
                    <a:pt x="29051" y="238220"/>
                  </a:lnTo>
                  <a:lnTo>
                    <a:pt x="26003" y="241268"/>
                  </a:lnTo>
                  <a:lnTo>
                    <a:pt x="22955" y="241268"/>
                  </a:lnTo>
                  <a:lnTo>
                    <a:pt x="21336" y="242792"/>
                  </a:lnTo>
                  <a:lnTo>
                    <a:pt x="7620" y="242792"/>
                  </a:lnTo>
                  <a:lnTo>
                    <a:pt x="6096" y="241268"/>
                  </a:lnTo>
                  <a:lnTo>
                    <a:pt x="1524" y="241268"/>
                  </a:lnTo>
                  <a:lnTo>
                    <a:pt x="1524" y="239744"/>
                  </a:lnTo>
                  <a:lnTo>
                    <a:pt x="0" y="239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7" name="object 57"/>
            <p:cNvSpPr/>
            <p:nvPr/>
          </p:nvSpPr>
          <p:spPr>
            <a:xfrm>
              <a:off x="6360985" y="4107667"/>
              <a:ext cx="143446" cy="17086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8" name="object 58"/>
            <p:cNvSpPr/>
            <p:nvPr/>
          </p:nvSpPr>
          <p:spPr>
            <a:xfrm>
              <a:off x="6538055" y="4107561"/>
              <a:ext cx="155638" cy="17097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59" name="object 59"/>
          <p:cNvSpPr/>
          <p:nvPr/>
        </p:nvSpPr>
        <p:spPr>
          <a:xfrm>
            <a:off x="856110" y="4616525"/>
            <a:ext cx="86091" cy="8617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/>
          <p:nvPr/>
        </p:nvSpPr>
        <p:spPr>
          <a:xfrm>
            <a:off x="1160159" y="4544687"/>
            <a:ext cx="940898" cy="24027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1" name="object 61"/>
          <p:cNvSpPr/>
          <p:nvPr/>
        </p:nvSpPr>
        <p:spPr>
          <a:xfrm>
            <a:off x="2210687" y="4544687"/>
            <a:ext cx="141178" cy="240546"/>
          </a:xfrm>
          <a:custGeom>
            <a:avLst/>
            <a:gdLst/>
            <a:ahLst/>
            <a:cxnLst/>
            <a:rect l="l" t="t" r="r" b="b"/>
            <a:pathLst>
              <a:path w="165100" h="281304">
                <a:moveTo>
                  <a:pt x="33623" y="270054"/>
                </a:moveTo>
                <a:lnTo>
                  <a:pt x="33623" y="181737"/>
                </a:lnTo>
                <a:lnTo>
                  <a:pt x="33647" y="187713"/>
                </a:lnTo>
                <a:lnTo>
                  <a:pt x="33813" y="194119"/>
                </a:lnTo>
                <a:lnTo>
                  <a:pt x="45815" y="236696"/>
                </a:lnTo>
                <a:lnTo>
                  <a:pt x="56483" y="245840"/>
                </a:lnTo>
                <a:lnTo>
                  <a:pt x="62579" y="250412"/>
                </a:lnTo>
                <a:lnTo>
                  <a:pt x="70199" y="251936"/>
                </a:lnTo>
                <a:lnTo>
                  <a:pt x="86963" y="251936"/>
                </a:lnTo>
                <a:lnTo>
                  <a:pt x="90011" y="250412"/>
                </a:lnTo>
                <a:lnTo>
                  <a:pt x="94678" y="248888"/>
                </a:lnTo>
                <a:lnTo>
                  <a:pt x="99250" y="247364"/>
                </a:lnTo>
                <a:lnTo>
                  <a:pt x="103822" y="244316"/>
                </a:lnTo>
                <a:lnTo>
                  <a:pt x="106870" y="242792"/>
                </a:lnTo>
                <a:lnTo>
                  <a:pt x="120586" y="229076"/>
                </a:lnTo>
                <a:lnTo>
                  <a:pt x="126682" y="224504"/>
                </a:lnTo>
                <a:lnTo>
                  <a:pt x="131254" y="216789"/>
                </a:lnTo>
                <a:lnTo>
                  <a:pt x="131254" y="4572"/>
                </a:lnTo>
                <a:lnTo>
                  <a:pt x="134302" y="1524"/>
                </a:lnTo>
                <a:lnTo>
                  <a:pt x="140398" y="1524"/>
                </a:lnTo>
                <a:lnTo>
                  <a:pt x="141922" y="0"/>
                </a:lnTo>
                <a:lnTo>
                  <a:pt x="154114" y="0"/>
                </a:lnTo>
                <a:lnTo>
                  <a:pt x="155638" y="1524"/>
                </a:lnTo>
                <a:lnTo>
                  <a:pt x="160210" y="1524"/>
                </a:lnTo>
                <a:lnTo>
                  <a:pt x="161829" y="3048"/>
                </a:lnTo>
                <a:lnTo>
                  <a:pt x="163353" y="3048"/>
                </a:lnTo>
                <a:lnTo>
                  <a:pt x="163353" y="4572"/>
                </a:lnTo>
                <a:lnTo>
                  <a:pt x="164877" y="6096"/>
                </a:lnTo>
                <a:lnTo>
                  <a:pt x="164877" y="273272"/>
                </a:lnTo>
                <a:lnTo>
                  <a:pt x="163353" y="274796"/>
                </a:lnTo>
                <a:lnTo>
                  <a:pt x="161829" y="276415"/>
                </a:lnTo>
                <a:lnTo>
                  <a:pt x="160210" y="276415"/>
                </a:lnTo>
                <a:lnTo>
                  <a:pt x="158686" y="277939"/>
                </a:lnTo>
                <a:lnTo>
                  <a:pt x="141922" y="277939"/>
                </a:lnTo>
                <a:lnTo>
                  <a:pt x="138874" y="276415"/>
                </a:lnTo>
                <a:lnTo>
                  <a:pt x="137350" y="276415"/>
                </a:lnTo>
                <a:lnTo>
                  <a:pt x="135826" y="274796"/>
                </a:lnTo>
                <a:lnTo>
                  <a:pt x="135826" y="273272"/>
                </a:lnTo>
                <a:lnTo>
                  <a:pt x="134302" y="273272"/>
                </a:lnTo>
                <a:lnTo>
                  <a:pt x="134302" y="248888"/>
                </a:lnTo>
                <a:lnTo>
                  <a:pt x="97949" y="275803"/>
                </a:lnTo>
                <a:lnTo>
                  <a:pt x="71723" y="280987"/>
                </a:lnTo>
                <a:lnTo>
                  <a:pt x="64103" y="280516"/>
                </a:lnTo>
                <a:lnTo>
                  <a:pt x="62579" y="280390"/>
                </a:lnTo>
                <a:lnTo>
                  <a:pt x="54387" y="278880"/>
                </a:lnTo>
                <a:lnTo>
                  <a:pt x="46220" y="276446"/>
                </a:lnTo>
                <a:lnTo>
                  <a:pt x="38195" y="273272"/>
                </a:lnTo>
                <a:lnTo>
                  <a:pt x="33623" y="270054"/>
                </a:lnTo>
                <a:close/>
              </a:path>
              <a:path w="165100" h="281304">
                <a:moveTo>
                  <a:pt x="0" y="184785"/>
                </a:moveTo>
                <a:lnTo>
                  <a:pt x="4572" y="143541"/>
                </a:lnTo>
                <a:lnTo>
                  <a:pt x="19812" y="111442"/>
                </a:lnTo>
                <a:lnTo>
                  <a:pt x="24724" y="105132"/>
                </a:lnTo>
                <a:lnTo>
                  <a:pt x="58959" y="85534"/>
                </a:lnTo>
                <a:lnTo>
                  <a:pt x="79343" y="84132"/>
                </a:lnTo>
                <a:lnTo>
                  <a:pt x="84049" y="84320"/>
                </a:lnTo>
                <a:lnTo>
                  <a:pt x="124634" y="104894"/>
                </a:lnTo>
                <a:lnTo>
                  <a:pt x="131254" y="111442"/>
                </a:lnTo>
                <a:lnTo>
                  <a:pt x="131254" y="146589"/>
                </a:lnTo>
                <a:lnTo>
                  <a:pt x="124634" y="138255"/>
                </a:lnTo>
                <a:lnTo>
                  <a:pt x="118300" y="131349"/>
                </a:lnTo>
                <a:lnTo>
                  <a:pt x="80834" y="111567"/>
                </a:lnTo>
                <a:lnTo>
                  <a:pt x="71723" y="111442"/>
                </a:lnTo>
                <a:lnTo>
                  <a:pt x="64103" y="114490"/>
                </a:lnTo>
                <a:lnTo>
                  <a:pt x="58007" y="117633"/>
                </a:lnTo>
                <a:lnTo>
                  <a:pt x="51911" y="122205"/>
                </a:lnTo>
                <a:lnTo>
                  <a:pt x="47339" y="126777"/>
                </a:lnTo>
                <a:lnTo>
                  <a:pt x="44291" y="134397"/>
                </a:lnTo>
                <a:lnTo>
                  <a:pt x="39719" y="140493"/>
                </a:lnTo>
                <a:lnTo>
                  <a:pt x="33623" y="181737"/>
                </a:lnTo>
                <a:lnTo>
                  <a:pt x="33623" y="270054"/>
                </a:lnTo>
                <a:lnTo>
                  <a:pt x="31631" y="268652"/>
                </a:lnTo>
                <a:lnTo>
                  <a:pt x="25765" y="263747"/>
                </a:lnTo>
                <a:lnTo>
                  <a:pt x="20755" y="258270"/>
                </a:lnTo>
                <a:lnTo>
                  <a:pt x="16764" y="251936"/>
                </a:lnTo>
                <a:lnTo>
                  <a:pt x="12477" y="245672"/>
                </a:lnTo>
                <a:lnTo>
                  <a:pt x="952" y="203073"/>
                </a:lnTo>
                <a:lnTo>
                  <a:pt x="261" y="193929"/>
                </a:lnTo>
                <a:lnTo>
                  <a:pt x="0" y="1847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2" name="object 62"/>
          <p:cNvSpPr/>
          <p:nvPr/>
        </p:nvSpPr>
        <p:spPr>
          <a:xfrm>
            <a:off x="2392074" y="4616569"/>
            <a:ext cx="140987" cy="16839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3" name="object 63"/>
          <p:cNvSpPr/>
          <p:nvPr/>
        </p:nvSpPr>
        <p:spPr>
          <a:xfrm>
            <a:off x="2634792" y="4560407"/>
            <a:ext cx="956617" cy="22455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4" name="object 64"/>
          <p:cNvSpPr/>
          <p:nvPr/>
        </p:nvSpPr>
        <p:spPr>
          <a:xfrm>
            <a:off x="1227598" y="5141056"/>
            <a:ext cx="169414" cy="22262"/>
          </a:xfrm>
          <a:custGeom>
            <a:avLst/>
            <a:gdLst/>
            <a:ahLst/>
            <a:cxnLst/>
            <a:rect l="l" t="t" r="r" b="b"/>
            <a:pathLst>
              <a:path w="198119" h="26035">
                <a:moveTo>
                  <a:pt x="0" y="25907"/>
                </a:moveTo>
                <a:lnTo>
                  <a:pt x="0" y="0"/>
                </a:lnTo>
                <a:lnTo>
                  <a:pt x="198120" y="0"/>
                </a:lnTo>
                <a:lnTo>
                  <a:pt x="198120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5" name="object 65"/>
          <p:cNvSpPr/>
          <p:nvPr/>
        </p:nvSpPr>
        <p:spPr>
          <a:xfrm>
            <a:off x="1499475" y="5032974"/>
            <a:ext cx="1396360" cy="20101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66" name="object 66"/>
          <p:cNvGrpSpPr/>
          <p:nvPr/>
        </p:nvGrpSpPr>
        <p:grpSpPr>
          <a:xfrm>
            <a:off x="2993737" y="5023852"/>
            <a:ext cx="283442" cy="210138"/>
            <a:chOff x="3501009" y="5646515"/>
            <a:chExt cx="331470" cy="245745"/>
          </a:xfrm>
        </p:grpSpPr>
        <p:sp>
          <p:nvSpPr>
            <p:cNvPr id="67" name="object 67"/>
            <p:cNvSpPr/>
            <p:nvPr/>
          </p:nvSpPr>
          <p:spPr>
            <a:xfrm>
              <a:off x="3501009" y="5646515"/>
              <a:ext cx="144970" cy="245745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8" name="object 68"/>
            <p:cNvSpPr/>
            <p:nvPr/>
          </p:nvSpPr>
          <p:spPr>
            <a:xfrm>
              <a:off x="3687127" y="5719872"/>
              <a:ext cx="145065" cy="172388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69" name="object 69"/>
          <p:cNvSpPr/>
          <p:nvPr/>
        </p:nvSpPr>
        <p:spPr>
          <a:xfrm>
            <a:off x="3383877" y="5029065"/>
            <a:ext cx="1066247" cy="255912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70" name="object 70"/>
          <p:cNvGrpSpPr/>
          <p:nvPr/>
        </p:nvGrpSpPr>
        <p:grpSpPr>
          <a:xfrm>
            <a:off x="4546724" y="5023852"/>
            <a:ext cx="281813" cy="210138"/>
            <a:chOff x="5317140" y="5646515"/>
            <a:chExt cx="329565" cy="245745"/>
          </a:xfrm>
        </p:grpSpPr>
        <p:sp>
          <p:nvSpPr>
            <p:cNvPr id="71" name="object 71"/>
            <p:cNvSpPr/>
            <p:nvPr/>
          </p:nvSpPr>
          <p:spPr>
            <a:xfrm>
              <a:off x="5317140" y="5646515"/>
              <a:ext cx="143446" cy="245745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2" name="object 72"/>
            <p:cNvSpPr/>
            <p:nvPr/>
          </p:nvSpPr>
          <p:spPr>
            <a:xfrm>
              <a:off x="5503259" y="5719868"/>
              <a:ext cx="143446" cy="172391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73" name="object 73"/>
          <p:cNvSpPr/>
          <p:nvPr/>
        </p:nvSpPr>
        <p:spPr>
          <a:xfrm>
            <a:off x="4926439" y="5086485"/>
            <a:ext cx="1214973" cy="19849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4" name="object 74"/>
          <p:cNvSpPr/>
          <p:nvPr/>
        </p:nvSpPr>
        <p:spPr>
          <a:xfrm>
            <a:off x="6248435" y="5086577"/>
            <a:ext cx="122662" cy="147413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5" name="object 75"/>
          <p:cNvSpPr/>
          <p:nvPr/>
        </p:nvSpPr>
        <p:spPr>
          <a:xfrm>
            <a:off x="6459878" y="5023852"/>
            <a:ext cx="995713" cy="261125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76" name="object 76"/>
          <p:cNvGrpSpPr/>
          <p:nvPr/>
        </p:nvGrpSpPr>
        <p:grpSpPr>
          <a:xfrm>
            <a:off x="7552108" y="5023852"/>
            <a:ext cx="292673" cy="210138"/>
            <a:chOff x="8831770" y="5646515"/>
            <a:chExt cx="342265" cy="245745"/>
          </a:xfrm>
        </p:grpSpPr>
        <p:sp>
          <p:nvSpPr>
            <p:cNvPr id="77" name="object 77"/>
            <p:cNvSpPr/>
            <p:nvPr/>
          </p:nvSpPr>
          <p:spPr>
            <a:xfrm>
              <a:off x="8831770" y="5646515"/>
              <a:ext cx="143541" cy="245745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8" name="object 78"/>
            <p:cNvSpPr/>
            <p:nvPr/>
          </p:nvSpPr>
          <p:spPr>
            <a:xfrm>
              <a:off x="9016459" y="5719762"/>
              <a:ext cx="157257" cy="172497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79" name="object 79"/>
          <p:cNvSpPr/>
          <p:nvPr/>
        </p:nvSpPr>
        <p:spPr>
          <a:xfrm>
            <a:off x="1486443" y="5399820"/>
            <a:ext cx="906933" cy="199713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434BE1E8-7F9A-45BD-ADCD-9F27BA5F5D82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0" y="165613"/>
            <a:ext cx="2150252" cy="1555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217" y="685800"/>
            <a:ext cx="3613992" cy="4603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r"/>
            <a:r>
              <a:rPr lang="en-US" sz="4200" spc="-5"/>
              <a:t>CPU (</a:t>
            </a:r>
            <a:r>
              <a:rPr lang="en-US" sz="4200" i="1" spc="-5"/>
              <a:t>Central Processing</a:t>
            </a:r>
            <a:r>
              <a:rPr lang="en-US" sz="4200" i="1" spc="-70"/>
              <a:t> </a:t>
            </a:r>
            <a:r>
              <a:rPr lang="en-US" sz="4200" i="1" spc="-5"/>
              <a:t>Unit)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9238" y="685800"/>
            <a:ext cx="3659219" cy="460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44704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360680" algn="l"/>
              </a:tabLst>
            </a:pPr>
            <a:r>
              <a:rPr lang="en-US"/>
              <a:t>É o </a:t>
            </a:r>
            <a:r>
              <a:rPr lang="en-US" spc="-5"/>
              <a:t>“cérebro” do computador responsável </a:t>
            </a:r>
            <a:r>
              <a:rPr lang="en-US" spc="-10"/>
              <a:t>por  </a:t>
            </a:r>
            <a:r>
              <a:rPr lang="en-US" spc="-5"/>
              <a:t>executar</a:t>
            </a:r>
            <a:r>
              <a:rPr lang="en-US" spc="-10"/>
              <a:t> </a:t>
            </a:r>
            <a:r>
              <a:rPr lang="en-US" spc="-5"/>
              <a:t>instruções;</a:t>
            </a:r>
            <a:endParaRPr lang="en-US"/>
          </a:p>
          <a:p>
            <a:pPr marR="327025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360680" algn="l"/>
              </a:tabLst>
            </a:pPr>
            <a:r>
              <a:rPr lang="en-US" spc="-5"/>
              <a:t>CPU busca instruções na memória, decodifica  essas instruções </a:t>
            </a:r>
            <a:r>
              <a:rPr lang="en-US"/>
              <a:t>e </a:t>
            </a:r>
            <a:r>
              <a:rPr lang="en-US" spc="-5"/>
              <a:t>as executa até </a:t>
            </a:r>
            <a:r>
              <a:rPr lang="en-US"/>
              <a:t>sua  </a:t>
            </a:r>
            <a:r>
              <a:rPr lang="en-US" spc="-5"/>
              <a:t>finalização;</a:t>
            </a:r>
            <a:endParaRPr lang="en-US"/>
          </a:p>
          <a:p>
            <a:pPr marR="9398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360680" algn="l"/>
              </a:tabLst>
            </a:pPr>
            <a:r>
              <a:rPr lang="en-US" spc="-5"/>
              <a:t>Durante </a:t>
            </a:r>
            <a:r>
              <a:rPr lang="en-US"/>
              <a:t>a </a:t>
            </a:r>
            <a:r>
              <a:rPr lang="en-US" spc="-5"/>
              <a:t>execução de instruções, </a:t>
            </a:r>
            <a:r>
              <a:rPr lang="en-US"/>
              <a:t>a </a:t>
            </a:r>
            <a:r>
              <a:rPr lang="en-US" spc="-5"/>
              <a:t>CPU  utiliza-se de registradores para </a:t>
            </a:r>
            <a:r>
              <a:rPr lang="en-US" spc="-10"/>
              <a:t>armazenar  </a:t>
            </a:r>
            <a:r>
              <a:rPr lang="en-US" spc="-5"/>
              <a:t>variáveis </a:t>
            </a:r>
            <a:r>
              <a:rPr lang="en-US"/>
              <a:t>e </a:t>
            </a:r>
            <a:r>
              <a:rPr lang="en-US" spc="-5"/>
              <a:t>resultados</a:t>
            </a:r>
            <a:r>
              <a:rPr lang="en-US" spc="-30"/>
              <a:t> </a:t>
            </a:r>
            <a:r>
              <a:rPr lang="en-US" spc="-5"/>
              <a:t>temporários;</a:t>
            </a:r>
            <a:endParaRPr lang="en-US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360680" algn="l"/>
              </a:tabLst>
            </a:pPr>
            <a:r>
              <a:rPr lang="en-US" spc="-5"/>
              <a:t>Instruções </a:t>
            </a:r>
            <a:r>
              <a:rPr lang="en-US"/>
              <a:t>são </a:t>
            </a:r>
            <a:r>
              <a:rPr lang="en-US" spc="-5"/>
              <a:t>executadas por ciclos de</a:t>
            </a:r>
            <a:r>
              <a:rPr lang="en-US" spc="-50"/>
              <a:t> </a:t>
            </a:r>
            <a:r>
              <a:rPr lang="en-US" spc="-5"/>
              <a:t>relógio;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6605269" y="6372924"/>
            <a:ext cx="20383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  <a:spcAft>
                <a:spcPts val="600"/>
              </a:spcAft>
            </a:pPr>
            <a:fld id="{81D60167-4931-47E6-BA6A-407CBD079E47}" type="slidenum">
              <a:rPr lang="pt-BR" dirty="0">
                <a:latin typeface="Arial"/>
                <a:cs typeface="Arial"/>
              </a:rPr>
              <a:pPr marL="38100">
                <a:lnSpc>
                  <a:spcPts val="2090"/>
                </a:lnSpc>
                <a:spcAft>
                  <a:spcPts val="600"/>
                </a:spcAft>
              </a:pPr>
              <a:t>4</a:t>
            </a:fld>
            <a:endParaRPr lang="pt-BR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86330" y="1175145"/>
            <a:ext cx="1312957" cy="276926"/>
          </a:xfrm>
          <a:custGeom>
            <a:avLst/>
            <a:gdLst/>
            <a:ahLst/>
            <a:cxnLst/>
            <a:rect l="l" t="t" r="r" b="b"/>
            <a:pathLst>
              <a:path w="1535429" h="323850">
                <a:moveTo>
                  <a:pt x="265557" y="6197"/>
                </a:moveTo>
                <a:lnTo>
                  <a:pt x="264033" y="4673"/>
                </a:lnTo>
                <a:lnTo>
                  <a:pt x="264033" y="3149"/>
                </a:lnTo>
                <a:lnTo>
                  <a:pt x="262509" y="3149"/>
                </a:lnTo>
                <a:lnTo>
                  <a:pt x="260985" y="1625"/>
                </a:lnTo>
                <a:lnTo>
                  <a:pt x="259461" y="1625"/>
                </a:lnTo>
                <a:lnTo>
                  <a:pt x="257937" y="0"/>
                </a:lnTo>
                <a:lnTo>
                  <a:pt x="230505" y="0"/>
                </a:lnTo>
                <a:lnTo>
                  <a:pt x="228879" y="1625"/>
                </a:lnTo>
                <a:lnTo>
                  <a:pt x="224307" y="1625"/>
                </a:lnTo>
                <a:lnTo>
                  <a:pt x="221259" y="4673"/>
                </a:lnTo>
                <a:lnTo>
                  <a:pt x="219735" y="4673"/>
                </a:lnTo>
                <a:lnTo>
                  <a:pt x="76288" y="149644"/>
                </a:lnTo>
                <a:lnTo>
                  <a:pt x="105346" y="7721"/>
                </a:lnTo>
                <a:lnTo>
                  <a:pt x="105346" y="4673"/>
                </a:lnTo>
                <a:lnTo>
                  <a:pt x="103822" y="4673"/>
                </a:lnTo>
                <a:lnTo>
                  <a:pt x="103822" y="3149"/>
                </a:lnTo>
                <a:lnTo>
                  <a:pt x="102298" y="1625"/>
                </a:lnTo>
                <a:lnTo>
                  <a:pt x="99250" y="1625"/>
                </a:lnTo>
                <a:lnTo>
                  <a:pt x="97726" y="0"/>
                </a:lnTo>
                <a:lnTo>
                  <a:pt x="71716" y="0"/>
                </a:lnTo>
                <a:lnTo>
                  <a:pt x="68668" y="1625"/>
                </a:lnTo>
                <a:lnTo>
                  <a:pt x="67144" y="1625"/>
                </a:lnTo>
                <a:lnTo>
                  <a:pt x="65620" y="3149"/>
                </a:lnTo>
                <a:lnTo>
                  <a:pt x="64096" y="3149"/>
                </a:lnTo>
                <a:lnTo>
                  <a:pt x="64096" y="4673"/>
                </a:lnTo>
                <a:lnTo>
                  <a:pt x="62572" y="4673"/>
                </a:lnTo>
                <a:lnTo>
                  <a:pt x="62572" y="6197"/>
                </a:lnTo>
                <a:lnTo>
                  <a:pt x="61048" y="7721"/>
                </a:lnTo>
                <a:lnTo>
                  <a:pt x="0" y="316039"/>
                </a:lnTo>
                <a:lnTo>
                  <a:pt x="0" y="319087"/>
                </a:lnTo>
                <a:lnTo>
                  <a:pt x="1524" y="320611"/>
                </a:lnTo>
                <a:lnTo>
                  <a:pt x="3048" y="322237"/>
                </a:lnTo>
                <a:lnTo>
                  <a:pt x="7620" y="322237"/>
                </a:lnTo>
                <a:lnTo>
                  <a:pt x="9144" y="323761"/>
                </a:lnTo>
                <a:lnTo>
                  <a:pt x="30568" y="323761"/>
                </a:lnTo>
                <a:lnTo>
                  <a:pt x="33616" y="322237"/>
                </a:lnTo>
                <a:lnTo>
                  <a:pt x="36664" y="322237"/>
                </a:lnTo>
                <a:lnTo>
                  <a:pt x="39712" y="320611"/>
                </a:lnTo>
                <a:lnTo>
                  <a:pt x="41236" y="319087"/>
                </a:lnTo>
                <a:lnTo>
                  <a:pt x="42760" y="319087"/>
                </a:lnTo>
                <a:lnTo>
                  <a:pt x="42760" y="316039"/>
                </a:lnTo>
                <a:lnTo>
                  <a:pt x="74764" y="155740"/>
                </a:lnTo>
                <a:lnTo>
                  <a:pt x="76288" y="158546"/>
                </a:lnTo>
                <a:lnTo>
                  <a:pt x="120586" y="240195"/>
                </a:lnTo>
                <a:lnTo>
                  <a:pt x="161734" y="316039"/>
                </a:lnTo>
                <a:lnTo>
                  <a:pt x="163347" y="317563"/>
                </a:lnTo>
                <a:lnTo>
                  <a:pt x="163347" y="319087"/>
                </a:lnTo>
                <a:lnTo>
                  <a:pt x="164871" y="319087"/>
                </a:lnTo>
                <a:lnTo>
                  <a:pt x="166395" y="320611"/>
                </a:lnTo>
                <a:lnTo>
                  <a:pt x="166395" y="322237"/>
                </a:lnTo>
                <a:lnTo>
                  <a:pt x="170967" y="322237"/>
                </a:lnTo>
                <a:lnTo>
                  <a:pt x="172491" y="323761"/>
                </a:lnTo>
                <a:lnTo>
                  <a:pt x="198399" y="323761"/>
                </a:lnTo>
                <a:lnTo>
                  <a:pt x="201447" y="322237"/>
                </a:lnTo>
                <a:lnTo>
                  <a:pt x="204495" y="322237"/>
                </a:lnTo>
                <a:lnTo>
                  <a:pt x="206019" y="320611"/>
                </a:lnTo>
                <a:lnTo>
                  <a:pt x="207543" y="320611"/>
                </a:lnTo>
                <a:lnTo>
                  <a:pt x="207543" y="319087"/>
                </a:lnTo>
                <a:lnTo>
                  <a:pt x="209067" y="317563"/>
                </a:lnTo>
                <a:lnTo>
                  <a:pt x="209067" y="311467"/>
                </a:lnTo>
                <a:lnTo>
                  <a:pt x="207543" y="309943"/>
                </a:lnTo>
                <a:lnTo>
                  <a:pt x="207543" y="308419"/>
                </a:lnTo>
                <a:lnTo>
                  <a:pt x="206019" y="306895"/>
                </a:lnTo>
                <a:lnTo>
                  <a:pt x="204495" y="303847"/>
                </a:lnTo>
                <a:lnTo>
                  <a:pt x="120586" y="154216"/>
                </a:lnTo>
                <a:lnTo>
                  <a:pt x="254889" y="24485"/>
                </a:lnTo>
                <a:lnTo>
                  <a:pt x="257937" y="19913"/>
                </a:lnTo>
                <a:lnTo>
                  <a:pt x="262509" y="15341"/>
                </a:lnTo>
                <a:lnTo>
                  <a:pt x="265557" y="9245"/>
                </a:lnTo>
                <a:lnTo>
                  <a:pt x="265557" y="6197"/>
                </a:lnTo>
                <a:close/>
              </a:path>
              <a:path w="1535429" h="323850">
                <a:moveTo>
                  <a:pt x="500545" y="4673"/>
                </a:moveTo>
                <a:lnTo>
                  <a:pt x="499008" y="1625"/>
                </a:lnTo>
                <a:lnTo>
                  <a:pt x="338797" y="1625"/>
                </a:lnTo>
                <a:lnTo>
                  <a:pt x="335749" y="3149"/>
                </a:lnTo>
                <a:lnTo>
                  <a:pt x="331177" y="4673"/>
                </a:lnTo>
                <a:lnTo>
                  <a:pt x="328129" y="7721"/>
                </a:lnTo>
                <a:lnTo>
                  <a:pt x="325081" y="12293"/>
                </a:lnTo>
                <a:lnTo>
                  <a:pt x="323557" y="18389"/>
                </a:lnTo>
                <a:lnTo>
                  <a:pt x="267081" y="305371"/>
                </a:lnTo>
                <a:lnTo>
                  <a:pt x="265557" y="308419"/>
                </a:lnTo>
                <a:lnTo>
                  <a:pt x="265557" y="312991"/>
                </a:lnTo>
                <a:lnTo>
                  <a:pt x="267081" y="314515"/>
                </a:lnTo>
                <a:lnTo>
                  <a:pt x="267081" y="317563"/>
                </a:lnTo>
                <a:lnTo>
                  <a:pt x="270129" y="320611"/>
                </a:lnTo>
                <a:lnTo>
                  <a:pt x="271653" y="320611"/>
                </a:lnTo>
                <a:lnTo>
                  <a:pt x="273177" y="322237"/>
                </a:lnTo>
                <a:lnTo>
                  <a:pt x="312889" y="322237"/>
                </a:lnTo>
                <a:lnTo>
                  <a:pt x="436524" y="322237"/>
                </a:lnTo>
                <a:lnTo>
                  <a:pt x="438048" y="320611"/>
                </a:lnTo>
                <a:lnTo>
                  <a:pt x="439572" y="319087"/>
                </a:lnTo>
                <a:lnTo>
                  <a:pt x="441096" y="316039"/>
                </a:lnTo>
                <a:lnTo>
                  <a:pt x="442620" y="314515"/>
                </a:lnTo>
                <a:lnTo>
                  <a:pt x="442620" y="312991"/>
                </a:lnTo>
                <a:lnTo>
                  <a:pt x="444144" y="311467"/>
                </a:lnTo>
                <a:lnTo>
                  <a:pt x="444144" y="306895"/>
                </a:lnTo>
                <a:lnTo>
                  <a:pt x="445668" y="305371"/>
                </a:lnTo>
                <a:lnTo>
                  <a:pt x="445668" y="290131"/>
                </a:lnTo>
                <a:lnTo>
                  <a:pt x="442620" y="287083"/>
                </a:lnTo>
                <a:lnTo>
                  <a:pt x="312889" y="287083"/>
                </a:lnTo>
                <a:lnTo>
                  <a:pt x="335749" y="172593"/>
                </a:lnTo>
                <a:lnTo>
                  <a:pt x="341845" y="172593"/>
                </a:lnTo>
                <a:lnTo>
                  <a:pt x="445668" y="172593"/>
                </a:lnTo>
                <a:lnTo>
                  <a:pt x="447192" y="171069"/>
                </a:lnTo>
                <a:lnTo>
                  <a:pt x="448716" y="171069"/>
                </a:lnTo>
                <a:lnTo>
                  <a:pt x="448716" y="169545"/>
                </a:lnTo>
                <a:lnTo>
                  <a:pt x="451764" y="166497"/>
                </a:lnTo>
                <a:lnTo>
                  <a:pt x="451764" y="164973"/>
                </a:lnTo>
                <a:lnTo>
                  <a:pt x="453288" y="163449"/>
                </a:lnTo>
                <a:lnTo>
                  <a:pt x="453288" y="160312"/>
                </a:lnTo>
                <a:lnTo>
                  <a:pt x="454812" y="158788"/>
                </a:lnTo>
                <a:lnTo>
                  <a:pt x="454812" y="154216"/>
                </a:lnTo>
                <a:lnTo>
                  <a:pt x="456336" y="152692"/>
                </a:lnTo>
                <a:lnTo>
                  <a:pt x="456336" y="140500"/>
                </a:lnTo>
                <a:lnTo>
                  <a:pt x="453288" y="137452"/>
                </a:lnTo>
                <a:lnTo>
                  <a:pt x="341845" y="137452"/>
                </a:lnTo>
                <a:lnTo>
                  <a:pt x="363181" y="36677"/>
                </a:lnTo>
                <a:lnTo>
                  <a:pt x="491388" y="36677"/>
                </a:lnTo>
                <a:lnTo>
                  <a:pt x="495960" y="32105"/>
                </a:lnTo>
                <a:lnTo>
                  <a:pt x="495960" y="30581"/>
                </a:lnTo>
                <a:lnTo>
                  <a:pt x="499008" y="27533"/>
                </a:lnTo>
                <a:lnTo>
                  <a:pt x="499008" y="22961"/>
                </a:lnTo>
                <a:lnTo>
                  <a:pt x="500545" y="21437"/>
                </a:lnTo>
                <a:lnTo>
                  <a:pt x="500545" y="4673"/>
                </a:lnTo>
                <a:close/>
              </a:path>
              <a:path w="1535429" h="323850">
                <a:moveTo>
                  <a:pt x="755421" y="68770"/>
                </a:moveTo>
                <a:lnTo>
                  <a:pt x="741895" y="27914"/>
                </a:lnTo>
                <a:lnTo>
                  <a:pt x="709701" y="8064"/>
                </a:lnTo>
                <a:lnTo>
                  <a:pt x="709701" y="70294"/>
                </a:lnTo>
                <a:lnTo>
                  <a:pt x="709701" y="74866"/>
                </a:lnTo>
                <a:lnTo>
                  <a:pt x="698004" y="112102"/>
                </a:lnTo>
                <a:lnTo>
                  <a:pt x="665416" y="138976"/>
                </a:lnTo>
                <a:lnTo>
                  <a:pt x="589114" y="145072"/>
                </a:lnTo>
                <a:lnTo>
                  <a:pt x="610450" y="36677"/>
                </a:lnTo>
                <a:lnTo>
                  <a:pt x="673036" y="36677"/>
                </a:lnTo>
                <a:lnTo>
                  <a:pt x="680656" y="39725"/>
                </a:lnTo>
                <a:lnTo>
                  <a:pt x="686752" y="41249"/>
                </a:lnTo>
                <a:lnTo>
                  <a:pt x="692848" y="44297"/>
                </a:lnTo>
                <a:lnTo>
                  <a:pt x="695896" y="47345"/>
                </a:lnTo>
                <a:lnTo>
                  <a:pt x="700468" y="50393"/>
                </a:lnTo>
                <a:lnTo>
                  <a:pt x="703516" y="55054"/>
                </a:lnTo>
                <a:lnTo>
                  <a:pt x="706653" y="59626"/>
                </a:lnTo>
                <a:lnTo>
                  <a:pt x="708177" y="64198"/>
                </a:lnTo>
                <a:lnTo>
                  <a:pt x="709701" y="70294"/>
                </a:lnTo>
                <a:lnTo>
                  <a:pt x="709701" y="8064"/>
                </a:lnTo>
                <a:lnTo>
                  <a:pt x="665416" y="1701"/>
                </a:lnTo>
                <a:lnTo>
                  <a:pt x="587590" y="1625"/>
                </a:lnTo>
                <a:lnTo>
                  <a:pt x="584542" y="3149"/>
                </a:lnTo>
                <a:lnTo>
                  <a:pt x="579970" y="4673"/>
                </a:lnTo>
                <a:lnTo>
                  <a:pt x="575398" y="7721"/>
                </a:lnTo>
                <a:lnTo>
                  <a:pt x="573874" y="12293"/>
                </a:lnTo>
                <a:lnTo>
                  <a:pt x="572350" y="18389"/>
                </a:lnTo>
                <a:lnTo>
                  <a:pt x="512826" y="316039"/>
                </a:lnTo>
                <a:lnTo>
                  <a:pt x="512826" y="320611"/>
                </a:lnTo>
                <a:lnTo>
                  <a:pt x="514350" y="322237"/>
                </a:lnTo>
                <a:lnTo>
                  <a:pt x="517398" y="322237"/>
                </a:lnTo>
                <a:lnTo>
                  <a:pt x="518922" y="323761"/>
                </a:lnTo>
                <a:lnTo>
                  <a:pt x="541782" y="323761"/>
                </a:lnTo>
                <a:lnTo>
                  <a:pt x="544830" y="322237"/>
                </a:lnTo>
                <a:lnTo>
                  <a:pt x="549402" y="322237"/>
                </a:lnTo>
                <a:lnTo>
                  <a:pt x="550926" y="320611"/>
                </a:lnTo>
                <a:lnTo>
                  <a:pt x="552450" y="320611"/>
                </a:lnTo>
                <a:lnTo>
                  <a:pt x="555498" y="317563"/>
                </a:lnTo>
                <a:lnTo>
                  <a:pt x="555498" y="316039"/>
                </a:lnTo>
                <a:lnTo>
                  <a:pt x="583018" y="178689"/>
                </a:lnTo>
                <a:lnTo>
                  <a:pt x="589114" y="178689"/>
                </a:lnTo>
                <a:lnTo>
                  <a:pt x="621118" y="178689"/>
                </a:lnTo>
                <a:lnTo>
                  <a:pt x="628738" y="180213"/>
                </a:lnTo>
                <a:lnTo>
                  <a:pt x="634834" y="183261"/>
                </a:lnTo>
                <a:lnTo>
                  <a:pt x="642556" y="186309"/>
                </a:lnTo>
                <a:lnTo>
                  <a:pt x="648652" y="190881"/>
                </a:lnTo>
                <a:lnTo>
                  <a:pt x="651700" y="195453"/>
                </a:lnTo>
                <a:lnTo>
                  <a:pt x="656272" y="201549"/>
                </a:lnTo>
                <a:lnTo>
                  <a:pt x="676084" y="284962"/>
                </a:lnTo>
                <a:lnTo>
                  <a:pt x="680656" y="312991"/>
                </a:lnTo>
                <a:lnTo>
                  <a:pt x="680656" y="317563"/>
                </a:lnTo>
                <a:lnTo>
                  <a:pt x="683704" y="320611"/>
                </a:lnTo>
                <a:lnTo>
                  <a:pt x="685228" y="322237"/>
                </a:lnTo>
                <a:lnTo>
                  <a:pt x="686752" y="322237"/>
                </a:lnTo>
                <a:lnTo>
                  <a:pt x="688276" y="323761"/>
                </a:lnTo>
                <a:lnTo>
                  <a:pt x="715797" y="323761"/>
                </a:lnTo>
                <a:lnTo>
                  <a:pt x="718845" y="322237"/>
                </a:lnTo>
                <a:lnTo>
                  <a:pt x="720369" y="322237"/>
                </a:lnTo>
                <a:lnTo>
                  <a:pt x="721893" y="320611"/>
                </a:lnTo>
                <a:lnTo>
                  <a:pt x="723417" y="320611"/>
                </a:lnTo>
                <a:lnTo>
                  <a:pt x="724941" y="319087"/>
                </a:lnTo>
                <a:lnTo>
                  <a:pt x="724941" y="317563"/>
                </a:lnTo>
                <a:lnTo>
                  <a:pt x="726465" y="317563"/>
                </a:lnTo>
                <a:lnTo>
                  <a:pt x="726465" y="312991"/>
                </a:lnTo>
                <a:lnTo>
                  <a:pt x="724941" y="311467"/>
                </a:lnTo>
                <a:lnTo>
                  <a:pt x="724941" y="302323"/>
                </a:lnTo>
                <a:lnTo>
                  <a:pt x="723417" y="299275"/>
                </a:lnTo>
                <a:lnTo>
                  <a:pt x="711225" y="227558"/>
                </a:lnTo>
                <a:lnTo>
                  <a:pt x="697420" y="187833"/>
                </a:lnTo>
                <a:lnTo>
                  <a:pt x="676084" y="168021"/>
                </a:lnTo>
                <a:lnTo>
                  <a:pt x="685850" y="165201"/>
                </a:lnTo>
                <a:lnTo>
                  <a:pt x="694766" y="161505"/>
                </a:lnTo>
                <a:lnTo>
                  <a:pt x="703122" y="157226"/>
                </a:lnTo>
                <a:lnTo>
                  <a:pt x="709701" y="153543"/>
                </a:lnTo>
                <a:lnTo>
                  <a:pt x="711225" y="152692"/>
                </a:lnTo>
                <a:lnTo>
                  <a:pt x="739927" y="122948"/>
                </a:lnTo>
                <a:lnTo>
                  <a:pt x="754278" y="84772"/>
                </a:lnTo>
                <a:lnTo>
                  <a:pt x="755142" y="76771"/>
                </a:lnTo>
                <a:lnTo>
                  <a:pt x="755421" y="68770"/>
                </a:lnTo>
                <a:close/>
              </a:path>
              <a:path w="1535429" h="323850">
                <a:moveTo>
                  <a:pt x="1092708" y="6197"/>
                </a:moveTo>
                <a:lnTo>
                  <a:pt x="1091184" y="4673"/>
                </a:lnTo>
                <a:lnTo>
                  <a:pt x="1091184" y="3149"/>
                </a:lnTo>
                <a:lnTo>
                  <a:pt x="1088136" y="3149"/>
                </a:lnTo>
                <a:lnTo>
                  <a:pt x="1086612" y="1625"/>
                </a:lnTo>
                <a:lnTo>
                  <a:pt x="1082040" y="1625"/>
                </a:lnTo>
                <a:lnTo>
                  <a:pt x="1080516" y="0"/>
                </a:lnTo>
                <a:lnTo>
                  <a:pt x="1065276" y="0"/>
                </a:lnTo>
                <a:lnTo>
                  <a:pt x="1063752" y="1625"/>
                </a:lnTo>
                <a:lnTo>
                  <a:pt x="1059180" y="1625"/>
                </a:lnTo>
                <a:lnTo>
                  <a:pt x="1057656" y="3149"/>
                </a:lnTo>
                <a:lnTo>
                  <a:pt x="1054608" y="3149"/>
                </a:lnTo>
                <a:lnTo>
                  <a:pt x="1054608" y="4673"/>
                </a:lnTo>
                <a:lnTo>
                  <a:pt x="1053084" y="4673"/>
                </a:lnTo>
                <a:lnTo>
                  <a:pt x="1053084" y="6197"/>
                </a:lnTo>
                <a:lnTo>
                  <a:pt x="1051560" y="6197"/>
                </a:lnTo>
                <a:lnTo>
                  <a:pt x="1051560" y="7721"/>
                </a:lnTo>
                <a:lnTo>
                  <a:pt x="1014361" y="192049"/>
                </a:lnTo>
                <a:lnTo>
                  <a:pt x="1010843" y="213283"/>
                </a:lnTo>
                <a:lnTo>
                  <a:pt x="1008786" y="224510"/>
                </a:lnTo>
                <a:lnTo>
                  <a:pt x="1006525" y="235038"/>
                </a:lnTo>
                <a:lnTo>
                  <a:pt x="1004404" y="245846"/>
                </a:lnTo>
                <a:lnTo>
                  <a:pt x="1002576" y="256654"/>
                </a:lnTo>
                <a:lnTo>
                  <a:pt x="1001166" y="267182"/>
                </a:lnTo>
                <a:lnTo>
                  <a:pt x="997978" y="258305"/>
                </a:lnTo>
                <a:lnTo>
                  <a:pt x="995070" y="249847"/>
                </a:lnTo>
                <a:lnTo>
                  <a:pt x="992174" y="241681"/>
                </a:lnTo>
                <a:lnTo>
                  <a:pt x="988974" y="233654"/>
                </a:lnTo>
                <a:lnTo>
                  <a:pt x="986459" y="225640"/>
                </a:lnTo>
                <a:lnTo>
                  <a:pt x="980833" y="209575"/>
                </a:lnTo>
                <a:lnTo>
                  <a:pt x="978306" y="201549"/>
                </a:lnTo>
                <a:lnTo>
                  <a:pt x="917257" y="27533"/>
                </a:lnTo>
                <a:lnTo>
                  <a:pt x="914209" y="18389"/>
                </a:lnTo>
                <a:lnTo>
                  <a:pt x="912685" y="15341"/>
                </a:lnTo>
                <a:lnTo>
                  <a:pt x="909637" y="12293"/>
                </a:lnTo>
                <a:lnTo>
                  <a:pt x="908113" y="9245"/>
                </a:lnTo>
                <a:lnTo>
                  <a:pt x="906487" y="6197"/>
                </a:lnTo>
                <a:lnTo>
                  <a:pt x="903439" y="4673"/>
                </a:lnTo>
                <a:lnTo>
                  <a:pt x="901915" y="3149"/>
                </a:lnTo>
                <a:lnTo>
                  <a:pt x="898867" y="3149"/>
                </a:lnTo>
                <a:lnTo>
                  <a:pt x="895972" y="1701"/>
                </a:lnTo>
                <a:lnTo>
                  <a:pt x="863815" y="1625"/>
                </a:lnTo>
                <a:lnTo>
                  <a:pt x="789051" y="316039"/>
                </a:lnTo>
                <a:lnTo>
                  <a:pt x="787527" y="317563"/>
                </a:lnTo>
                <a:lnTo>
                  <a:pt x="787527" y="319087"/>
                </a:lnTo>
                <a:lnTo>
                  <a:pt x="789051" y="319087"/>
                </a:lnTo>
                <a:lnTo>
                  <a:pt x="789051" y="320611"/>
                </a:lnTo>
                <a:lnTo>
                  <a:pt x="790575" y="320611"/>
                </a:lnTo>
                <a:lnTo>
                  <a:pt x="790575" y="322237"/>
                </a:lnTo>
                <a:lnTo>
                  <a:pt x="795147" y="322237"/>
                </a:lnTo>
                <a:lnTo>
                  <a:pt x="796671" y="323761"/>
                </a:lnTo>
                <a:lnTo>
                  <a:pt x="816483" y="323761"/>
                </a:lnTo>
                <a:lnTo>
                  <a:pt x="819531" y="322237"/>
                </a:lnTo>
                <a:lnTo>
                  <a:pt x="822579" y="322237"/>
                </a:lnTo>
                <a:lnTo>
                  <a:pt x="824103" y="320611"/>
                </a:lnTo>
                <a:lnTo>
                  <a:pt x="825627" y="320611"/>
                </a:lnTo>
                <a:lnTo>
                  <a:pt x="828675" y="317563"/>
                </a:lnTo>
                <a:lnTo>
                  <a:pt x="828675" y="316039"/>
                </a:lnTo>
                <a:lnTo>
                  <a:pt x="865339" y="128308"/>
                </a:lnTo>
                <a:lnTo>
                  <a:pt x="867613" y="118884"/>
                </a:lnTo>
                <a:lnTo>
                  <a:pt x="869721" y="109016"/>
                </a:lnTo>
                <a:lnTo>
                  <a:pt x="871562" y="98869"/>
                </a:lnTo>
                <a:lnTo>
                  <a:pt x="872959" y="88582"/>
                </a:lnTo>
                <a:lnTo>
                  <a:pt x="875233" y="78295"/>
                </a:lnTo>
                <a:lnTo>
                  <a:pt x="877341" y="68008"/>
                </a:lnTo>
                <a:lnTo>
                  <a:pt x="879182" y="57683"/>
                </a:lnTo>
                <a:lnTo>
                  <a:pt x="880579" y="47345"/>
                </a:lnTo>
                <a:lnTo>
                  <a:pt x="883780" y="56540"/>
                </a:lnTo>
                <a:lnTo>
                  <a:pt x="889584" y="74866"/>
                </a:lnTo>
                <a:lnTo>
                  <a:pt x="895972" y="93179"/>
                </a:lnTo>
                <a:lnTo>
                  <a:pt x="901776" y="111531"/>
                </a:lnTo>
                <a:lnTo>
                  <a:pt x="966025" y="293179"/>
                </a:lnTo>
                <a:lnTo>
                  <a:pt x="967549" y="297751"/>
                </a:lnTo>
                <a:lnTo>
                  <a:pt x="969073" y="303847"/>
                </a:lnTo>
                <a:lnTo>
                  <a:pt x="970597" y="306895"/>
                </a:lnTo>
                <a:lnTo>
                  <a:pt x="972121" y="311467"/>
                </a:lnTo>
                <a:lnTo>
                  <a:pt x="975258" y="314515"/>
                </a:lnTo>
                <a:lnTo>
                  <a:pt x="981354" y="320611"/>
                </a:lnTo>
                <a:lnTo>
                  <a:pt x="984402" y="322237"/>
                </a:lnTo>
                <a:lnTo>
                  <a:pt x="987450" y="322237"/>
                </a:lnTo>
                <a:lnTo>
                  <a:pt x="992022" y="323761"/>
                </a:lnTo>
                <a:lnTo>
                  <a:pt x="1014882" y="323761"/>
                </a:lnTo>
                <a:lnTo>
                  <a:pt x="1016406" y="322237"/>
                </a:lnTo>
                <a:lnTo>
                  <a:pt x="1017930" y="322237"/>
                </a:lnTo>
                <a:lnTo>
                  <a:pt x="1020978" y="320611"/>
                </a:lnTo>
                <a:lnTo>
                  <a:pt x="1022502" y="320611"/>
                </a:lnTo>
                <a:lnTo>
                  <a:pt x="1024026" y="319087"/>
                </a:lnTo>
                <a:lnTo>
                  <a:pt x="1027074" y="317563"/>
                </a:lnTo>
                <a:lnTo>
                  <a:pt x="1028598" y="316039"/>
                </a:lnTo>
                <a:lnTo>
                  <a:pt x="1030122" y="312991"/>
                </a:lnTo>
                <a:lnTo>
                  <a:pt x="1031646" y="311467"/>
                </a:lnTo>
                <a:lnTo>
                  <a:pt x="1031646" y="308419"/>
                </a:lnTo>
                <a:lnTo>
                  <a:pt x="1033170" y="305371"/>
                </a:lnTo>
                <a:lnTo>
                  <a:pt x="1092708" y="7721"/>
                </a:lnTo>
                <a:lnTo>
                  <a:pt x="1092708" y="6197"/>
                </a:lnTo>
                <a:close/>
              </a:path>
              <a:path w="1535429" h="323850">
                <a:moveTo>
                  <a:pt x="1352169" y="4673"/>
                </a:moveTo>
                <a:lnTo>
                  <a:pt x="1350645" y="1625"/>
                </a:lnTo>
                <a:lnTo>
                  <a:pt x="1191958" y="1625"/>
                </a:lnTo>
                <a:lnTo>
                  <a:pt x="1118704" y="305371"/>
                </a:lnTo>
                <a:lnTo>
                  <a:pt x="1117180" y="308419"/>
                </a:lnTo>
                <a:lnTo>
                  <a:pt x="1117180" y="312991"/>
                </a:lnTo>
                <a:lnTo>
                  <a:pt x="1118704" y="314515"/>
                </a:lnTo>
                <a:lnTo>
                  <a:pt x="1118704" y="317563"/>
                </a:lnTo>
                <a:lnTo>
                  <a:pt x="1121752" y="320611"/>
                </a:lnTo>
                <a:lnTo>
                  <a:pt x="1123276" y="320611"/>
                </a:lnTo>
                <a:lnTo>
                  <a:pt x="1124800" y="322237"/>
                </a:lnTo>
                <a:lnTo>
                  <a:pt x="1164424" y="322237"/>
                </a:lnTo>
                <a:lnTo>
                  <a:pt x="1288059" y="322237"/>
                </a:lnTo>
                <a:lnTo>
                  <a:pt x="1289583" y="320611"/>
                </a:lnTo>
                <a:lnTo>
                  <a:pt x="1291107" y="319087"/>
                </a:lnTo>
                <a:lnTo>
                  <a:pt x="1292631" y="316039"/>
                </a:lnTo>
                <a:lnTo>
                  <a:pt x="1294155" y="314515"/>
                </a:lnTo>
                <a:lnTo>
                  <a:pt x="1294155" y="312991"/>
                </a:lnTo>
                <a:lnTo>
                  <a:pt x="1295679" y="311467"/>
                </a:lnTo>
                <a:lnTo>
                  <a:pt x="1295679" y="306895"/>
                </a:lnTo>
                <a:lnTo>
                  <a:pt x="1297203" y="305371"/>
                </a:lnTo>
                <a:lnTo>
                  <a:pt x="1297203" y="290131"/>
                </a:lnTo>
                <a:lnTo>
                  <a:pt x="1295679" y="288607"/>
                </a:lnTo>
                <a:lnTo>
                  <a:pt x="1295679" y="287083"/>
                </a:lnTo>
                <a:lnTo>
                  <a:pt x="1164424" y="287083"/>
                </a:lnTo>
                <a:lnTo>
                  <a:pt x="1187386" y="172593"/>
                </a:lnTo>
                <a:lnTo>
                  <a:pt x="1195006" y="172593"/>
                </a:lnTo>
                <a:lnTo>
                  <a:pt x="1297203" y="172593"/>
                </a:lnTo>
                <a:lnTo>
                  <a:pt x="1298727" y="171069"/>
                </a:lnTo>
                <a:lnTo>
                  <a:pt x="1300251" y="171069"/>
                </a:lnTo>
                <a:lnTo>
                  <a:pt x="1301775" y="169545"/>
                </a:lnTo>
                <a:lnTo>
                  <a:pt x="1301775" y="168021"/>
                </a:lnTo>
                <a:lnTo>
                  <a:pt x="1303299" y="166497"/>
                </a:lnTo>
                <a:lnTo>
                  <a:pt x="1303299" y="164973"/>
                </a:lnTo>
                <a:lnTo>
                  <a:pt x="1304823" y="163449"/>
                </a:lnTo>
                <a:lnTo>
                  <a:pt x="1304823" y="160312"/>
                </a:lnTo>
                <a:lnTo>
                  <a:pt x="1306347" y="158788"/>
                </a:lnTo>
                <a:lnTo>
                  <a:pt x="1306347" y="154216"/>
                </a:lnTo>
                <a:lnTo>
                  <a:pt x="1307871" y="152692"/>
                </a:lnTo>
                <a:lnTo>
                  <a:pt x="1307871" y="140500"/>
                </a:lnTo>
                <a:lnTo>
                  <a:pt x="1306347" y="138976"/>
                </a:lnTo>
                <a:lnTo>
                  <a:pt x="1306347" y="137452"/>
                </a:lnTo>
                <a:lnTo>
                  <a:pt x="1195006" y="137452"/>
                </a:lnTo>
                <a:lnTo>
                  <a:pt x="1214818" y="36677"/>
                </a:lnTo>
                <a:lnTo>
                  <a:pt x="1343025" y="36677"/>
                </a:lnTo>
                <a:lnTo>
                  <a:pt x="1347597" y="32105"/>
                </a:lnTo>
                <a:lnTo>
                  <a:pt x="1347597" y="30581"/>
                </a:lnTo>
                <a:lnTo>
                  <a:pt x="1350645" y="27533"/>
                </a:lnTo>
                <a:lnTo>
                  <a:pt x="1350645" y="22961"/>
                </a:lnTo>
                <a:lnTo>
                  <a:pt x="1352169" y="21437"/>
                </a:lnTo>
                <a:lnTo>
                  <a:pt x="1352169" y="4673"/>
                </a:lnTo>
                <a:close/>
              </a:path>
              <a:path w="1535429" h="323850">
                <a:moveTo>
                  <a:pt x="1535328" y="288607"/>
                </a:moveTo>
                <a:lnTo>
                  <a:pt x="1533804" y="287083"/>
                </a:lnTo>
                <a:lnTo>
                  <a:pt x="1533804" y="285559"/>
                </a:lnTo>
                <a:lnTo>
                  <a:pt x="1414741" y="285559"/>
                </a:lnTo>
                <a:lnTo>
                  <a:pt x="1469707" y="7721"/>
                </a:lnTo>
                <a:lnTo>
                  <a:pt x="1469707" y="3149"/>
                </a:lnTo>
                <a:lnTo>
                  <a:pt x="1468183" y="1625"/>
                </a:lnTo>
                <a:lnTo>
                  <a:pt x="1465135" y="1625"/>
                </a:lnTo>
                <a:lnTo>
                  <a:pt x="1463611" y="0"/>
                </a:lnTo>
                <a:lnTo>
                  <a:pt x="1437601" y="0"/>
                </a:lnTo>
                <a:lnTo>
                  <a:pt x="1434553" y="1625"/>
                </a:lnTo>
                <a:lnTo>
                  <a:pt x="1433029" y="1625"/>
                </a:lnTo>
                <a:lnTo>
                  <a:pt x="1431505" y="3149"/>
                </a:lnTo>
                <a:lnTo>
                  <a:pt x="1429981" y="3149"/>
                </a:lnTo>
                <a:lnTo>
                  <a:pt x="1426933" y="6197"/>
                </a:lnTo>
                <a:lnTo>
                  <a:pt x="1426933" y="7721"/>
                </a:lnTo>
                <a:lnTo>
                  <a:pt x="1367409" y="305371"/>
                </a:lnTo>
                <a:lnTo>
                  <a:pt x="1367409" y="314515"/>
                </a:lnTo>
                <a:lnTo>
                  <a:pt x="1368933" y="317563"/>
                </a:lnTo>
                <a:lnTo>
                  <a:pt x="1371981" y="320611"/>
                </a:lnTo>
                <a:lnTo>
                  <a:pt x="1373505" y="320611"/>
                </a:lnTo>
                <a:lnTo>
                  <a:pt x="1375029" y="322237"/>
                </a:lnTo>
                <a:lnTo>
                  <a:pt x="1526184" y="322237"/>
                </a:lnTo>
                <a:lnTo>
                  <a:pt x="1526184" y="320611"/>
                </a:lnTo>
                <a:lnTo>
                  <a:pt x="1530756" y="316039"/>
                </a:lnTo>
                <a:lnTo>
                  <a:pt x="1530756" y="314515"/>
                </a:lnTo>
                <a:lnTo>
                  <a:pt x="1532280" y="312991"/>
                </a:lnTo>
                <a:lnTo>
                  <a:pt x="1532280" y="309943"/>
                </a:lnTo>
                <a:lnTo>
                  <a:pt x="1533804" y="308419"/>
                </a:lnTo>
                <a:lnTo>
                  <a:pt x="1533804" y="303847"/>
                </a:lnTo>
                <a:lnTo>
                  <a:pt x="1535328" y="300799"/>
                </a:lnTo>
                <a:lnTo>
                  <a:pt x="1535328" y="293179"/>
                </a:lnTo>
                <a:lnTo>
                  <a:pt x="1535328" y="288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856110" y="1816148"/>
            <a:ext cx="86091" cy="87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1144520" y="1744391"/>
            <a:ext cx="876960" cy="241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1227598" y="2375701"/>
            <a:ext cx="169414" cy="22262"/>
          </a:xfrm>
          <a:custGeom>
            <a:avLst/>
            <a:gdLst/>
            <a:ahLst/>
            <a:cxnLst/>
            <a:rect l="l" t="t" r="r" b="b"/>
            <a:pathLst>
              <a:path w="198119" h="26035">
                <a:moveTo>
                  <a:pt x="0" y="25907"/>
                </a:moveTo>
                <a:lnTo>
                  <a:pt x="0" y="0"/>
                </a:lnTo>
                <a:lnTo>
                  <a:pt x="198120" y="0"/>
                </a:lnTo>
                <a:lnTo>
                  <a:pt x="198120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1499474" y="2274462"/>
            <a:ext cx="144816" cy="193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7" name="object 7"/>
          <p:cNvGrpSpPr/>
          <p:nvPr/>
        </p:nvGrpSpPr>
        <p:grpSpPr>
          <a:xfrm>
            <a:off x="1692590" y="2258742"/>
            <a:ext cx="633130" cy="210680"/>
            <a:chOff x="1979390" y="2412873"/>
            <a:chExt cx="740410" cy="246379"/>
          </a:xfrm>
        </p:grpSpPr>
        <p:sp>
          <p:nvSpPr>
            <p:cNvPr id="8" name="object 8"/>
            <p:cNvSpPr/>
            <p:nvPr/>
          </p:nvSpPr>
          <p:spPr>
            <a:xfrm>
              <a:off x="1979390" y="2412873"/>
              <a:ext cx="134302" cy="2458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9" name="object 9"/>
            <p:cNvSpPr/>
            <p:nvPr/>
          </p:nvSpPr>
          <p:spPr>
            <a:xfrm>
              <a:off x="2154935" y="2487739"/>
              <a:ext cx="123634" cy="1709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0" name="object 10"/>
            <p:cNvSpPr/>
            <p:nvPr/>
          </p:nvSpPr>
          <p:spPr>
            <a:xfrm>
              <a:off x="2315146" y="2414397"/>
              <a:ext cx="29209" cy="243204"/>
            </a:xfrm>
            <a:custGeom>
              <a:avLst/>
              <a:gdLst/>
              <a:ahLst/>
              <a:cxnLst/>
              <a:rect l="l" t="t" r="r" b="b"/>
              <a:pathLst>
                <a:path w="29210" h="243205">
                  <a:moveTo>
                    <a:pt x="1524" y="239744"/>
                  </a:moveTo>
                  <a:lnTo>
                    <a:pt x="1524" y="1524"/>
                  </a:lnTo>
                  <a:lnTo>
                    <a:pt x="3048" y="1524"/>
                  </a:lnTo>
                  <a:lnTo>
                    <a:pt x="3048" y="0"/>
                  </a:lnTo>
                  <a:lnTo>
                    <a:pt x="26003" y="0"/>
                  </a:lnTo>
                  <a:lnTo>
                    <a:pt x="29051" y="3048"/>
                  </a:lnTo>
                  <a:lnTo>
                    <a:pt x="29051" y="239744"/>
                  </a:lnTo>
                  <a:lnTo>
                    <a:pt x="27527" y="239744"/>
                  </a:lnTo>
                  <a:lnTo>
                    <a:pt x="26003" y="241268"/>
                  </a:lnTo>
                  <a:lnTo>
                    <a:pt x="24384" y="241268"/>
                  </a:lnTo>
                  <a:lnTo>
                    <a:pt x="21336" y="242792"/>
                  </a:lnTo>
                  <a:lnTo>
                    <a:pt x="7620" y="242792"/>
                  </a:lnTo>
                  <a:lnTo>
                    <a:pt x="6096" y="241268"/>
                  </a:lnTo>
                  <a:lnTo>
                    <a:pt x="3048" y="241268"/>
                  </a:lnTo>
                  <a:lnTo>
                    <a:pt x="1524" y="239744"/>
                  </a:lnTo>
                  <a:close/>
                </a:path>
                <a:path w="29210" h="243205">
                  <a:moveTo>
                    <a:pt x="0" y="238220"/>
                  </a:moveTo>
                  <a:lnTo>
                    <a:pt x="0" y="4572"/>
                  </a:lnTo>
                  <a:lnTo>
                    <a:pt x="1524" y="3048"/>
                  </a:lnTo>
                  <a:lnTo>
                    <a:pt x="1524" y="238220"/>
                  </a:lnTo>
                  <a:lnTo>
                    <a:pt x="0" y="238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1" name="object 11"/>
            <p:cNvSpPr/>
            <p:nvPr/>
          </p:nvSpPr>
          <p:spPr>
            <a:xfrm>
              <a:off x="2386869" y="2487845"/>
              <a:ext cx="143446" cy="1708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2" name="object 12"/>
            <p:cNvSpPr/>
            <p:nvPr/>
          </p:nvSpPr>
          <p:spPr>
            <a:xfrm>
              <a:off x="2563939" y="2487739"/>
              <a:ext cx="155638" cy="17097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424735" y="2260127"/>
            <a:ext cx="292673" cy="209052"/>
            <a:chOff x="2835592" y="2414492"/>
            <a:chExt cx="342265" cy="244475"/>
          </a:xfrm>
        </p:grpSpPr>
        <p:sp>
          <p:nvSpPr>
            <p:cNvPr id="14" name="object 14"/>
            <p:cNvSpPr/>
            <p:nvPr/>
          </p:nvSpPr>
          <p:spPr>
            <a:xfrm>
              <a:off x="2835592" y="2414492"/>
              <a:ext cx="143446" cy="2443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1806" y="2487739"/>
              <a:ext cx="155638" cy="17097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811047" y="2271855"/>
            <a:ext cx="454485" cy="197106"/>
            <a:chOff x="3287363" y="2428208"/>
            <a:chExt cx="531495" cy="230504"/>
          </a:xfrm>
        </p:grpSpPr>
        <p:sp>
          <p:nvSpPr>
            <p:cNvPr id="17" name="object 17"/>
            <p:cNvSpPr/>
            <p:nvPr/>
          </p:nvSpPr>
          <p:spPr>
            <a:xfrm>
              <a:off x="3287363" y="2428208"/>
              <a:ext cx="138874" cy="23050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8" name="object 18"/>
            <p:cNvSpPr/>
            <p:nvPr/>
          </p:nvSpPr>
          <p:spPr>
            <a:xfrm>
              <a:off x="3464337" y="2617469"/>
              <a:ext cx="36830" cy="40005"/>
            </a:xfrm>
            <a:custGeom>
              <a:avLst/>
              <a:gdLst/>
              <a:ahLst/>
              <a:cxnLst/>
              <a:rect l="l" t="t" r="r" b="b"/>
              <a:pathLst>
                <a:path w="36829" h="40005">
                  <a:moveTo>
                    <a:pt x="0" y="27527"/>
                  </a:moveTo>
                  <a:lnTo>
                    <a:pt x="0" y="12192"/>
                  </a:lnTo>
                  <a:lnTo>
                    <a:pt x="1523" y="6096"/>
                  </a:lnTo>
                  <a:lnTo>
                    <a:pt x="4571" y="3048"/>
                  </a:lnTo>
                  <a:lnTo>
                    <a:pt x="6095" y="0"/>
                  </a:lnTo>
                  <a:lnTo>
                    <a:pt x="30575" y="0"/>
                  </a:lnTo>
                  <a:lnTo>
                    <a:pt x="36671" y="6096"/>
                  </a:lnTo>
                  <a:lnTo>
                    <a:pt x="36671" y="19812"/>
                  </a:lnTo>
                  <a:lnTo>
                    <a:pt x="36671" y="33623"/>
                  </a:lnTo>
                  <a:lnTo>
                    <a:pt x="33623" y="35147"/>
                  </a:lnTo>
                  <a:lnTo>
                    <a:pt x="30575" y="38195"/>
                  </a:lnTo>
                  <a:lnTo>
                    <a:pt x="26003" y="39719"/>
                  </a:lnTo>
                  <a:lnTo>
                    <a:pt x="10667" y="39719"/>
                  </a:lnTo>
                  <a:lnTo>
                    <a:pt x="6095" y="38195"/>
                  </a:lnTo>
                  <a:lnTo>
                    <a:pt x="4571" y="35147"/>
                  </a:lnTo>
                  <a:lnTo>
                    <a:pt x="1523" y="33623"/>
                  </a:lnTo>
                  <a:lnTo>
                    <a:pt x="0" y="275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9" name="object 19"/>
            <p:cNvSpPr/>
            <p:nvPr/>
          </p:nvSpPr>
          <p:spPr>
            <a:xfrm>
              <a:off x="3542157" y="2428208"/>
              <a:ext cx="201453" cy="23050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0" name="object 20"/>
            <p:cNvSpPr/>
            <p:nvPr/>
          </p:nvSpPr>
          <p:spPr>
            <a:xfrm>
              <a:off x="3781806" y="2617469"/>
              <a:ext cx="36830" cy="40005"/>
            </a:xfrm>
            <a:custGeom>
              <a:avLst/>
              <a:gdLst/>
              <a:ahLst/>
              <a:cxnLst/>
              <a:rect l="l" t="t" r="r" b="b"/>
              <a:pathLst>
                <a:path w="36829" h="40005">
                  <a:moveTo>
                    <a:pt x="0" y="27527"/>
                  </a:moveTo>
                  <a:lnTo>
                    <a:pt x="0" y="12192"/>
                  </a:lnTo>
                  <a:lnTo>
                    <a:pt x="1523" y="6096"/>
                  </a:lnTo>
                  <a:lnTo>
                    <a:pt x="4571" y="3048"/>
                  </a:lnTo>
                  <a:lnTo>
                    <a:pt x="6095" y="0"/>
                  </a:lnTo>
                  <a:lnTo>
                    <a:pt x="30479" y="0"/>
                  </a:lnTo>
                  <a:lnTo>
                    <a:pt x="36575" y="6096"/>
                  </a:lnTo>
                  <a:lnTo>
                    <a:pt x="36575" y="19812"/>
                  </a:lnTo>
                  <a:lnTo>
                    <a:pt x="36575" y="33623"/>
                  </a:lnTo>
                  <a:lnTo>
                    <a:pt x="33527" y="35147"/>
                  </a:lnTo>
                  <a:lnTo>
                    <a:pt x="30479" y="38195"/>
                  </a:lnTo>
                  <a:lnTo>
                    <a:pt x="25907" y="39719"/>
                  </a:lnTo>
                  <a:lnTo>
                    <a:pt x="12191" y="39719"/>
                  </a:lnTo>
                  <a:lnTo>
                    <a:pt x="6095" y="38195"/>
                  </a:lnTo>
                  <a:lnTo>
                    <a:pt x="4571" y="35147"/>
                  </a:lnTo>
                  <a:lnTo>
                    <a:pt x="1523" y="33623"/>
                  </a:lnTo>
                  <a:lnTo>
                    <a:pt x="0" y="275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21" name="object 21"/>
          <p:cNvSpPr/>
          <p:nvPr/>
        </p:nvSpPr>
        <p:spPr>
          <a:xfrm>
            <a:off x="1227598" y="2850061"/>
            <a:ext cx="169414" cy="22262"/>
          </a:xfrm>
          <a:custGeom>
            <a:avLst/>
            <a:gdLst/>
            <a:ahLst/>
            <a:cxnLst/>
            <a:rect l="l" t="t" r="r" b="b"/>
            <a:pathLst>
              <a:path w="198119" h="26035">
                <a:moveTo>
                  <a:pt x="0" y="25907"/>
                </a:moveTo>
                <a:lnTo>
                  <a:pt x="0" y="0"/>
                </a:lnTo>
                <a:lnTo>
                  <a:pt x="198120" y="0"/>
                </a:lnTo>
                <a:lnTo>
                  <a:pt x="198120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1489049" y="2732693"/>
            <a:ext cx="940898" cy="21013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2525242" y="2743118"/>
            <a:ext cx="965659" cy="25192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3596622" y="2732693"/>
            <a:ext cx="865231" cy="21013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25" name="object 25"/>
          <p:cNvGrpSpPr/>
          <p:nvPr/>
        </p:nvGrpSpPr>
        <p:grpSpPr>
          <a:xfrm>
            <a:off x="4567574" y="2796630"/>
            <a:ext cx="261180" cy="197106"/>
            <a:chOff x="5341524" y="3041904"/>
            <a:chExt cx="305435" cy="230504"/>
          </a:xfrm>
        </p:grpSpPr>
        <p:sp>
          <p:nvSpPr>
            <p:cNvPr id="26" name="object 26"/>
            <p:cNvSpPr/>
            <p:nvPr/>
          </p:nvSpPr>
          <p:spPr>
            <a:xfrm>
              <a:off x="5341524" y="3041904"/>
              <a:ext cx="144970" cy="23050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7" name="object 27"/>
            <p:cNvSpPr/>
            <p:nvPr/>
          </p:nvSpPr>
          <p:spPr>
            <a:xfrm>
              <a:off x="5518499" y="3041904"/>
              <a:ext cx="128206" cy="17097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28" name="object 28"/>
          <p:cNvSpPr/>
          <p:nvPr/>
        </p:nvSpPr>
        <p:spPr>
          <a:xfrm>
            <a:off x="4872926" y="2796631"/>
            <a:ext cx="199713" cy="146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5169157" y="2733996"/>
            <a:ext cx="666904" cy="20891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30" name="object 30"/>
          <p:cNvGrpSpPr/>
          <p:nvPr/>
        </p:nvGrpSpPr>
        <p:grpSpPr>
          <a:xfrm>
            <a:off x="5932577" y="2796631"/>
            <a:ext cx="238917" cy="146608"/>
            <a:chOff x="6937819" y="3041904"/>
            <a:chExt cx="279400" cy="171450"/>
          </a:xfrm>
        </p:grpSpPr>
        <p:sp>
          <p:nvSpPr>
            <p:cNvPr id="31" name="object 31"/>
            <p:cNvSpPr/>
            <p:nvPr/>
          </p:nvSpPr>
          <p:spPr>
            <a:xfrm>
              <a:off x="6937819" y="3041904"/>
              <a:ext cx="128206" cy="17097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2" name="object 32"/>
            <p:cNvSpPr/>
            <p:nvPr/>
          </p:nvSpPr>
          <p:spPr>
            <a:xfrm>
              <a:off x="7105744" y="3041904"/>
              <a:ext cx="111442" cy="17097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33" name="object 33"/>
          <p:cNvSpPr/>
          <p:nvPr/>
        </p:nvSpPr>
        <p:spPr>
          <a:xfrm>
            <a:off x="6266680" y="2762666"/>
            <a:ext cx="759511" cy="18016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7131912" y="2762666"/>
            <a:ext cx="745176" cy="23107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1227598" y="3324419"/>
            <a:ext cx="169414" cy="22262"/>
          </a:xfrm>
          <a:custGeom>
            <a:avLst/>
            <a:gdLst/>
            <a:ahLst/>
            <a:cxnLst/>
            <a:rect l="l" t="t" r="r" b="b"/>
            <a:pathLst>
              <a:path w="198119" h="26035">
                <a:moveTo>
                  <a:pt x="0" y="25907"/>
                </a:moveTo>
                <a:lnTo>
                  <a:pt x="0" y="0"/>
                </a:lnTo>
                <a:lnTo>
                  <a:pt x="198120" y="0"/>
                </a:lnTo>
                <a:lnTo>
                  <a:pt x="198120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1499474" y="3216988"/>
            <a:ext cx="876960" cy="19979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2474336" y="3270500"/>
            <a:ext cx="123965" cy="19849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38" name="object 38"/>
          <p:cNvGrpSpPr/>
          <p:nvPr/>
        </p:nvGrpSpPr>
        <p:grpSpPr>
          <a:xfrm>
            <a:off x="2642692" y="3270591"/>
            <a:ext cx="274211" cy="146608"/>
            <a:chOff x="3090481" y="3596175"/>
            <a:chExt cx="320675" cy="171450"/>
          </a:xfrm>
        </p:grpSpPr>
        <p:sp>
          <p:nvSpPr>
            <p:cNvPr id="39" name="object 39"/>
            <p:cNvSpPr/>
            <p:nvPr/>
          </p:nvSpPr>
          <p:spPr>
            <a:xfrm>
              <a:off x="3090481" y="3597592"/>
              <a:ext cx="134302" cy="16954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0" name="object 40"/>
            <p:cNvSpPr/>
            <p:nvPr/>
          </p:nvSpPr>
          <p:spPr>
            <a:xfrm>
              <a:off x="3267456" y="3596175"/>
              <a:ext cx="143446" cy="17093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41" name="object 41"/>
          <p:cNvSpPr/>
          <p:nvPr/>
        </p:nvSpPr>
        <p:spPr>
          <a:xfrm>
            <a:off x="3005465" y="3206563"/>
            <a:ext cx="923957" cy="21021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4026020" y="3216988"/>
            <a:ext cx="965659" cy="25200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5088278" y="3270501"/>
            <a:ext cx="109630" cy="14628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44" name="object 44"/>
          <p:cNvGrpSpPr/>
          <p:nvPr/>
        </p:nvGrpSpPr>
        <p:grpSpPr>
          <a:xfrm>
            <a:off x="5233094" y="3270500"/>
            <a:ext cx="254664" cy="146608"/>
            <a:chOff x="6119812" y="3596068"/>
            <a:chExt cx="297815" cy="171450"/>
          </a:xfrm>
        </p:grpSpPr>
        <p:sp>
          <p:nvSpPr>
            <p:cNvPr id="45" name="object 45"/>
            <p:cNvSpPr/>
            <p:nvPr/>
          </p:nvSpPr>
          <p:spPr>
            <a:xfrm>
              <a:off x="6306026" y="3596068"/>
              <a:ext cx="111442" cy="17106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6" name="object 46"/>
            <p:cNvSpPr/>
            <p:nvPr/>
          </p:nvSpPr>
          <p:spPr>
            <a:xfrm>
              <a:off x="6119812" y="3596068"/>
              <a:ext cx="157257" cy="17106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47" name="object 47"/>
          <p:cNvSpPr/>
          <p:nvPr/>
        </p:nvSpPr>
        <p:spPr>
          <a:xfrm>
            <a:off x="5592040" y="3206563"/>
            <a:ext cx="1003532" cy="21021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6694775" y="3270592"/>
            <a:ext cx="122662" cy="14615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6913956" y="3207866"/>
            <a:ext cx="1247634" cy="26112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/>
          <p:nvPr/>
        </p:nvSpPr>
        <p:spPr>
          <a:xfrm>
            <a:off x="1227598" y="3797474"/>
            <a:ext cx="169414" cy="22262"/>
          </a:xfrm>
          <a:custGeom>
            <a:avLst/>
            <a:gdLst/>
            <a:ahLst/>
            <a:cxnLst/>
            <a:rect l="l" t="t" r="r" b="b"/>
            <a:pathLst>
              <a:path w="198119" h="26035">
                <a:moveTo>
                  <a:pt x="0" y="25907"/>
                </a:moveTo>
                <a:lnTo>
                  <a:pt x="0" y="0"/>
                </a:lnTo>
                <a:lnTo>
                  <a:pt x="198120" y="0"/>
                </a:lnTo>
                <a:lnTo>
                  <a:pt x="198120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1499475" y="3681736"/>
            <a:ext cx="1640381" cy="26112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52" name="object 52"/>
          <p:cNvGrpSpPr/>
          <p:nvPr/>
        </p:nvGrpSpPr>
        <p:grpSpPr>
          <a:xfrm>
            <a:off x="3228635" y="3681736"/>
            <a:ext cx="283442" cy="209052"/>
            <a:chOff x="3775709" y="4076985"/>
            <a:chExt cx="331470" cy="244475"/>
          </a:xfrm>
        </p:grpSpPr>
        <p:sp>
          <p:nvSpPr>
            <p:cNvPr id="53" name="object 53"/>
            <p:cNvSpPr/>
            <p:nvPr/>
          </p:nvSpPr>
          <p:spPr>
            <a:xfrm>
              <a:off x="3775709" y="4076985"/>
              <a:ext cx="144970" cy="244316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4" name="object 54"/>
            <p:cNvSpPr/>
            <p:nvPr/>
          </p:nvSpPr>
          <p:spPr>
            <a:xfrm>
              <a:off x="3961828" y="4150328"/>
              <a:ext cx="145065" cy="170973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55" name="object 55"/>
          <p:cNvSpPr/>
          <p:nvPr/>
        </p:nvSpPr>
        <p:spPr>
          <a:xfrm>
            <a:off x="3608351" y="3681736"/>
            <a:ext cx="1248937" cy="20891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4953886" y="3762696"/>
            <a:ext cx="123965" cy="7965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57" name="object 57"/>
          <p:cNvGrpSpPr/>
          <p:nvPr/>
        </p:nvGrpSpPr>
        <p:grpSpPr>
          <a:xfrm>
            <a:off x="5163943" y="3693545"/>
            <a:ext cx="716751" cy="197106"/>
            <a:chOff x="6038945" y="4090796"/>
            <a:chExt cx="838200" cy="230504"/>
          </a:xfrm>
        </p:grpSpPr>
        <p:sp>
          <p:nvSpPr>
            <p:cNvPr id="58" name="object 58"/>
            <p:cNvSpPr/>
            <p:nvPr/>
          </p:nvSpPr>
          <p:spPr>
            <a:xfrm>
              <a:off x="6038939" y="4090796"/>
              <a:ext cx="688340" cy="230504"/>
            </a:xfrm>
            <a:custGeom>
              <a:avLst/>
              <a:gdLst/>
              <a:ahLst/>
              <a:cxnLst/>
              <a:rect l="l" t="t" r="r" b="b"/>
              <a:pathLst>
                <a:path w="688340" h="230504">
                  <a:moveTo>
                    <a:pt x="160299" y="18288"/>
                  </a:moveTo>
                  <a:lnTo>
                    <a:pt x="158775" y="16764"/>
                  </a:lnTo>
                  <a:lnTo>
                    <a:pt x="158775" y="15240"/>
                  </a:lnTo>
                  <a:lnTo>
                    <a:pt x="157251" y="13716"/>
                  </a:lnTo>
                  <a:lnTo>
                    <a:pt x="157251" y="12192"/>
                  </a:lnTo>
                  <a:lnTo>
                    <a:pt x="155638" y="12192"/>
                  </a:lnTo>
                  <a:lnTo>
                    <a:pt x="154114" y="10668"/>
                  </a:lnTo>
                  <a:lnTo>
                    <a:pt x="144970" y="6096"/>
                  </a:lnTo>
                  <a:lnTo>
                    <a:pt x="131254" y="1524"/>
                  </a:lnTo>
                  <a:lnTo>
                    <a:pt x="126682" y="1524"/>
                  </a:lnTo>
                  <a:lnTo>
                    <a:pt x="122110" y="0"/>
                  </a:lnTo>
                  <a:lnTo>
                    <a:pt x="79336" y="4572"/>
                  </a:lnTo>
                  <a:lnTo>
                    <a:pt x="54952" y="19812"/>
                  </a:lnTo>
                  <a:lnTo>
                    <a:pt x="48856" y="24384"/>
                  </a:lnTo>
                  <a:lnTo>
                    <a:pt x="35140" y="65633"/>
                  </a:lnTo>
                  <a:lnTo>
                    <a:pt x="35140" y="73253"/>
                  </a:lnTo>
                  <a:lnTo>
                    <a:pt x="39712" y="91541"/>
                  </a:lnTo>
                  <a:lnTo>
                    <a:pt x="42760" y="96113"/>
                  </a:lnTo>
                  <a:lnTo>
                    <a:pt x="47332" y="100774"/>
                  </a:lnTo>
                  <a:lnTo>
                    <a:pt x="50380" y="105346"/>
                  </a:lnTo>
                  <a:lnTo>
                    <a:pt x="64096" y="114490"/>
                  </a:lnTo>
                  <a:lnTo>
                    <a:pt x="65620" y="116014"/>
                  </a:lnTo>
                  <a:lnTo>
                    <a:pt x="68668" y="119062"/>
                  </a:lnTo>
                  <a:lnTo>
                    <a:pt x="73240" y="120586"/>
                  </a:lnTo>
                  <a:lnTo>
                    <a:pt x="86956" y="129730"/>
                  </a:lnTo>
                  <a:lnTo>
                    <a:pt x="91630" y="132778"/>
                  </a:lnTo>
                  <a:lnTo>
                    <a:pt x="100774" y="138874"/>
                  </a:lnTo>
                  <a:lnTo>
                    <a:pt x="106870" y="144970"/>
                  </a:lnTo>
                  <a:lnTo>
                    <a:pt x="108394" y="148018"/>
                  </a:lnTo>
                  <a:lnTo>
                    <a:pt x="111442" y="152692"/>
                  </a:lnTo>
                  <a:lnTo>
                    <a:pt x="111442" y="174028"/>
                  </a:lnTo>
                  <a:lnTo>
                    <a:pt x="108394" y="178600"/>
                  </a:lnTo>
                  <a:lnTo>
                    <a:pt x="106870" y="184696"/>
                  </a:lnTo>
                  <a:lnTo>
                    <a:pt x="94678" y="196888"/>
                  </a:lnTo>
                  <a:lnTo>
                    <a:pt x="88480" y="199936"/>
                  </a:lnTo>
                  <a:lnTo>
                    <a:pt x="82384" y="201460"/>
                  </a:lnTo>
                  <a:lnTo>
                    <a:pt x="76288" y="204597"/>
                  </a:lnTo>
                  <a:lnTo>
                    <a:pt x="45808" y="204597"/>
                  </a:lnTo>
                  <a:lnTo>
                    <a:pt x="41236" y="202984"/>
                  </a:lnTo>
                  <a:lnTo>
                    <a:pt x="35140" y="199936"/>
                  </a:lnTo>
                  <a:lnTo>
                    <a:pt x="25996" y="196888"/>
                  </a:lnTo>
                  <a:lnTo>
                    <a:pt x="21336" y="193840"/>
                  </a:lnTo>
                  <a:lnTo>
                    <a:pt x="15240" y="190792"/>
                  </a:lnTo>
                  <a:lnTo>
                    <a:pt x="13716" y="189268"/>
                  </a:lnTo>
                  <a:lnTo>
                    <a:pt x="10668" y="187744"/>
                  </a:lnTo>
                  <a:lnTo>
                    <a:pt x="7620" y="187744"/>
                  </a:lnTo>
                  <a:lnTo>
                    <a:pt x="4572" y="190792"/>
                  </a:lnTo>
                  <a:lnTo>
                    <a:pt x="4572" y="192316"/>
                  </a:lnTo>
                  <a:lnTo>
                    <a:pt x="3048" y="192316"/>
                  </a:lnTo>
                  <a:lnTo>
                    <a:pt x="3048" y="195364"/>
                  </a:lnTo>
                  <a:lnTo>
                    <a:pt x="1524" y="196888"/>
                  </a:lnTo>
                  <a:lnTo>
                    <a:pt x="1524" y="202984"/>
                  </a:lnTo>
                  <a:lnTo>
                    <a:pt x="0" y="204597"/>
                  </a:lnTo>
                  <a:lnTo>
                    <a:pt x="0" y="210693"/>
                  </a:lnTo>
                  <a:lnTo>
                    <a:pt x="6096" y="216789"/>
                  </a:lnTo>
                  <a:lnTo>
                    <a:pt x="10668" y="219837"/>
                  </a:lnTo>
                  <a:lnTo>
                    <a:pt x="16764" y="222885"/>
                  </a:lnTo>
                  <a:lnTo>
                    <a:pt x="22948" y="224409"/>
                  </a:lnTo>
                  <a:lnTo>
                    <a:pt x="32092" y="227457"/>
                  </a:lnTo>
                  <a:lnTo>
                    <a:pt x="44284" y="230505"/>
                  </a:lnTo>
                  <a:lnTo>
                    <a:pt x="60693" y="230428"/>
                  </a:lnTo>
                  <a:lnTo>
                    <a:pt x="66573" y="230263"/>
                  </a:lnTo>
                  <a:lnTo>
                    <a:pt x="108013" y="218884"/>
                  </a:lnTo>
                  <a:lnTo>
                    <a:pt x="137350" y="187744"/>
                  </a:lnTo>
                  <a:lnTo>
                    <a:pt x="143446" y="160312"/>
                  </a:lnTo>
                  <a:lnTo>
                    <a:pt x="143446" y="146494"/>
                  </a:lnTo>
                  <a:lnTo>
                    <a:pt x="140398" y="140398"/>
                  </a:lnTo>
                  <a:lnTo>
                    <a:pt x="138874" y="134302"/>
                  </a:lnTo>
                  <a:lnTo>
                    <a:pt x="135826" y="129730"/>
                  </a:lnTo>
                  <a:lnTo>
                    <a:pt x="131254" y="125158"/>
                  </a:lnTo>
                  <a:lnTo>
                    <a:pt x="128206" y="120586"/>
                  </a:lnTo>
                  <a:lnTo>
                    <a:pt x="119062" y="114490"/>
                  </a:lnTo>
                  <a:lnTo>
                    <a:pt x="114490" y="109918"/>
                  </a:lnTo>
                  <a:lnTo>
                    <a:pt x="105346" y="103822"/>
                  </a:lnTo>
                  <a:lnTo>
                    <a:pt x="99250" y="102298"/>
                  </a:lnTo>
                  <a:lnTo>
                    <a:pt x="94678" y="99250"/>
                  </a:lnTo>
                  <a:lnTo>
                    <a:pt x="90106" y="96113"/>
                  </a:lnTo>
                  <a:lnTo>
                    <a:pt x="85432" y="93065"/>
                  </a:lnTo>
                  <a:lnTo>
                    <a:pt x="65620" y="68681"/>
                  </a:lnTo>
                  <a:lnTo>
                    <a:pt x="65620" y="58013"/>
                  </a:lnTo>
                  <a:lnTo>
                    <a:pt x="90106" y="27432"/>
                  </a:lnTo>
                  <a:lnTo>
                    <a:pt x="100774" y="24384"/>
                  </a:lnTo>
                  <a:lnTo>
                    <a:pt x="114579" y="24409"/>
                  </a:lnTo>
                  <a:lnTo>
                    <a:pt x="120586" y="25908"/>
                  </a:lnTo>
                  <a:lnTo>
                    <a:pt x="134302" y="30480"/>
                  </a:lnTo>
                  <a:lnTo>
                    <a:pt x="137350" y="32004"/>
                  </a:lnTo>
                  <a:lnTo>
                    <a:pt x="141922" y="33528"/>
                  </a:lnTo>
                  <a:lnTo>
                    <a:pt x="143446" y="35052"/>
                  </a:lnTo>
                  <a:lnTo>
                    <a:pt x="146494" y="36576"/>
                  </a:lnTo>
                  <a:lnTo>
                    <a:pt x="148018" y="38100"/>
                  </a:lnTo>
                  <a:lnTo>
                    <a:pt x="154114" y="38100"/>
                  </a:lnTo>
                  <a:lnTo>
                    <a:pt x="155638" y="36576"/>
                  </a:lnTo>
                  <a:lnTo>
                    <a:pt x="155638" y="35052"/>
                  </a:lnTo>
                  <a:lnTo>
                    <a:pt x="157251" y="33528"/>
                  </a:lnTo>
                  <a:lnTo>
                    <a:pt x="157251" y="30480"/>
                  </a:lnTo>
                  <a:lnTo>
                    <a:pt x="158775" y="28956"/>
                  </a:lnTo>
                  <a:lnTo>
                    <a:pt x="158775" y="22860"/>
                  </a:lnTo>
                  <a:lnTo>
                    <a:pt x="160299" y="21336"/>
                  </a:lnTo>
                  <a:lnTo>
                    <a:pt x="160299" y="18288"/>
                  </a:lnTo>
                  <a:close/>
                </a:path>
                <a:path w="688340" h="230504">
                  <a:moveTo>
                    <a:pt x="380047" y="4572"/>
                  </a:moveTo>
                  <a:lnTo>
                    <a:pt x="378523" y="3048"/>
                  </a:lnTo>
                  <a:lnTo>
                    <a:pt x="373951" y="3048"/>
                  </a:lnTo>
                  <a:lnTo>
                    <a:pt x="370903" y="1524"/>
                  </a:lnTo>
                  <a:lnTo>
                    <a:pt x="360235" y="1524"/>
                  </a:lnTo>
                  <a:lnTo>
                    <a:pt x="358622" y="3048"/>
                  </a:lnTo>
                  <a:lnTo>
                    <a:pt x="354050" y="3048"/>
                  </a:lnTo>
                  <a:lnTo>
                    <a:pt x="352526" y="4572"/>
                  </a:lnTo>
                  <a:lnTo>
                    <a:pt x="351002" y="4572"/>
                  </a:lnTo>
                  <a:lnTo>
                    <a:pt x="351002" y="6096"/>
                  </a:lnTo>
                  <a:lnTo>
                    <a:pt x="349478" y="6096"/>
                  </a:lnTo>
                  <a:lnTo>
                    <a:pt x="349478" y="7620"/>
                  </a:lnTo>
                  <a:lnTo>
                    <a:pt x="332701" y="97726"/>
                  </a:lnTo>
                  <a:lnTo>
                    <a:pt x="230505" y="97726"/>
                  </a:lnTo>
                  <a:lnTo>
                    <a:pt x="247269" y="7620"/>
                  </a:lnTo>
                  <a:lnTo>
                    <a:pt x="248793" y="6096"/>
                  </a:lnTo>
                  <a:lnTo>
                    <a:pt x="247269" y="6096"/>
                  </a:lnTo>
                  <a:lnTo>
                    <a:pt x="247269" y="3048"/>
                  </a:lnTo>
                  <a:lnTo>
                    <a:pt x="241173" y="3048"/>
                  </a:lnTo>
                  <a:lnTo>
                    <a:pt x="239649" y="1524"/>
                  </a:lnTo>
                  <a:lnTo>
                    <a:pt x="228981" y="1524"/>
                  </a:lnTo>
                  <a:lnTo>
                    <a:pt x="227457" y="3048"/>
                  </a:lnTo>
                  <a:lnTo>
                    <a:pt x="222783" y="3048"/>
                  </a:lnTo>
                  <a:lnTo>
                    <a:pt x="221259" y="4572"/>
                  </a:lnTo>
                  <a:lnTo>
                    <a:pt x="219735" y="4572"/>
                  </a:lnTo>
                  <a:lnTo>
                    <a:pt x="218211" y="6096"/>
                  </a:lnTo>
                  <a:lnTo>
                    <a:pt x="218211" y="7620"/>
                  </a:lnTo>
                  <a:lnTo>
                    <a:pt x="175539" y="222885"/>
                  </a:lnTo>
                  <a:lnTo>
                    <a:pt x="174015" y="224409"/>
                  </a:lnTo>
                  <a:lnTo>
                    <a:pt x="175539" y="224409"/>
                  </a:lnTo>
                  <a:lnTo>
                    <a:pt x="175539" y="227457"/>
                  </a:lnTo>
                  <a:lnTo>
                    <a:pt x="180111" y="227457"/>
                  </a:lnTo>
                  <a:lnTo>
                    <a:pt x="181635" y="228981"/>
                  </a:lnTo>
                  <a:lnTo>
                    <a:pt x="195351" y="228981"/>
                  </a:lnTo>
                  <a:lnTo>
                    <a:pt x="198399" y="227457"/>
                  </a:lnTo>
                  <a:lnTo>
                    <a:pt x="201447" y="227457"/>
                  </a:lnTo>
                  <a:lnTo>
                    <a:pt x="204495" y="224409"/>
                  </a:lnTo>
                  <a:lnTo>
                    <a:pt x="204495" y="222885"/>
                  </a:lnTo>
                  <a:lnTo>
                    <a:pt x="224409" y="123634"/>
                  </a:lnTo>
                  <a:lnTo>
                    <a:pt x="230505" y="123634"/>
                  </a:lnTo>
                  <a:lnTo>
                    <a:pt x="326605" y="123634"/>
                  </a:lnTo>
                  <a:lnTo>
                    <a:pt x="306793" y="222885"/>
                  </a:lnTo>
                  <a:lnTo>
                    <a:pt x="306793" y="225933"/>
                  </a:lnTo>
                  <a:lnTo>
                    <a:pt x="308317" y="227457"/>
                  </a:lnTo>
                  <a:lnTo>
                    <a:pt x="311365" y="227457"/>
                  </a:lnTo>
                  <a:lnTo>
                    <a:pt x="314413" y="228981"/>
                  </a:lnTo>
                  <a:lnTo>
                    <a:pt x="326605" y="228981"/>
                  </a:lnTo>
                  <a:lnTo>
                    <a:pt x="328129" y="228981"/>
                  </a:lnTo>
                  <a:lnTo>
                    <a:pt x="329653" y="227457"/>
                  </a:lnTo>
                  <a:lnTo>
                    <a:pt x="334225" y="227457"/>
                  </a:lnTo>
                  <a:lnTo>
                    <a:pt x="334225" y="225933"/>
                  </a:lnTo>
                  <a:lnTo>
                    <a:pt x="335749" y="225933"/>
                  </a:lnTo>
                  <a:lnTo>
                    <a:pt x="335749" y="224409"/>
                  </a:lnTo>
                  <a:lnTo>
                    <a:pt x="337273" y="224409"/>
                  </a:lnTo>
                  <a:lnTo>
                    <a:pt x="337273" y="222885"/>
                  </a:lnTo>
                  <a:lnTo>
                    <a:pt x="380047" y="7620"/>
                  </a:lnTo>
                  <a:lnTo>
                    <a:pt x="380047" y="4572"/>
                  </a:lnTo>
                  <a:close/>
                </a:path>
                <a:path w="688340" h="230504">
                  <a:moveTo>
                    <a:pt x="561594" y="4572"/>
                  </a:moveTo>
                  <a:lnTo>
                    <a:pt x="560070" y="3048"/>
                  </a:lnTo>
                  <a:lnTo>
                    <a:pt x="448716" y="3048"/>
                  </a:lnTo>
                  <a:lnTo>
                    <a:pt x="445668" y="4572"/>
                  </a:lnTo>
                  <a:lnTo>
                    <a:pt x="444144" y="6096"/>
                  </a:lnTo>
                  <a:lnTo>
                    <a:pt x="441096" y="7620"/>
                  </a:lnTo>
                  <a:lnTo>
                    <a:pt x="439572" y="10668"/>
                  </a:lnTo>
                  <a:lnTo>
                    <a:pt x="438048" y="15240"/>
                  </a:lnTo>
                  <a:lnTo>
                    <a:pt x="398335" y="215265"/>
                  </a:lnTo>
                  <a:lnTo>
                    <a:pt x="396811" y="218313"/>
                  </a:lnTo>
                  <a:lnTo>
                    <a:pt x="396811" y="219837"/>
                  </a:lnTo>
                  <a:lnTo>
                    <a:pt x="398335" y="221361"/>
                  </a:lnTo>
                  <a:lnTo>
                    <a:pt x="398335" y="224409"/>
                  </a:lnTo>
                  <a:lnTo>
                    <a:pt x="399859" y="224409"/>
                  </a:lnTo>
                  <a:lnTo>
                    <a:pt x="399859" y="225933"/>
                  </a:lnTo>
                  <a:lnTo>
                    <a:pt x="401383" y="227457"/>
                  </a:lnTo>
                  <a:lnTo>
                    <a:pt x="430428" y="227457"/>
                  </a:lnTo>
                  <a:lnTo>
                    <a:pt x="517398" y="227457"/>
                  </a:lnTo>
                  <a:lnTo>
                    <a:pt x="517398" y="225933"/>
                  </a:lnTo>
                  <a:lnTo>
                    <a:pt x="518922" y="225933"/>
                  </a:lnTo>
                  <a:lnTo>
                    <a:pt x="518922" y="224409"/>
                  </a:lnTo>
                  <a:lnTo>
                    <a:pt x="520446" y="224409"/>
                  </a:lnTo>
                  <a:lnTo>
                    <a:pt x="520446" y="222885"/>
                  </a:lnTo>
                  <a:lnTo>
                    <a:pt x="521970" y="221361"/>
                  </a:lnTo>
                  <a:lnTo>
                    <a:pt x="521970" y="216789"/>
                  </a:lnTo>
                  <a:lnTo>
                    <a:pt x="523494" y="215265"/>
                  </a:lnTo>
                  <a:lnTo>
                    <a:pt x="523494" y="204597"/>
                  </a:lnTo>
                  <a:lnTo>
                    <a:pt x="521970" y="204597"/>
                  </a:lnTo>
                  <a:lnTo>
                    <a:pt x="521970" y="202984"/>
                  </a:lnTo>
                  <a:lnTo>
                    <a:pt x="430428" y="202984"/>
                  </a:lnTo>
                  <a:lnTo>
                    <a:pt x="447192" y="122110"/>
                  </a:lnTo>
                  <a:lnTo>
                    <a:pt x="451764" y="122110"/>
                  </a:lnTo>
                  <a:lnTo>
                    <a:pt x="523494" y="122110"/>
                  </a:lnTo>
                  <a:lnTo>
                    <a:pt x="525018" y="120586"/>
                  </a:lnTo>
                  <a:lnTo>
                    <a:pt x="526542" y="120586"/>
                  </a:lnTo>
                  <a:lnTo>
                    <a:pt x="526542" y="119062"/>
                  </a:lnTo>
                  <a:lnTo>
                    <a:pt x="528066" y="119062"/>
                  </a:lnTo>
                  <a:lnTo>
                    <a:pt x="528066" y="116014"/>
                  </a:lnTo>
                  <a:lnTo>
                    <a:pt x="529590" y="114490"/>
                  </a:lnTo>
                  <a:lnTo>
                    <a:pt x="529590" y="108394"/>
                  </a:lnTo>
                  <a:lnTo>
                    <a:pt x="531114" y="108394"/>
                  </a:lnTo>
                  <a:lnTo>
                    <a:pt x="531114" y="100774"/>
                  </a:lnTo>
                  <a:lnTo>
                    <a:pt x="528066" y="97726"/>
                  </a:lnTo>
                  <a:lnTo>
                    <a:pt x="451764" y="97726"/>
                  </a:lnTo>
                  <a:lnTo>
                    <a:pt x="465480" y="27432"/>
                  </a:lnTo>
                  <a:lnTo>
                    <a:pt x="555498" y="27432"/>
                  </a:lnTo>
                  <a:lnTo>
                    <a:pt x="560070" y="22860"/>
                  </a:lnTo>
                  <a:lnTo>
                    <a:pt x="560070" y="19812"/>
                  </a:lnTo>
                  <a:lnTo>
                    <a:pt x="561594" y="18288"/>
                  </a:lnTo>
                  <a:lnTo>
                    <a:pt x="561594" y="4572"/>
                  </a:lnTo>
                  <a:close/>
                </a:path>
                <a:path w="688340" h="230504">
                  <a:moveTo>
                    <a:pt x="688276" y="202984"/>
                  </a:moveTo>
                  <a:lnTo>
                    <a:pt x="686752" y="202984"/>
                  </a:lnTo>
                  <a:lnTo>
                    <a:pt x="686752" y="201460"/>
                  </a:lnTo>
                  <a:lnTo>
                    <a:pt x="604354" y="201460"/>
                  </a:lnTo>
                  <a:lnTo>
                    <a:pt x="642556" y="7620"/>
                  </a:lnTo>
                  <a:lnTo>
                    <a:pt x="642556" y="4572"/>
                  </a:lnTo>
                  <a:lnTo>
                    <a:pt x="641032" y="3048"/>
                  </a:lnTo>
                  <a:lnTo>
                    <a:pt x="636460" y="3048"/>
                  </a:lnTo>
                  <a:lnTo>
                    <a:pt x="634936" y="1524"/>
                  </a:lnTo>
                  <a:lnTo>
                    <a:pt x="624166" y="1524"/>
                  </a:lnTo>
                  <a:lnTo>
                    <a:pt x="622642" y="3048"/>
                  </a:lnTo>
                  <a:lnTo>
                    <a:pt x="616546" y="3048"/>
                  </a:lnTo>
                  <a:lnTo>
                    <a:pt x="616546" y="4572"/>
                  </a:lnTo>
                  <a:lnTo>
                    <a:pt x="613498" y="4572"/>
                  </a:lnTo>
                  <a:lnTo>
                    <a:pt x="613498" y="7620"/>
                  </a:lnTo>
                  <a:lnTo>
                    <a:pt x="572350" y="215265"/>
                  </a:lnTo>
                  <a:lnTo>
                    <a:pt x="570826" y="218313"/>
                  </a:lnTo>
                  <a:lnTo>
                    <a:pt x="570826" y="221361"/>
                  </a:lnTo>
                  <a:lnTo>
                    <a:pt x="572350" y="222885"/>
                  </a:lnTo>
                  <a:lnTo>
                    <a:pt x="572350" y="224409"/>
                  </a:lnTo>
                  <a:lnTo>
                    <a:pt x="573874" y="224409"/>
                  </a:lnTo>
                  <a:lnTo>
                    <a:pt x="573874" y="225933"/>
                  </a:lnTo>
                  <a:lnTo>
                    <a:pt x="575398" y="227457"/>
                  </a:lnTo>
                  <a:lnTo>
                    <a:pt x="604354" y="227457"/>
                  </a:lnTo>
                  <a:lnTo>
                    <a:pt x="682180" y="227457"/>
                  </a:lnTo>
                  <a:lnTo>
                    <a:pt x="682180" y="225933"/>
                  </a:lnTo>
                  <a:lnTo>
                    <a:pt x="683704" y="225933"/>
                  </a:lnTo>
                  <a:lnTo>
                    <a:pt x="685228" y="224409"/>
                  </a:lnTo>
                  <a:lnTo>
                    <a:pt x="685228" y="221361"/>
                  </a:lnTo>
                  <a:lnTo>
                    <a:pt x="686752" y="221361"/>
                  </a:lnTo>
                  <a:lnTo>
                    <a:pt x="686752" y="218313"/>
                  </a:lnTo>
                  <a:lnTo>
                    <a:pt x="688276" y="216789"/>
                  </a:lnTo>
                  <a:lnTo>
                    <a:pt x="688276" y="202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9" name="object 59"/>
            <p:cNvSpPr/>
            <p:nvPr/>
          </p:nvSpPr>
          <p:spPr>
            <a:xfrm>
              <a:off x="6759321" y="4092320"/>
              <a:ext cx="117538" cy="225933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60" name="object 60"/>
          <p:cNvSpPr/>
          <p:nvPr/>
        </p:nvSpPr>
        <p:spPr>
          <a:xfrm>
            <a:off x="1633865" y="4192258"/>
            <a:ext cx="65240" cy="6524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1" name="object 61"/>
          <p:cNvSpPr/>
          <p:nvPr/>
        </p:nvSpPr>
        <p:spPr>
          <a:xfrm>
            <a:off x="1837487" y="4138665"/>
            <a:ext cx="1358486" cy="22455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62" name="object 62"/>
          <p:cNvGrpSpPr/>
          <p:nvPr/>
        </p:nvGrpSpPr>
        <p:grpSpPr>
          <a:xfrm>
            <a:off x="3292573" y="4138664"/>
            <a:ext cx="551138" cy="224799"/>
            <a:chOff x="3850481" y="4611338"/>
            <a:chExt cx="644525" cy="262890"/>
          </a:xfrm>
        </p:grpSpPr>
        <p:sp>
          <p:nvSpPr>
            <p:cNvPr id="63" name="object 63"/>
            <p:cNvSpPr/>
            <p:nvPr/>
          </p:nvSpPr>
          <p:spPr>
            <a:xfrm>
              <a:off x="3850481" y="4675536"/>
              <a:ext cx="123634" cy="198405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4" name="object 64"/>
            <p:cNvSpPr/>
            <p:nvPr/>
          </p:nvSpPr>
          <p:spPr>
            <a:xfrm>
              <a:off x="4003071" y="4675536"/>
              <a:ext cx="109918" cy="146494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5" name="object 65"/>
            <p:cNvSpPr/>
            <p:nvPr/>
          </p:nvSpPr>
          <p:spPr>
            <a:xfrm>
              <a:off x="4157186" y="4675536"/>
              <a:ext cx="123634" cy="198405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6" name="object 66"/>
            <p:cNvSpPr/>
            <p:nvPr/>
          </p:nvSpPr>
          <p:spPr>
            <a:xfrm>
              <a:off x="4309872" y="4675650"/>
              <a:ext cx="123539" cy="146381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7" name="object 67"/>
            <p:cNvSpPr/>
            <p:nvPr/>
          </p:nvSpPr>
          <p:spPr>
            <a:xfrm>
              <a:off x="4470082" y="4611338"/>
              <a:ext cx="24765" cy="209550"/>
            </a:xfrm>
            <a:custGeom>
              <a:avLst/>
              <a:gdLst/>
              <a:ahLst/>
              <a:cxnLst/>
              <a:rect l="l" t="t" r="r" b="b"/>
              <a:pathLst>
                <a:path w="24764" h="209550">
                  <a:moveTo>
                    <a:pt x="0" y="206121"/>
                  </a:moveTo>
                  <a:lnTo>
                    <a:pt x="0" y="3048"/>
                  </a:lnTo>
                  <a:lnTo>
                    <a:pt x="1524" y="3048"/>
                  </a:lnTo>
                  <a:lnTo>
                    <a:pt x="1524" y="1524"/>
                  </a:lnTo>
                  <a:lnTo>
                    <a:pt x="4572" y="1524"/>
                  </a:lnTo>
                  <a:lnTo>
                    <a:pt x="6096" y="0"/>
                  </a:lnTo>
                  <a:lnTo>
                    <a:pt x="18288" y="0"/>
                  </a:lnTo>
                  <a:lnTo>
                    <a:pt x="19812" y="1524"/>
                  </a:lnTo>
                  <a:lnTo>
                    <a:pt x="22860" y="1524"/>
                  </a:lnTo>
                  <a:lnTo>
                    <a:pt x="24384" y="3048"/>
                  </a:lnTo>
                  <a:lnTo>
                    <a:pt x="24384" y="207645"/>
                  </a:lnTo>
                  <a:lnTo>
                    <a:pt x="21336" y="207645"/>
                  </a:lnTo>
                  <a:lnTo>
                    <a:pt x="19812" y="209169"/>
                  </a:lnTo>
                  <a:lnTo>
                    <a:pt x="4572" y="209169"/>
                  </a:lnTo>
                  <a:lnTo>
                    <a:pt x="3048" y="207645"/>
                  </a:lnTo>
                  <a:lnTo>
                    <a:pt x="1524" y="207645"/>
                  </a:lnTo>
                  <a:lnTo>
                    <a:pt x="0" y="2061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3934634" y="4139967"/>
            <a:ext cx="242718" cy="179188"/>
            <a:chOff x="4601336" y="4612862"/>
            <a:chExt cx="283845" cy="209550"/>
          </a:xfrm>
        </p:grpSpPr>
        <p:sp>
          <p:nvSpPr>
            <p:cNvPr id="69" name="object 69"/>
            <p:cNvSpPr/>
            <p:nvPr/>
          </p:nvSpPr>
          <p:spPr>
            <a:xfrm>
              <a:off x="4601336" y="4612862"/>
              <a:ext cx="123634" cy="209169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0" name="object 70"/>
            <p:cNvSpPr/>
            <p:nvPr/>
          </p:nvSpPr>
          <p:spPr>
            <a:xfrm>
              <a:off x="4761547" y="4675649"/>
              <a:ext cx="123634" cy="146381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71" name="object 71"/>
          <p:cNvSpPr/>
          <p:nvPr/>
        </p:nvSpPr>
        <p:spPr>
          <a:xfrm>
            <a:off x="4266132" y="4143958"/>
            <a:ext cx="963052" cy="219261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72" name="object 72"/>
          <p:cNvGrpSpPr/>
          <p:nvPr/>
        </p:nvGrpSpPr>
        <p:grpSpPr>
          <a:xfrm>
            <a:off x="5307538" y="4193561"/>
            <a:ext cx="424620" cy="125431"/>
            <a:chOff x="6206871" y="4675536"/>
            <a:chExt cx="496570" cy="146685"/>
          </a:xfrm>
        </p:grpSpPr>
        <p:sp>
          <p:nvSpPr>
            <p:cNvPr id="73" name="object 73"/>
            <p:cNvSpPr/>
            <p:nvPr/>
          </p:nvSpPr>
          <p:spPr>
            <a:xfrm>
              <a:off x="6333553" y="4675536"/>
              <a:ext cx="134302" cy="146494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4" name="object 74"/>
            <p:cNvSpPr/>
            <p:nvPr/>
          </p:nvSpPr>
          <p:spPr>
            <a:xfrm>
              <a:off x="6206871" y="4675536"/>
              <a:ext cx="106775" cy="146494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5" name="object 75"/>
            <p:cNvSpPr/>
            <p:nvPr/>
          </p:nvSpPr>
          <p:spPr>
            <a:xfrm>
              <a:off x="6504432" y="4675536"/>
              <a:ext cx="198405" cy="144970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76" name="object 76"/>
          <p:cNvSpPr/>
          <p:nvPr/>
        </p:nvSpPr>
        <p:spPr>
          <a:xfrm>
            <a:off x="5819037" y="4193560"/>
            <a:ext cx="114843" cy="125268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7" name="object 77"/>
          <p:cNvSpPr/>
          <p:nvPr/>
        </p:nvSpPr>
        <p:spPr>
          <a:xfrm>
            <a:off x="6022660" y="4137362"/>
            <a:ext cx="759511" cy="181468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8" name="object 78"/>
          <p:cNvSpPr/>
          <p:nvPr/>
        </p:nvSpPr>
        <p:spPr>
          <a:xfrm>
            <a:off x="2010811" y="4623693"/>
            <a:ext cx="121630" cy="15747"/>
          </a:xfrm>
          <a:custGeom>
            <a:avLst/>
            <a:gdLst/>
            <a:ahLst/>
            <a:cxnLst/>
            <a:rect l="l" t="t" r="r" b="b"/>
            <a:pathLst>
              <a:path w="142239" h="18414">
                <a:moveTo>
                  <a:pt x="0" y="18288"/>
                </a:moveTo>
                <a:lnTo>
                  <a:pt x="0" y="0"/>
                </a:lnTo>
                <a:lnTo>
                  <a:pt x="141732" y="0"/>
                </a:lnTo>
                <a:lnTo>
                  <a:pt x="141732" y="18288"/>
                </a:lnTo>
                <a:lnTo>
                  <a:pt x="0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79" name="object 79"/>
          <p:cNvGrpSpPr/>
          <p:nvPr/>
        </p:nvGrpSpPr>
        <p:grpSpPr>
          <a:xfrm>
            <a:off x="2225022" y="4548597"/>
            <a:ext cx="425706" cy="141178"/>
            <a:chOff x="2602039" y="5090731"/>
            <a:chExt cx="497840" cy="165100"/>
          </a:xfrm>
        </p:grpSpPr>
        <p:sp>
          <p:nvSpPr>
            <p:cNvPr id="80" name="object 80"/>
            <p:cNvSpPr/>
            <p:nvPr/>
          </p:nvSpPr>
          <p:spPr>
            <a:xfrm>
              <a:off x="2602039" y="5090731"/>
              <a:ext cx="122110" cy="164973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1" name="object 81"/>
            <p:cNvSpPr/>
            <p:nvPr/>
          </p:nvSpPr>
          <p:spPr>
            <a:xfrm>
              <a:off x="2766917" y="5092255"/>
              <a:ext cx="122110" cy="161829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2" name="object 82"/>
            <p:cNvSpPr/>
            <p:nvPr/>
          </p:nvSpPr>
          <p:spPr>
            <a:xfrm>
              <a:off x="2931699" y="5090731"/>
              <a:ext cx="21590" cy="163830"/>
            </a:xfrm>
            <a:custGeom>
              <a:avLst/>
              <a:gdLst/>
              <a:ahLst/>
              <a:cxnLst/>
              <a:rect l="l" t="t" r="r" b="b"/>
              <a:pathLst>
                <a:path w="21589" h="163829">
                  <a:moveTo>
                    <a:pt x="19907" y="160305"/>
                  </a:moveTo>
                  <a:lnTo>
                    <a:pt x="19907" y="3048"/>
                  </a:lnTo>
                  <a:lnTo>
                    <a:pt x="21431" y="3048"/>
                  </a:lnTo>
                  <a:lnTo>
                    <a:pt x="21431" y="160305"/>
                  </a:lnTo>
                  <a:lnTo>
                    <a:pt x="19907" y="160305"/>
                  </a:lnTo>
                  <a:close/>
                </a:path>
                <a:path w="21589" h="163829">
                  <a:moveTo>
                    <a:pt x="0" y="161829"/>
                  </a:moveTo>
                  <a:lnTo>
                    <a:pt x="0" y="1524"/>
                  </a:lnTo>
                  <a:lnTo>
                    <a:pt x="4572" y="1524"/>
                  </a:lnTo>
                  <a:lnTo>
                    <a:pt x="6096" y="0"/>
                  </a:lnTo>
                  <a:lnTo>
                    <a:pt x="13716" y="0"/>
                  </a:lnTo>
                  <a:lnTo>
                    <a:pt x="15240" y="1524"/>
                  </a:lnTo>
                  <a:lnTo>
                    <a:pt x="19907" y="1524"/>
                  </a:lnTo>
                  <a:lnTo>
                    <a:pt x="19907" y="161829"/>
                  </a:lnTo>
                  <a:lnTo>
                    <a:pt x="16764" y="161829"/>
                  </a:lnTo>
                  <a:lnTo>
                    <a:pt x="15240" y="163353"/>
                  </a:lnTo>
                  <a:lnTo>
                    <a:pt x="3048" y="163353"/>
                  </a:lnTo>
                  <a:lnTo>
                    <a:pt x="3048" y="161829"/>
                  </a:lnTo>
                  <a:lnTo>
                    <a:pt x="0" y="1618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3" name="object 83"/>
            <p:cNvSpPr/>
            <p:nvPr/>
          </p:nvSpPr>
          <p:spPr>
            <a:xfrm>
              <a:off x="2980562" y="5090731"/>
              <a:ext cx="119062" cy="163353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84" name="object 84"/>
          <p:cNvSpPr/>
          <p:nvPr/>
        </p:nvSpPr>
        <p:spPr>
          <a:xfrm>
            <a:off x="2713145" y="4598281"/>
            <a:ext cx="88698" cy="56118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5" name="object 85"/>
          <p:cNvSpPr/>
          <p:nvPr/>
        </p:nvSpPr>
        <p:spPr>
          <a:xfrm>
            <a:off x="2919292" y="4583864"/>
            <a:ext cx="75747" cy="10580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86" name="object 86"/>
          <p:cNvGrpSpPr/>
          <p:nvPr/>
        </p:nvGrpSpPr>
        <p:grpSpPr>
          <a:xfrm>
            <a:off x="3060281" y="4539475"/>
            <a:ext cx="383896" cy="150409"/>
            <a:chOff x="3578828" y="5080063"/>
            <a:chExt cx="448945" cy="175895"/>
          </a:xfrm>
        </p:grpSpPr>
        <p:sp>
          <p:nvSpPr>
            <p:cNvPr id="87" name="object 87"/>
            <p:cNvSpPr/>
            <p:nvPr/>
          </p:nvSpPr>
          <p:spPr>
            <a:xfrm>
              <a:off x="3578828" y="5131974"/>
              <a:ext cx="79343" cy="123729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8" name="object 88"/>
            <p:cNvSpPr/>
            <p:nvPr/>
          </p:nvSpPr>
          <p:spPr>
            <a:xfrm>
              <a:off x="3687127" y="5080063"/>
              <a:ext cx="97726" cy="174021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9" name="object 89"/>
            <p:cNvSpPr/>
            <p:nvPr/>
          </p:nvSpPr>
          <p:spPr>
            <a:xfrm>
              <a:off x="3813809" y="5131974"/>
              <a:ext cx="103822" cy="123729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90" name="object 90"/>
            <p:cNvSpPr/>
            <p:nvPr/>
          </p:nvSpPr>
          <p:spPr>
            <a:xfrm>
              <a:off x="3948099" y="5080063"/>
              <a:ext cx="79375" cy="174625"/>
            </a:xfrm>
            <a:custGeom>
              <a:avLst/>
              <a:gdLst/>
              <a:ahLst/>
              <a:cxnLst/>
              <a:rect l="l" t="t" r="r" b="b"/>
              <a:pathLst>
                <a:path w="79375" h="174625">
                  <a:moveTo>
                    <a:pt x="21437" y="3048"/>
                  </a:moveTo>
                  <a:lnTo>
                    <a:pt x="18389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170980"/>
                  </a:lnTo>
                  <a:lnTo>
                    <a:pt x="1524" y="170980"/>
                  </a:lnTo>
                  <a:lnTo>
                    <a:pt x="1524" y="172504"/>
                  </a:lnTo>
                  <a:lnTo>
                    <a:pt x="3048" y="172504"/>
                  </a:lnTo>
                  <a:lnTo>
                    <a:pt x="4572" y="174028"/>
                  </a:lnTo>
                  <a:lnTo>
                    <a:pt x="16865" y="174028"/>
                  </a:lnTo>
                  <a:lnTo>
                    <a:pt x="18389" y="172504"/>
                  </a:lnTo>
                  <a:lnTo>
                    <a:pt x="19913" y="172504"/>
                  </a:lnTo>
                  <a:lnTo>
                    <a:pt x="19913" y="170980"/>
                  </a:lnTo>
                  <a:lnTo>
                    <a:pt x="21437" y="170980"/>
                  </a:lnTo>
                  <a:lnTo>
                    <a:pt x="21437" y="3048"/>
                  </a:lnTo>
                  <a:close/>
                </a:path>
                <a:path w="79375" h="174625">
                  <a:moveTo>
                    <a:pt x="79349" y="3048"/>
                  </a:moveTo>
                  <a:lnTo>
                    <a:pt x="76301" y="0"/>
                  </a:lnTo>
                  <a:lnTo>
                    <a:pt x="60960" y="0"/>
                  </a:lnTo>
                  <a:lnTo>
                    <a:pt x="57912" y="3048"/>
                  </a:lnTo>
                  <a:lnTo>
                    <a:pt x="57912" y="170980"/>
                  </a:lnTo>
                  <a:lnTo>
                    <a:pt x="59436" y="170980"/>
                  </a:lnTo>
                  <a:lnTo>
                    <a:pt x="59436" y="172504"/>
                  </a:lnTo>
                  <a:lnTo>
                    <a:pt x="60960" y="172504"/>
                  </a:lnTo>
                  <a:lnTo>
                    <a:pt x="62484" y="174028"/>
                  </a:lnTo>
                  <a:lnTo>
                    <a:pt x="74777" y="174028"/>
                  </a:lnTo>
                  <a:lnTo>
                    <a:pt x="76301" y="172504"/>
                  </a:lnTo>
                  <a:lnTo>
                    <a:pt x="77825" y="172504"/>
                  </a:lnTo>
                  <a:lnTo>
                    <a:pt x="77825" y="170980"/>
                  </a:lnTo>
                  <a:lnTo>
                    <a:pt x="79349" y="170980"/>
                  </a:lnTo>
                  <a:lnTo>
                    <a:pt x="79349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3524866" y="4536868"/>
            <a:ext cx="312221" cy="186790"/>
            <a:chOff x="4122134" y="5077015"/>
            <a:chExt cx="365125" cy="218440"/>
          </a:xfrm>
        </p:grpSpPr>
        <p:sp>
          <p:nvSpPr>
            <p:cNvPr id="92" name="object 92"/>
            <p:cNvSpPr/>
            <p:nvPr/>
          </p:nvSpPr>
          <p:spPr>
            <a:xfrm>
              <a:off x="4122134" y="5077015"/>
              <a:ext cx="44450" cy="218440"/>
            </a:xfrm>
            <a:custGeom>
              <a:avLst/>
              <a:gdLst/>
              <a:ahLst/>
              <a:cxnLst/>
              <a:rect l="l" t="t" r="r" b="b"/>
              <a:pathLst>
                <a:path w="44450" h="218439">
                  <a:moveTo>
                    <a:pt x="0" y="109918"/>
                  </a:moveTo>
                  <a:lnTo>
                    <a:pt x="4953" y="60951"/>
                  </a:lnTo>
                  <a:lnTo>
                    <a:pt x="17787" y="20892"/>
                  </a:lnTo>
                  <a:lnTo>
                    <a:pt x="27432" y="1524"/>
                  </a:lnTo>
                  <a:lnTo>
                    <a:pt x="27432" y="0"/>
                  </a:lnTo>
                  <a:lnTo>
                    <a:pt x="42672" y="0"/>
                  </a:lnTo>
                  <a:lnTo>
                    <a:pt x="44196" y="1524"/>
                  </a:lnTo>
                  <a:lnTo>
                    <a:pt x="44196" y="4572"/>
                  </a:lnTo>
                  <a:lnTo>
                    <a:pt x="38766" y="17223"/>
                  </a:lnTo>
                  <a:lnTo>
                    <a:pt x="33909" y="29991"/>
                  </a:lnTo>
                  <a:lnTo>
                    <a:pt x="23907" y="69349"/>
                  </a:lnTo>
                  <a:lnTo>
                    <a:pt x="21336" y="108394"/>
                  </a:lnTo>
                  <a:lnTo>
                    <a:pt x="21336" y="205552"/>
                  </a:lnTo>
                  <a:lnTo>
                    <a:pt x="17764" y="197500"/>
                  </a:lnTo>
                  <a:lnTo>
                    <a:pt x="15240" y="190881"/>
                  </a:lnTo>
                  <a:lnTo>
                    <a:pt x="12311" y="184031"/>
                  </a:lnTo>
                  <a:lnTo>
                    <a:pt x="10096" y="177307"/>
                  </a:lnTo>
                  <a:lnTo>
                    <a:pt x="8167" y="170869"/>
                  </a:lnTo>
                  <a:lnTo>
                    <a:pt x="6096" y="164877"/>
                  </a:lnTo>
                  <a:lnTo>
                    <a:pt x="4738" y="158019"/>
                  </a:lnTo>
                  <a:lnTo>
                    <a:pt x="3238" y="151161"/>
                  </a:lnTo>
                  <a:lnTo>
                    <a:pt x="2024" y="144303"/>
                  </a:lnTo>
                  <a:lnTo>
                    <a:pt x="1524" y="137445"/>
                  </a:lnTo>
                  <a:lnTo>
                    <a:pt x="642" y="130572"/>
                  </a:lnTo>
                  <a:lnTo>
                    <a:pt x="190" y="123682"/>
                  </a:lnTo>
                  <a:lnTo>
                    <a:pt x="23" y="116791"/>
                  </a:lnTo>
                  <a:lnTo>
                    <a:pt x="0" y="109918"/>
                  </a:lnTo>
                  <a:close/>
                </a:path>
                <a:path w="44450" h="218439">
                  <a:moveTo>
                    <a:pt x="21336" y="205552"/>
                  </a:moveTo>
                  <a:lnTo>
                    <a:pt x="21336" y="108394"/>
                  </a:lnTo>
                  <a:lnTo>
                    <a:pt x="21645" y="122141"/>
                  </a:lnTo>
                  <a:lnTo>
                    <a:pt x="22669" y="135719"/>
                  </a:lnTo>
                  <a:lnTo>
                    <a:pt x="24550" y="148993"/>
                  </a:lnTo>
                  <a:lnTo>
                    <a:pt x="27432" y="161829"/>
                  </a:lnTo>
                  <a:lnTo>
                    <a:pt x="30265" y="175338"/>
                  </a:lnTo>
                  <a:lnTo>
                    <a:pt x="34099" y="188392"/>
                  </a:lnTo>
                  <a:lnTo>
                    <a:pt x="38790" y="201142"/>
                  </a:lnTo>
                  <a:lnTo>
                    <a:pt x="44196" y="213741"/>
                  </a:lnTo>
                  <a:lnTo>
                    <a:pt x="44196" y="218313"/>
                  </a:lnTo>
                  <a:lnTo>
                    <a:pt x="27432" y="218313"/>
                  </a:lnTo>
                  <a:lnTo>
                    <a:pt x="27432" y="216789"/>
                  </a:lnTo>
                  <a:lnTo>
                    <a:pt x="25908" y="216789"/>
                  </a:lnTo>
                  <a:lnTo>
                    <a:pt x="23383" y="210169"/>
                  </a:lnTo>
                  <a:lnTo>
                    <a:pt x="21336" y="205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93" name="object 93"/>
            <p:cNvSpPr/>
            <p:nvPr/>
          </p:nvSpPr>
          <p:spPr>
            <a:xfrm>
              <a:off x="4190809" y="5087683"/>
              <a:ext cx="164782" cy="169545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94" name="object 94"/>
            <p:cNvSpPr/>
            <p:nvPr/>
          </p:nvSpPr>
          <p:spPr>
            <a:xfrm>
              <a:off x="4380065" y="5077015"/>
              <a:ext cx="107314" cy="218440"/>
            </a:xfrm>
            <a:custGeom>
              <a:avLst/>
              <a:gdLst/>
              <a:ahLst/>
              <a:cxnLst/>
              <a:rect l="l" t="t" r="r" b="b"/>
              <a:pathLst>
                <a:path w="107314" h="218439">
                  <a:moveTo>
                    <a:pt x="44196" y="109918"/>
                  </a:moveTo>
                  <a:lnTo>
                    <a:pt x="40982" y="67881"/>
                  </a:lnTo>
                  <a:lnTo>
                    <a:pt x="28575" y="27711"/>
                  </a:lnTo>
                  <a:lnTo>
                    <a:pt x="16764" y="1524"/>
                  </a:lnTo>
                  <a:lnTo>
                    <a:pt x="16764" y="0"/>
                  </a:lnTo>
                  <a:lnTo>
                    <a:pt x="1524" y="0"/>
                  </a:lnTo>
                  <a:lnTo>
                    <a:pt x="0" y="1524"/>
                  </a:lnTo>
                  <a:lnTo>
                    <a:pt x="0" y="4572"/>
                  </a:lnTo>
                  <a:lnTo>
                    <a:pt x="5410" y="17233"/>
                  </a:lnTo>
                  <a:lnTo>
                    <a:pt x="10096" y="29997"/>
                  </a:lnTo>
                  <a:lnTo>
                    <a:pt x="13931" y="43040"/>
                  </a:lnTo>
                  <a:lnTo>
                    <a:pt x="16764" y="56489"/>
                  </a:lnTo>
                  <a:lnTo>
                    <a:pt x="19646" y="69354"/>
                  </a:lnTo>
                  <a:lnTo>
                    <a:pt x="21526" y="82486"/>
                  </a:lnTo>
                  <a:lnTo>
                    <a:pt x="22555" y="95592"/>
                  </a:lnTo>
                  <a:lnTo>
                    <a:pt x="22860" y="108394"/>
                  </a:lnTo>
                  <a:lnTo>
                    <a:pt x="22555" y="122148"/>
                  </a:lnTo>
                  <a:lnTo>
                    <a:pt x="21526" y="135724"/>
                  </a:lnTo>
                  <a:lnTo>
                    <a:pt x="19646" y="148996"/>
                  </a:lnTo>
                  <a:lnTo>
                    <a:pt x="16764" y="161836"/>
                  </a:lnTo>
                  <a:lnTo>
                    <a:pt x="13931" y="175348"/>
                  </a:lnTo>
                  <a:lnTo>
                    <a:pt x="10096" y="188404"/>
                  </a:lnTo>
                  <a:lnTo>
                    <a:pt x="5410" y="201155"/>
                  </a:lnTo>
                  <a:lnTo>
                    <a:pt x="0" y="213741"/>
                  </a:lnTo>
                  <a:lnTo>
                    <a:pt x="0" y="218313"/>
                  </a:lnTo>
                  <a:lnTo>
                    <a:pt x="16764" y="218313"/>
                  </a:lnTo>
                  <a:lnTo>
                    <a:pt x="16764" y="216789"/>
                  </a:lnTo>
                  <a:lnTo>
                    <a:pt x="18288" y="216789"/>
                  </a:lnTo>
                  <a:lnTo>
                    <a:pt x="20815" y="210172"/>
                  </a:lnTo>
                  <a:lnTo>
                    <a:pt x="22860" y="205562"/>
                  </a:lnTo>
                  <a:lnTo>
                    <a:pt x="26428" y="197510"/>
                  </a:lnTo>
                  <a:lnTo>
                    <a:pt x="28956" y="190881"/>
                  </a:lnTo>
                  <a:lnTo>
                    <a:pt x="33528" y="177317"/>
                  </a:lnTo>
                  <a:lnTo>
                    <a:pt x="35814" y="170878"/>
                  </a:lnTo>
                  <a:lnTo>
                    <a:pt x="43548" y="130581"/>
                  </a:lnTo>
                  <a:lnTo>
                    <a:pt x="44170" y="116801"/>
                  </a:lnTo>
                  <a:lnTo>
                    <a:pt x="44196" y="109918"/>
                  </a:lnTo>
                  <a:close/>
                </a:path>
                <a:path w="107314" h="218439">
                  <a:moveTo>
                    <a:pt x="106768" y="151168"/>
                  </a:moveTo>
                  <a:lnTo>
                    <a:pt x="105244" y="151168"/>
                  </a:lnTo>
                  <a:lnTo>
                    <a:pt x="105244" y="149644"/>
                  </a:lnTo>
                  <a:lnTo>
                    <a:pt x="103720" y="149644"/>
                  </a:lnTo>
                  <a:lnTo>
                    <a:pt x="102196" y="148120"/>
                  </a:lnTo>
                  <a:lnTo>
                    <a:pt x="88480" y="148120"/>
                  </a:lnTo>
                  <a:lnTo>
                    <a:pt x="83908" y="152692"/>
                  </a:lnTo>
                  <a:lnTo>
                    <a:pt x="83908" y="174028"/>
                  </a:lnTo>
                  <a:lnTo>
                    <a:pt x="67144" y="209169"/>
                  </a:lnTo>
                  <a:lnTo>
                    <a:pt x="67144" y="212217"/>
                  </a:lnTo>
                  <a:lnTo>
                    <a:pt x="79336" y="212217"/>
                  </a:lnTo>
                  <a:lnTo>
                    <a:pt x="79336" y="210693"/>
                  </a:lnTo>
                  <a:lnTo>
                    <a:pt x="80860" y="210693"/>
                  </a:lnTo>
                  <a:lnTo>
                    <a:pt x="82384" y="209169"/>
                  </a:lnTo>
                  <a:lnTo>
                    <a:pt x="100672" y="183261"/>
                  </a:lnTo>
                  <a:lnTo>
                    <a:pt x="102196" y="181737"/>
                  </a:lnTo>
                  <a:lnTo>
                    <a:pt x="102196" y="178689"/>
                  </a:lnTo>
                  <a:lnTo>
                    <a:pt x="103720" y="177076"/>
                  </a:lnTo>
                  <a:lnTo>
                    <a:pt x="105244" y="175552"/>
                  </a:lnTo>
                  <a:lnTo>
                    <a:pt x="105244" y="170980"/>
                  </a:lnTo>
                  <a:lnTo>
                    <a:pt x="106768" y="169456"/>
                  </a:lnTo>
                  <a:lnTo>
                    <a:pt x="106768" y="1511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3917694" y="4539475"/>
            <a:ext cx="503897" cy="150409"/>
            <a:chOff x="4581525" y="5080063"/>
            <a:chExt cx="589280" cy="175895"/>
          </a:xfrm>
        </p:grpSpPr>
        <p:sp>
          <p:nvSpPr>
            <p:cNvPr id="96" name="object 96"/>
            <p:cNvSpPr/>
            <p:nvPr/>
          </p:nvSpPr>
          <p:spPr>
            <a:xfrm>
              <a:off x="4581525" y="5080063"/>
              <a:ext cx="103727" cy="175641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97" name="object 97"/>
            <p:cNvSpPr/>
            <p:nvPr/>
          </p:nvSpPr>
          <p:spPr>
            <a:xfrm>
              <a:off x="4708207" y="5131974"/>
              <a:ext cx="111347" cy="123729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98" name="object 98"/>
            <p:cNvSpPr/>
            <p:nvPr/>
          </p:nvSpPr>
          <p:spPr>
            <a:xfrm>
              <a:off x="4850129" y="5133498"/>
              <a:ext cx="96107" cy="122205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99" name="object 99"/>
            <p:cNvSpPr/>
            <p:nvPr/>
          </p:nvSpPr>
          <p:spPr>
            <a:xfrm>
              <a:off x="4984432" y="5131974"/>
              <a:ext cx="65627" cy="122110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072919" y="5131974"/>
              <a:ext cx="97631" cy="122110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01" name="object 101"/>
          <p:cNvSpPr/>
          <p:nvPr/>
        </p:nvSpPr>
        <p:spPr>
          <a:xfrm>
            <a:off x="4600154" y="4583864"/>
            <a:ext cx="67928" cy="10580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2" name="object 102"/>
          <p:cNvSpPr/>
          <p:nvPr/>
        </p:nvSpPr>
        <p:spPr>
          <a:xfrm>
            <a:off x="4446216" y="4583864"/>
            <a:ext cx="88698" cy="105802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03" name="object 103"/>
          <p:cNvGrpSpPr/>
          <p:nvPr/>
        </p:nvGrpSpPr>
        <p:grpSpPr>
          <a:xfrm>
            <a:off x="4694146" y="4539475"/>
            <a:ext cx="289958" cy="150409"/>
            <a:chOff x="5489543" y="5080063"/>
            <a:chExt cx="339090" cy="175895"/>
          </a:xfrm>
        </p:grpSpPr>
        <p:sp>
          <p:nvSpPr>
            <p:cNvPr id="104" name="object 104"/>
            <p:cNvSpPr/>
            <p:nvPr/>
          </p:nvSpPr>
          <p:spPr>
            <a:xfrm>
              <a:off x="5489543" y="5080063"/>
              <a:ext cx="96107" cy="174021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614701" y="5131974"/>
              <a:ext cx="103727" cy="123729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748998" y="5080063"/>
              <a:ext cx="79375" cy="174625"/>
            </a:xfrm>
            <a:custGeom>
              <a:avLst/>
              <a:gdLst/>
              <a:ahLst/>
              <a:cxnLst/>
              <a:rect l="l" t="t" r="r" b="b"/>
              <a:pathLst>
                <a:path w="79375" h="174625">
                  <a:moveTo>
                    <a:pt x="21336" y="1524"/>
                  </a:moveTo>
                  <a:lnTo>
                    <a:pt x="19812" y="1524"/>
                  </a:lnTo>
                  <a:lnTo>
                    <a:pt x="18288" y="0"/>
                  </a:lnTo>
                  <a:lnTo>
                    <a:pt x="3048" y="0"/>
                  </a:lnTo>
                  <a:lnTo>
                    <a:pt x="1524" y="1524"/>
                  </a:lnTo>
                  <a:lnTo>
                    <a:pt x="1524" y="3048"/>
                  </a:lnTo>
                  <a:lnTo>
                    <a:pt x="0" y="3048"/>
                  </a:lnTo>
                  <a:lnTo>
                    <a:pt x="0" y="170980"/>
                  </a:lnTo>
                  <a:lnTo>
                    <a:pt x="1524" y="170980"/>
                  </a:lnTo>
                  <a:lnTo>
                    <a:pt x="1524" y="172504"/>
                  </a:lnTo>
                  <a:lnTo>
                    <a:pt x="3048" y="172504"/>
                  </a:lnTo>
                  <a:lnTo>
                    <a:pt x="4572" y="174028"/>
                  </a:lnTo>
                  <a:lnTo>
                    <a:pt x="16764" y="174028"/>
                  </a:lnTo>
                  <a:lnTo>
                    <a:pt x="18288" y="172504"/>
                  </a:lnTo>
                  <a:lnTo>
                    <a:pt x="19812" y="172504"/>
                  </a:lnTo>
                  <a:lnTo>
                    <a:pt x="21336" y="170980"/>
                  </a:lnTo>
                  <a:lnTo>
                    <a:pt x="21336" y="1524"/>
                  </a:lnTo>
                  <a:close/>
                </a:path>
                <a:path w="79375" h="174625">
                  <a:moveTo>
                    <a:pt x="79336" y="3048"/>
                  </a:moveTo>
                  <a:lnTo>
                    <a:pt x="76288" y="0"/>
                  </a:lnTo>
                  <a:lnTo>
                    <a:pt x="60960" y="0"/>
                  </a:lnTo>
                  <a:lnTo>
                    <a:pt x="57912" y="3048"/>
                  </a:lnTo>
                  <a:lnTo>
                    <a:pt x="57912" y="170980"/>
                  </a:lnTo>
                  <a:lnTo>
                    <a:pt x="59436" y="170980"/>
                  </a:lnTo>
                  <a:lnTo>
                    <a:pt x="59436" y="172504"/>
                  </a:lnTo>
                  <a:lnTo>
                    <a:pt x="60960" y="172504"/>
                  </a:lnTo>
                  <a:lnTo>
                    <a:pt x="62484" y="174028"/>
                  </a:lnTo>
                  <a:lnTo>
                    <a:pt x="74764" y="174028"/>
                  </a:lnTo>
                  <a:lnTo>
                    <a:pt x="76288" y="172504"/>
                  </a:lnTo>
                  <a:lnTo>
                    <a:pt x="77812" y="172504"/>
                  </a:lnTo>
                  <a:lnTo>
                    <a:pt x="77812" y="170980"/>
                  </a:lnTo>
                  <a:lnTo>
                    <a:pt x="79336" y="170980"/>
                  </a:lnTo>
                  <a:lnTo>
                    <a:pt x="79336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107" name="object 107"/>
          <p:cNvGrpSpPr/>
          <p:nvPr/>
        </p:nvGrpSpPr>
        <p:grpSpPr>
          <a:xfrm>
            <a:off x="5064739" y="4525139"/>
            <a:ext cx="215568" cy="198735"/>
            <a:chOff x="5922930" y="5063299"/>
            <a:chExt cx="252095" cy="232410"/>
          </a:xfrm>
        </p:grpSpPr>
        <p:sp>
          <p:nvSpPr>
            <p:cNvPr id="108" name="object 108"/>
            <p:cNvSpPr/>
            <p:nvPr/>
          </p:nvSpPr>
          <p:spPr>
            <a:xfrm>
              <a:off x="5922930" y="5077015"/>
              <a:ext cx="44450" cy="218440"/>
            </a:xfrm>
            <a:custGeom>
              <a:avLst/>
              <a:gdLst/>
              <a:ahLst/>
              <a:cxnLst/>
              <a:rect l="l" t="t" r="r" b="b"/>
              <a:pathLst>
                <a:path w="44450" h="218439">
                  <a:moveTo>
                    <a:pt x="0" y="109918"/>
                  </a:moveTo>
                  <a:lnTo>
                    <a:pt x="5046" y="60951"/>
                  </a:lnTo>
                  <a:lnTo>
                    <a:pt x="17883" y="20892"/>
                  </a:lnTo>
                  <a:lnTo>
                    <a:pt x="27527" y="1524"/>
                  </a:lnTo>
                  <a:lnTo>
                    <a:pt x="27527" y="0"/>
                  </a:lnTo>
                  <a:lnTo>
                    <a:pt x="42767" y="0"/>
                  </a:lnTo>
                  <a:lnTo>
                    <a:pt x="44291" y="1524"/>
                  </a:lnTo>
                  <a:lnTo>
                    <a:pt x="44291" y="4572"/>
                  </a:lnTo>
                  <a:lnTo>
                    <a:pt x="38885" y="17223"/>
                  </a:lnTo>
                  <a:lnTo>
                    <a:pt x="34194" y="29991"/>
                  </a:lnTo>
                  <a:lnTo>
                    <a:pt x="30360" y="43027"/>
                  </a:lnTo>
                  <a:lnTo>
                    <a:pt x="27527" y="56483"/>
                  </a:lnTo>
                  <a:lnTo>
                    <a:pt x="24645" y="69349"/>
                  </a:lnTo>
                  <a:lnTo>
                    <a:pt x="22764" y="82474"/>
                  </a:lnTo>
                  <a:lnTo>
                    <a:pt x="21740" y="95581"/>
                  </a:lnTo>
                  <a:lnTo>
                    <a:pt x="21431" y="108394"/>
                  </a:lnTo>
                  <a:lnTo>
                    <a:pt x="21431" y="204945"/>
                  </a:lnTo>
                  <a:lnTo>
                    <a:pt x="20859" y="203835"/>
                  </a:lnTo>
                  <a:lnTo>
                    <a:pt x="17883" y="197500"/>
                  </a:lnTo>
                  <a:lnTo>
                    <a:pt x="15335" y="190881"/>
                  </a:lnTo>
                  <a:lnTo>
                    <a:pt x="10763" y="177307"/>
                  </a:lnTo>
                  <a:lnTo>
                    <a:pt x="8477" y="170869"/>
                  </a:lnTo>
                  <a:lnTo>
                    <a:pt x="642" y="130572"/>
                  </a:lnTo>
                  <a:lnTo>
                    <a:pt x="23" y="116791"/>
                  </a:lnTo>
                  <a:lnTo>
                    <a:pt x="0" y="109918"/>
                  </a:lnTo>
                  <a:close/>
                </a:path>
                <a:path w="44450" h="218439">
                  <a:moveTo>
                    <a:pt x="21431" y="204945"/>
                  </a:moveTo>
                  <a:lnTo>
                    <a:pt x="21431" y="108394"/>
                  </a:lnTo>
                  <a:lnTo>
                    <a:pt x="21740" y="122141"/>
                  </a:lnTo>
                  <a:lnTo>
                    <a:pt x="22764" y="135719"/>
                  </a:lnTo>
                  <a:lnTo>
                    <a:pt x="24645" y="148993"/>
                  </a:lnTo>
                  <a:lnTo>
                    <a:pt x="27527" y="161829"/>
                  </a:lnTo>
                  <a:lnTo>
                    <a:pt x="30360" y="175338"/>
                  </a:lnTo>
                  <a:lnTo>
                    <a:pt x="34194" y="188392"/>
                  </a:lnTo>
                  <a:lnTo>
                    <a:pt x="38885" y="201142"/>
                  </a:lnTo>
                  <a:lnTo>
                    <a:pt x="44291" y="213741"/>
                  </a:lnTo>
                  <a:lnTo>
                    <a:pt x="44291" y="218313"/>
                  </a:lnTo>
                  <a:lnTo>
                    <a:pt x="27527" y="218313"/>
                  </a:lnTo>
                  <a:lnTo>
                    <a:pt x="27527" y="216789"/>
                  </a:lnTo>
                  <a:lnTo>
                    <a:pt x="21431" y="204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996273" y="5063299"/>
              <a:ext cx="103727" cy="219837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129051" y="5077015"/>
              <a:ext cx="45720" cy="218440"/>
            </a:xfrm>
            <a:custGeom>
              <a:avLst/>
              <a:gdLst/>
              <a:ahLst/>
              <a:cxnLst/>
              <a:rect l="l" t="t" r="r" b="b"/>
              <a:pathLst>
                <a:path w="45720" h="218439">
                  <a:moveTo>
                    <a:pt x="0" y="4572"/>
                  </a:moveTo>
                  <a:lnTo>
                    <a:pt x="0" y="1524"/>
                  </a:lnTo>
                  <a:lnTo>
                    <a:pt x="1524" y="1524"/>
                  </a:lnTo>
                  <a:lnTo>
                    <a:pt x="1524" y="0"/>
                  </a:lnTo>
                  <a:lnTo>
                    <a:pt x="16764" y="0"/>
                  </a:lnTo>
                  <a:lnTo>
                    <a:pt x="16764" y="1524"/>
                  </a:lnTo>
                  <a:lnTo>
                    <a:pt x="18288" y="1524"/>
                  </a:lnTo>
                  <a:lnTo>
                    <a:pt x="34147" y="41265"/>
                  </a:lnTo>
                  <a:lnTo>
                    <a:pt x="43624" y="81331"/>
                  </a:lnTo>
                  <a:lnTo>
                    <a:pt x="45720" y="109918"/>
                  </a:lnTo>
                  <a:lnTo>
                    <a:pt x="45458" y="116791"/>
                  </a:lnTo>
                  <a:lnTo>
                    <a:pt x="44767" y="123682"/>
                  </a:lnTo>
                  <a:lnTo>
                    <a:pt x="43791" y="130572"/>
                  </a:lnTo>
                  <a:lnTo>
                    <a:pt x="42672" y="137445"/>
                  </a:lnTo>
                  <a:lnTo>
                    <a:pt x="42386" y="144303"/>
                  </a:lnTo>
                  <a:lnTo>
                    <a:pt x="41529" y="151161"/>
                  </a:lnTo>
                  <a:lnTo>
                    <a:pt x="40100" y="158019"/>
                  </a:lnTo>
                  <a:lnTo>
                    <a:pt x="38100" y="164877"/>
                  </a:lnTo>
                  <a:lnTo>
                    <a:pt x="36028" y="170869"/>
                  </a:lnTo>
                  <a:lnTo>
                    <a:pt x="34099" y="177307"/>
                  </a:lnTo>
                  <a:lnTo>
                    <a:pt x="31884" y="184031"/>
                  </a:lnTo>
                  <a:lnTo>
                    <a:pt x="28956" y="190881"/>
                  </a:lnTo>
                  <a:lnTo>
                    <a:pt x="26646" y="197500"/>
                  </a:lnTo>
                  <a:lnTo>
                    <a:pt x="24193" y="203835"/>
                  </a:lnTo>
                  <a:lnTo>
                    <a:pt x="22860" y="206919"/>
                  </a:lnTo>
                  <a:lnTo>
                    <a:pt x="22860" y="108394"/>
                  </a:lnTo>
                  <a:lnTo>
                    <a:pt x="22574" y="95581"/>
                  </a:lnTo>
                  <a:lnTo>
                    <a:pt x="18288" y="56483"/>
                  </a:lnTo>
                  <a:lnTo>
                    <a:pt x="5429" y="17223"/>
                  </a:lnTo>
                  <a:lnTo>
                    <a:pt x="0" y="4572"/>
                  </a:lnTo>
                  <a:close/>
                </a:path>
                <a:path w="45720" h="218439">
                  <a:moveTo>
                    <a:pt x="0" y="218313"/>
                  </a:moveTo>
                  <a:lnTo>
                    <a:pt x="0" y="213741"/>
                  </a:lnTo>
                  <a:lnTo>
                    <a:pt x="5429" y="201142"/>
                  </a:lnTo>
                  <a:lnTo>
                    <a:pt x="10287" y="188392"/>
                  </a:lnTo>
                  <a:lnTo>
                    <a:pt x="20288" y="148993"/>
                  </a:lnTo>
                  <a:lnTo>
                    <a:pt x="22860" y="108394"/>
                  </a:lnTo>
                  <a:lnTo>
                    <a:pt x="22860" y="206919"/>
                  </a:lnTo>
                  <a:lnTo>
                    <a:pt x="21455" y="210169"/>
                  </a:lnTo>
                  <a:lnTo>
                    <a:pt x="18288" y="216789"/>
                  </a:lnTo>
                  <a:lnTo>
                    <a:pt x="16764" y="216789"/>
                  </a:lnTo>
                  <a:lnTo>
                    <a:pt x="16764" y="218313"/>
                  </a:lnTo>
                  <a:lnTo>
                    <a:pt x="0" y="2183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11" name="object 111"/>
          <p:cNvSpPr/>
          <p:nvPr/>
        </p:nvSpPr>
        <p:spPr>
          <a:xfrm>
            <a:off x="2010811" y="4982069"/>
            <a:ext cx="121630" cy="15747"/>
          </a:xfrm>
          <a:custGeom>
            <a:avLst/>
            <a:gdLst/>
            <a:ahLst/>
            <a:cxnLst/>
            <a:rect l="l" t="t" r="r" b="b"/>
            <a:pathLst>
              <a:path w="142239" h="18414">
                <a:moveTo>
                  <a:pt x="0" y="18288"/>
                </a:moveTo>
                <a:lnTo>
                  <a:pt x="0" y="0"/>
                </a:lnTo>
                <a:lnTo>
                  <a:pt x="141732" y="0"/>
                </a:lnTo>
                <a:lnTo>
                  <a:pt x="141732" y="18288"/>
                </a:lnTo>
                <a:lnTo>
                  <a:pt x="0" y="18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12" name="object 112"/>
          <p:cNvGrpSpPr/>
          <p:nvPr/>
        </p:nvGrpSpPr>
        <p:grpSpPr>
          <a:xfrm>
            <a:off x="2226325" y="4905018"/>
            <a:ext cx="441453" cy="143893"/>
            <a:chOff x="2603563" y="5507545"/>
            <a:chExt cx="516255" cy="168275"/>
          </a:xfrm>
        </p:grpSpPr>
        <p:sp>
          <p:nvSpPr>
            <p:cNvPr id="113" name="object 113"/>
            <p:cNvSpPr/>
            <p:nvPr/>
          </p:nvSpPr>
          <p:spPr>
            <a:xfrm>
              <a:off x="2603563" y="5510593"/>
              <a:ext cx="82486" cy="161829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705862" y="5507545"/>
              <a:ext cx="24765" cy="167005"/>
            </a:xfrm>
            <a:custGeom>
              <a:avLst/>
              <a:gdLst/>
              <a:ahLst/>
              <a:cxnLst/>
              <a:rect l="l" t="t" r="r" b="b"/>
              <a:pathLst>
                <a:path w="24764" h="167004">
                  <a:moveTo>
                    <a:pt x="21336" y="163353"/>
                  </a:moveTo>
                  <a:lnTo>
                    <a:pt x="21336" y="48863"/>
                  </a:lnTo>
                  <a:lnTo>
                    <a:pt x="22860" y="48863"/>
                  </a:lnTo>
                  <a:lnTo>
                    <a:pt x="22860" y="163353"/>
                  </a:lnTo>
                  <a:lnTo>
                    <a:pt x="21336" y="163353"/>
                  </a:lnTo>
                  <a:close/>
                </a:path>
                <a:path w="24764" h="167004">
                  <a:moveTo>
                    <a:pt x="1524" y="163353"/>
                  </a:moveTo>
                  <a:lnTo>
                    <a:pt x="1524" y="48863"/>
                  </a:lnTo>
                  <a:lnTo>
                    <a:pt x="3048" y="48863"/>
                  </a:lnTo>
                  <a:lnTo>
                    <a:pt x="3048" y="47339"/>
                  </a:lnTo>
                  <a:lnTo>
                    <a:pt x="7620" y="47339"/>
                  </a:lnTo>
                  <a:lnTo>
                    <a:pt x="7620" y="45815"/>
                  </a:lnTo>
                  <a:lnTo>
                    <a:pt x="15240" y="45815"/>
                  </a:lnTo>
                  <a:lnTo>
                    <a:pt x="16764" y="47339"/>
                  </a:lnTo>
                  <a:lnTo>
                    <a:pt x="21336" y="47339"/>
                  </a:lnTo>
                  <a:lnTo>
                    <a:pt x="21336" y="164877"/>
                  </a:lnTo>
                  <a:lnTo>
                    <a:pt x="19812" y="164877"/>
                  </a:lnTo>
                  <a:lnTo>
                    <a:pt x="18288" y="166401"/>
                  </a:lnTo>
                  <a:lnTo>
                    <a:pt x="6096" y="166401"/>
                  </a:lnTo>
                  <a:lnTo>
                    <a:pt x="4572" y="164877"/>
                  </a:lnTo>
                  <a:lnTo>
                    <a:pt x="3048" y="164877"/>
                  </a:lnTo>
                  <a:lnTo>
                    <a:pt x="1524" y="163353"/>
                  </a:lnTo>
                  <a:close/>
                </a:path>
                <a:path w="24764" h="167004">
                  <a:moveTo>
                    <a:pt x="0" y="21431"/>
                  </a:moveTo>
                  <a:lnTo>
                    <a:pt x="0" y="4572"/>
                  </a:lnTo>
                  <a:lnTo>
                    <a:pt x="1524" y="3048"/>
                  </a:lnTo>
                  <a:lnTo>
                    <a:pt x="7620" y="0"/>
                  </a:lnTo>
                  <a:lnTo>
                    <a:pt x="16764" y="0"/>
                  </a:lnTo>
                  <a:lnTo>
                    <a:pt x="19812" y="1524"/>
                  </a:lnTo>
                  <a:lnTo>
                    <a:pt x="21336" y="3048"/>
                  </a:lnTo>
                  <a:lnTo>
                    <a:pt x="24384" y="4572"/>
                  </a:lnTo>
                  <a:lnTo>
                    <a:pt x="24384" y="19907"/>
                  </a:lnTo>
                  <a:lnTo>
                    <a:pt x="19812" y="24479"/>
                  </a:lnTo>
                  <a:lnTo>
                    <a:pt x="4572" y="24479"/>
                  </a:lnTo>
                  <a:lnTo>
                    <a:pt x="1524" y="22955"/>
                  </a:lnTo>
                  <a:lnTo>
                    <a:pt x="0" y="214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765393" y="5551836"/>
              <a:ext cx="96107" cy="122110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898171" y="5553360"/>
              <a:ext cx="97631" cy="122110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020282" y="5553360"/>
              <a:ext cx="99155" cy="120586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18" name="object 118"/>
          <p:cNvSpPr/>
          <p:nvPr/>
        </p:nvSpPr>
        <p:spPr>
          <a:xfrm>
            <a:off x="2894532" y="4898501"/>
            <a:ext cx="88698" cy="150110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9" name="object 119"/>
          <p:cNvSpPr/>
          <p:nvPr/>
        </p:nvSpPr>
        <p:spPr>
          <a:xfrm>
            <a:off x="2730086" y="4957226"/>
            <a:ext cx="88779" cy="56199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20" name="object 120"/>
          <p:cNvGrpSpPr/>
          <p:nvPr/>
        </p:nvGrpSpPr>
        <p:grpSpPr>
          <a:xfrm>
            <a:off x="3002859" y="4898502"/>
            <a:ext cx="278012" cy="150409"/>
            <a:chOff x="3511677" y="5499925"/>
            <a:chExt cx="325120" cy="175895"/>
          </a:xfrm>
        </p:grpSpPr>
        <p:sp>
          <p:nvSpPr>
            <p:cNvPr id="121" name="object 121"/>
            <p:cNvSpPr/>
            <p:nvPr/>
          </p:nvSpPr>
          <p:spPr>
            <a:xfrm>
              <a:off x="3511677" y="5551836"/>
              <a:ext cx="91535" cy="123634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632263" y="5551836"/>
              <a:ext cx="79343" cy="123634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740562" y="5499925"/>
              <a:ext cx="96202" cy="174021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124" name="object 124"/>
          <p:cNvGrpSpPr/>
          <p:nvPr/>
        </p:nvGrpSpPr>
        <p:grpSpPr>
          <a:xfrm>
            <a:off x="3360420" y="4895895"/>
            <a:ext cx="211767" cy="186790"/>
            <a:chOff x="3929824" y="5496877"/>
            <a:chExt cx="247650" cy="218440"/>
          </a:xfrm>
        </p:grpSpPr>
        <p:sp>
          <p:nvSpPr>
            <p:cNvPr id="125" name="object 125"/>
            <p:cNvSpPr/>
            <p:nvPr/>
          </p:nvSpPr>
          <p:spPr>
            <a:xfrm>
              <a:off x="3929824" y="5496877"/>
              <a:ext cx="44450" cy="218440"/>
            </a:xfrm>
            <a:custGeom>
              <a:avLst/>
              <a:gdLst/>
              <a:ahLst/>
              <a:cxnLst/>
              <a:rect l="l" t="t" r="r" b="b"/>
              <a:pathLst>
                <a:path w="44450" h="218439">
                  <a:moveTo>
                    <a:pt x="0" y="109918"/>
                  </a:moveTo>
                  <a:lnTo>
                    <a:pt x="4953" y="60937"/>
                  </a:lnTo>
                  <a:lnTo>
                    <a:pt x="17787" y="20852"/>
                  </a:lnTo>
                  <a:lnTo>
                    <a:pt x="27432" y="1524"/>
                  </a:lnTo>
                  <a:lnTo>
                    <a:pt x="27432" y="0"/>
                  </a:lnTo>
                  <a:lnTo>
                    <a:pt x="42767" y="0"/>
                  </a:lnTo>
                  <a:lnTo>
                    <a:pt x="44291" y="1524"/>
                  </a:lnTo>
                  <a:lnTo>
                    <a:pt x="44291" y="4572"/>
                  </a:lnTo>
                  <a:lnTo>
                    <a:pt x="38847" y="17183"/>
                  </a:lnTo>
                  <a:lnTo>
                    <a:pt x="33956" y="29956"/>
                  </a:lnTo>
                  <a:lnTo>
                    <a:pt x="23907" y="69309"/>
                  </a:lnTo>
                  <a:lnTo>
                    <a:pt x="21336" y="108394"/>
                  </a:lnTo>
                  <a:lnTo>
                    <a:pt x="21336" y="205552"/>
                  </a:lnTo>
                  <a:lnTo>
                    <a:pt x="17764" y="197500"/>
                  </a:lnTo>
                  <a:lnTo>
                    <a:pt x="15240" y="190881"/>
                  </a:lnTo>
                  <a:lnTo>
                    <a:pt x="10668" y="177272"/>
                  </a:lnTo>
                  <a:lnTo>
                    <a:pt x="8382" y="170856"/>
                  </a:lnTo>
                  <a:lnTo>
                    <a:pt x="6096" y="164877"/>
                  </a:lnTo>
                  <a:lnTo>
                    <a:pt x="4738" y="158019"/>
                  </a:lnTo>
                  <a:lnTo>
                    <a:pt x="3238" y="151161"/>
                  </a:lnTo>
                  <a:lnTo>
                    <a:pt x="2024" y="144303"/>
                  </a:lnTo>
                  <a:lnTo>
                    <a:pt x="1524" y="137445"/>
                  </a:lnTo>
                  <a:lnTo>
                    <a:pt x="642" y="130532"/>
                  </a:lnTo>
                  <a:lnTo>
                    <a:pt x="190" y="123646"/>
                  </a:lnTo>
                  <a:lnTo>
                    <a:pt x="23" y="116777"/>
                  </a:lnTo>
                  <a:lnTo>
                    <a:pt x="0" y="109918"/>
                  </a:lnTo>
                  <a:close/>
                </a:path>
                <a:path w="44450" h="218439">
                  <a:moveTo>
                    <a:pt x="21336" y="205552"/>
                  </a:moveTo>
                  <a:lnTo>
                    <a:pt x="21336" y="108394"/>
                  </a:lnTo>
                  <a:lnTo>
                    <a:pt x="21645" y="122101"/>
                  </a:lnTo>
                  <a:lnTo>
                    <a:pt x="22669" y="135683"/>
                  </a:lnTo>
                  <a:lnTo>
                    <a:pt x="30280" y="174655"/>
                  </a:lnTo>
                  <a:lnTo>
                    <a:pt x="44291" y="213741"/>
                  </a:lnTo>
                  <a:lnTo>
                    <a:pt x="44291" y="218313"/>
                  </a:lnTo>
                  <a:lnTo>
                    <a:pt x="28956" y="218313"/>
                  </a:lnTo>
                  <a:lnTo>
                    <a:pt x="27432" y="216789"/>
                  </a:lnTo>
                  <a:lnTo>
                    <a:pt x="25908" y="216789"/>
                  </a:lnTo>
                  <a:lnTo>
                    <a:pt x="23383" y="210169"/>
                  </a:lnTo>
                  <a:lnTo>
                    <a:pt x="21336" y="205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993927" y="5510593"/>
              <a:ext cx="117538" cy="163353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131278" y="5496877"/>
              <a:ext cx="46355" cy="218440"/>
            </a:xfrm>
            <a:custGeom>
              <a:avLst/>
              <a:gdLst/>
              <a:ahLst/>
              <a:cxnLst/>
              <a:rect l="l" t="t" r="r" b="b"/>
              <a:pathLst>
                <a:path w="46354" h="218439">
                  <a:moveTo>
                    <a:pt x="0" y="3048"/>
                  </a:moveTo>
                  <a:lnTo>
                    <a:pt x="0" y="1524"/>
                  </a:lnTo>
                  <a:lnTo>
                    <a:pt x="1524" y="1524"/>
                  </a:lnTo>
                  <a:lnTo>
                    <a:pt x="3048" y="0"/>
                  </a:lnTo>
                  <a:lnTo>
                    <a:pt x="16764" y="0"/>
                  </a:lnTo>
                  <a:lnTo>
                    <a:pt x="18288" y="1524"/>
                  </a:lnTo>
                  <a:lnTo>
                    <a:pt x="24599" y="14373"/>
                  </a:lnTo>
                  <a:lnTo>
                    <a:pt x="29920" y="27670"/>
                  </a:lnTo>
                  <a:lnTo>
                    <a:pt x="34401" y="41252"/>
                  </a:lnTo>
                  <a:lnTo>
                    <a:pt x="38195" y="54959"/>
                  </a:lnTo>
                  <a:lnTo>
                    <a:pt x="41957" y="67832"/>
                  </a:lnTo>
                  <a:lnTo>
                    <a:pt x="44291" y="81295"/>
                  </a:lnTo>
                  <a:lnTo>
                    <a:pt x="45481" y="95330"/>
                  </a:lnTo>
                  <a:lnTo>
                    <a:pt x="45815" y="109918"/>
                  </a:lnTo>
                  <a:lnTo>
                    <a:pt x="45791" y="116777"/>
                  </a:lnTo>
                  <a:lnTo>
                    <a:pt x="39719" y="164877"/>
                  </a:lnTo>
                  <a:lnTo>
                    <a:pt x="37418" y="170856"/>
                  </a:lnTo>
                  <a:lnTo>
                    <a:pt x="35099" y="177272"/>
                  </a:lnTo>
                  <a:lnTo>
                    <a:pt x="32780" y="183991"/>
                  </a:lnTo>
                  <a:lnTo>
                    <a:pt x="30480" y="190881"/>
                  </a:lnTo>
                  <a:lnTo>
                    <a:pt x="27932" y="197500"/>
                  </a:lnTo>
                  <a:lnTo>
                    <a:pt x="24955" y="203835"/>
                  </a:lnTo>
                  <a:lnTo>
                    <a:pt x="24384" y="204945"/>
                  </a:lnTo>
                  <a:lnTo>
                    <a:pt x="24384" y="108394"/>
                  </a:lnTo>
                  <a:lnTo>
                    <a:pt x="24074" y="95568"/>
                  </a:lnTo>
                  <a:lnTo>
                    <a:pt x="23050" y="82438"/>
                  </a:lnTo>
                  <a:lnTo>
                    <a:pt x="21169" y="69309"/>
                  </a:lnTo>
                  <a:lnTo>
                    <a:pt x="18288" y="56483"/>
                  </a:lnTo>
                  <a:lnTo>
                    <a:pt x="15454" y="43014"/>
                  </a:lnTo>
                  <a:lnTo>
                    <a:pt x="11620" y="29956"/>
                  </a:lnTo>
                  <a:lnTo>
                    <a:pt x="6929" y="17183"/>
                  </a:lnTo>
                  <a:lnTo>
                    <a:pt x="1524" y="4572"/>
                  </a:lnTo>
                  <a:lnTo>
                    <a:pt x="0" y="3048"/>
                  </a:lnTo>
                  <a:close/>
                </a:path>
                <a:path w="46354" h="218439">
                  <a:moveTo>
                    <a:pt x="0" y="216789"/>
                  </a:moveTo>
                  <a:lnTo>
                    <a:pt x="0" y="215265"/>
                  </a:lnTo>
                  <a:lnTo>
                    <a:pt x="1524" y="213741"/>
                  </a:lnTo>
                  <a:lnTo>
                    <a:pt x="6929" y="201129"/>
                  </a:lnTo>
                  <a:lnTo>
                    <a:pt x="11620" y="188356"/>
                  </a:lnTo>
                  <a:lnTo>
                    <a:pt x="15454" y="175298"/>
                  </a:lnTo>
                  <a:lnTo>
                    <a:pt x="18288" y="161829"/>
                  </a:lnTo>
                  <a:lnTo>
                    <a:pt x="21169" y="148979"/>
                  </a:lnTo>
                  <a:lnTo>
                    <a:pt x="23050" y="135683"/>
                  </a:lnTo>
                  <a:lnTo>
                    <a:pt x="24074" y="122101"/>
                  </a:lnTo>
                  <a:lnTo>
                    <a:pt x="24384" y="108394"/>
                  </a:lnTo>
                  <a:lnTo>
                    <a:pt x="24384" y="204945"/>
                  </a:lnTo>
                  <a:lnTo>
                    <a:pt x="18288" y="216789"/>
                  </a:lnTo>
                  <a:lnTo>
                    <a:pt x="16764" y="218313"/>
                  </a:lnTo>
                  <a:lnTo>
                    <a:pt x="1524" y="218313"/>
                  </a:lnTo>
                  <a:lnTo>
                    <a:pt x="1524" y="216789"/>
                  </a:lnTo>
                  <a:lnTo>
                    <a:pt x="0" y="2167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28" name="object 128"/>
          <p:cNvSpPr/>
          <p:nvPr/>
        </p:nvSpPr>
        <p:spPr>
          <a:xfrm>
            <a:off x="2010811" y="5341747"/>
            <a:ext cx="121630" cy="15747"/>
          </a:xfrm>
          <a:custGeom>
            <a:avLst/>
            <a:gdLst/>
            <a:ahLst/>
            <a:cxnLst/>
            <a:rect l="l" t="t" r="r" b="b"/>
            <a:pathLst>
              <a:path w="142239" h="18414">
                <a:moveTo>
                  <a:pt x="0" y="18287"/>
                </a:moveTo>
                <a:lnTo>
                  <a:pt x="0" y="0"/>
                </a:lnTo>
                <a:lnTo>
                  <a:pt x="141732" y="0"/>
                </a:lnTo>
                <a:lnTo>
                  <a:pt x="141732" y="18287"/>
                </a:lnTo>
                <a:lnTo>
                  <a:pt x="0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9" name="object 129"/>
          <p:cNvSpPr/>
          <p:nvPr/>
        </p:nvSpPr>
        <p:spPr>
          <a:xfrm>
            <a:off x="2226324" y="5265347"/>
            <a:ext cx="706081" cy="142291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0" name="object 130"/>
          <p:cNvSpPr/>
          <p:nvPr/>
        </p:nvSpPr>
        <p:spPr>
          <a:xfrm>
            <a:off x="2997646" y="5316253"/>
            <a:ext cx="88698" cy="56118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1" name="object 131"/>
          <p:cNvSpPr/>
          <p:nvPr/>
        </p:nvSpPr>
        <p:spPr>
          <a:xfrm>
            <a:off x="3155494" y="5257528"/>
            <a:ext cx="1297236" cy="150110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2" name="object 132"/>
          <p:cNvSpPr/>
          <p:nvPr/>
        </p:nvSpPr>
        <p:spPr>
          <a:xfrm>
            <a:off x="2010811" y="5700122"/>
            <a:ext cx="121630" cy="15747"/>
          </a:xfrm>
          <a:custGeom>
            <a:avLst/>
            <a:gdLst/>
            <a:ahLst/>
            <a:cxnLst/>
            <a:rect l="l" t="t" r="r" b="b"/>
            <a:pathLst>
              <a:path w="142239" h="18414">
                <a:moveTo>
                  <a:pt x="0" y="18287"/>
                </a:moveTo>
                <a:lnTo>
                  <a:pt x="0" y="0"/>
                </a:lnTo>
                <a:lnTo>
                  <a:pt x="141732" y="0"/>
                </a:lnTo>
                <a:lnTo>
                  <a:pt x="141732" y="18287"/>
                </a:lnTo>
                <a:lnTo>
                  <a:pt x="0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33" name="object 133"/>
          <p:cNvGrpSpPr/>
          <p:nvPr/>
        </p:nvGrpSpPr>
        <p:grpSpPr>
          <a:xfrm>
            <a:off x="2214596" y="5623071"/>
            <a:ext cx="223170" cy="142807"/>
            <a:chOff x="2589847" y="6347269"/>
            <a:chExt cx="260985" cy="167005"/>
          </a:xfrm>
        </p:grpSpPr>
        <p:sp>
          <p:nvSpPr>
            <p:cNvPr id="134" name="object 134"/>
            <p:cNvSpPr/>
            <p:nvPr/>
          </p:nvSpPr>
          <p:spPr>
            <a:xfrm>
              <a:off x="2589847" y="6350317"/>
              <a:ext cx="210597" cy="163353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824924" y="6347269"/>
              <a:ext cx="26034" cy="167005"/>
            </a:xfrm>
            <a:custGeom>
              <a:avLst/>
              <a:gdLst/>
              <a:ahLst/>
              <a:cxnLst/>
              <a:rect l="l" t="t" r="r" b="b"/>
              <a:pathLst>
                <a:path w="26035" h="167004">
                  <a:moveTo>
                    <a:pt x="3048" y="164877"/>
                  </a:moveTo>
                  <a:lnTo>
                    <a:pt x="3048" y="47339"/>
                  </a:lnTo>
                  <a:lnTo>
                    <a:pt x="21336" y="47339"/>
                  </a:lnTo>
                  <a:lnTo>
                    <a:pt x="22860" y="48863"/>
                  </a:lnTo>
                  <a:lnTo>
                    <a:pt x="22860" y="164877"/>
                  </a:lnTo>
                  <a:lnTo>
                    <a:pt x="21336" y="164877"/>
                  </a:lnTo>
                  <a:lnTo>
                    <a:pt x="19812" y="166401"/>
                  </a:lnTo>
                  <a:lnTo>
                    <a:pt x="6096" y="166401"/>
                  </a:lnTo>
                  <a:lnTo>
                    <a:pt x="4572" y="164877"/>
                  </a:lnTo>
                  <a:lnTo>
                    <a:pt x="3048" y="164877"/>
                  </a:lnTo>
                  <a:close/>
                </a:path>
                <a:path w="26035" h="167004">
                  <a:moveTo>
                    <a:pt x="0" y="18288"/>
                  </a:moveTo>
                  <a:lnTo>
                    <a:pt x="0" y="7620"/>
                  </a:lnTo>
                  <a:lnTo>
                    <a:pt x="1524" y="4572"/>
                  </a:lnTo>
                  <a:lnTo>
                    <a:pt x="4572" y="1524"/>
                  </a:lnTo>
                  <a:lnTo>
                    <a:pt x="7620" y="0"/>
                  </a:lnTo>
                  <a:lnTo>
                    <a:pt x="18288" y="0"/>
                  </a:lnTo>
                  <a:lnTo>
                    <a:pt x="21336" y="1524"/>
                  </a:lnTo>
                  <a:lnTo>
                    <a:pt x="24384" y="4572"/>
                  </a:lnTo>
                  <a:lnTo>
                    <a:pt x="25908" y="7620"/>
                  </a:lnTo>
                  <a:lnTo>
                    <a:pt x="25908" y="16764"/>
                  </a:lnTo>
                  <a:lnTo>
                    <a:pt x="24384" y="21336"/>
                  </a:lnTo>
                  <a:lnTo>
                    <a:pt x="21336" y="24384"/>
                  </a:lnTo>
                  <a:lnTo>
                    <a:pt x="4572" y="24384"/>
                  </a:lnTo>
                  <a:lnTo>
                    <a:pt x="1524" y="21336"/>
                  </a:lnTo>
                  <a:lnTo>
                    <a:pt x="0" y="18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136" name="object 136"/>
          <p:cNvGrpSpPr/>
          <p:nvPr/>
        </p:nvGrpSpPr>
        <p:grpSpPr>
          <a:xfrm>
            <a:off x="2467821" y="5616555"/>
            <a:ext cx="557654" cy="150409"/>
            <a:chOff x="2885979" y="6339649"/>
            <a:chExt cx="652145" cy="175895"/>
          </a:xfrm>
        </p:grpSpPr>
        <p:sp>
          <p:nvSpPr>
            <p:cNvPr id="137" name="object 137"/>
            <p:cNvSpPr/>
            <p:nvPr/>
          </p:nvSpPr>
          <p:spPr>
            <a:xfrm>
              <a:off x="3012566" y="6339649"/>
              <a:ext cx="103822" cy="175545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885979" y="6391560"/>
              <a:ext cx="96107" cy="122110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146869" y="6391560"/>
              <a:ext cx="390715" cy="123634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40" name="object 140"/>
          <p:cNvSpPr/>
          <p:nvPr/>
        </p:nvSpPr>
        <p:spPr>
          <a:xfrm>
            <a:off x="3090254" y="5675280"/>
            <a:ext cx="88779" cy="56118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41" name="object 141"/>
          <p:cNvGrpSpPr/>
          <p:nvPr/>
        </p:nvGrpSpPr>
        <p:grpSpPr>
          <a:xfrm>
            <a:off x="3241667" y="5625677"/>
            <a:ext cx="225885" cy="140092"/>
            <a:chOff x="3790950" y="6350317"/>
            <a:chExt cx="264160" cy="163830"/>
          </a:xfrm>
        </p:grpSpPr>
        <p:sp>
          <p:nvSpPr>
            <p:cNvPr id="142" name="object 142"/>
            <p:cNvSpPr/>
            <p:nvPr/>
          </p:nvSpPr>
          <p:spPr>
            <a:xfrm>
              <a:off x="3790950" y="6350317"/>
              <a:ext cx="138874" cy="163353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955732" y="6351841"/>
              <a:ext cx="99250" cy="161829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44" name="object 144"/>
          <p:cNvSpPr/>
          <p:nvPr/>
        </p:nvSpPr>
        <p:spPr>
          <a:xfrm>
            <a:off x="3494799" y="5625677"/>
            <a:ext cx="18462" cy="140092"/>
          </a:xfrm>
          <a:custGeom>
            <a:avLst/>
            <a:gdLst/>
            <a:ahLst/>
            <a:cxnLst/>
            <a:rect l="l" t="t" r="r" b="b"/>
            <a:pathLst>
              <a:path w="21589" h="163829">
                <a:moveTo>
                  <a:pt x="21437" y="1524"/>
                </a:moveTo>
                <a:lnTo>
                  <a:pt x="18897" y="1524"/>
                </a:lnTo>
                <a:lnTo>
                  <a:pt x="15087" y="1524"/>
                </a:lnTo>
                <a:lnTo>
                  <a:pt x="15087" y="635"/>
                </a:lnTo>
                <a:lnTo>
                  <a:pt x="13817" y="635"/>
                </a:lnTo>
                <a:lnTo>
                  <a:pt x="13817" y="0"/>
                </a:lnTo>
                <a:lnTo>
                  <a:pt x="8737" y="0"/>
                </a:lnTo>
                <a:lnTo>
                  <a:pt x="8737" y="1054"/>
                </a:lnTo>
                <a:lnTo>
                  <a:pt x="7467" y="1054"/>
                </a:lnTo>
                <a:lnTo>
                  <a:pt x="7467" y="1524"/>
                </a:lnTo>
                <a:lnTo>
                  <a:pt x="4927" y="1524"/>
                </a:lnTo>
                <a:lnTo>
                  <a:pt x="1117" y="1524"/>
                </a:lnTo>
                <a:lnTo>
                  <a:pt x="1117" y="3454"/>
                </a:lnTo>
                <a:lnTo>
                  <a:pt x="0" y="4572"/>
                </a:lnTo>
                <a:lnTo>
                  <a:pt x="0" y="160312"/>
                </a:lnTo>
                <a:lnTo>
                  <a:pt x="1117" y="160312"/>
                </a:lnTo>
                <a:lnTo>
                  <a:pt x="1117" y="161836"/>
                </a:lnTo>
                <a:lnTo>
                  <a:pt x="4927" y="161836"/>
                </a:lnTo>
                <a:lnTo>
                  <a:pt x="4927" y="163360"/>
                </a:lnTo>
                <a:lnTo>
                  <a:pt x="7467" y="163360"/>
                </a:lnTo>
                <a:lnTo>
                  <a:pt x="8737" y="163360"/>
                </a:lnTo>
                <a:lnTo>
                  <a:pt x="13817" y="163360"/>
                </a:lnTo>
                <a:lnTo>
                  <a:pt x="15087" y="163360"/>
                </a:lnTo>
                <a:lnTo>
                  <a:pt x="18897" y="163360"/>
                </a:lnTo>
                <a:lnTo>
                  <a:pt x="18897" y="161836"/>
                </a:lnTo>
                <a:lnTo>
                  <a:pt x="21437" y="161836"/>
                </a:lnTo>
                <a:lnTo>
                  <a:pt x="21437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45" name="object 145"/>
          <p:cNvGrpSpPr/>
          <p:nvPr/>
        </p:nvGrpSpPr>
        <p:grpSpPr>
          <a:xfrm>
            <a:off x="3586196" y="5623071"/>
            <a:ext cx="562541" cy="143893"/>
            <a:chOff x="4193857" y="6347269"/>
            <a:chExt cx="657860" cy="168275"/>
          </a:xfrm>
        </p:grpSpPr>
        <p:sp>
          <p:nvSpPr>
            <p:cNvPr id="146" name="object 146"/>
            <p:cNvSpPr/>
            <p:nvPr/>
          </p:nvSpPr>
          <p:spPr>
            <a:xfrm>
              <a:off x="4193857" y="6350317"/>
              <a:ext cx="212121" cy="163353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430363" y="6347269"/>
              <a:ext cx="26034" cy="167005"/>
            </a:xfrm>
            <a:custGeom>
              <a:avLst/>
              <a:gdLst/>
              <a:ahLst/>
              <a:cxnLst/>
              <a:rect l="l" t="t" r="r" b="b"/>
              <a:pathLst>
                <a:path w="26035" h="167004">
                  <a:moveTo>
                    <a:pt x="3048" y="164877"/>
                  </a:moveTo>
                  <a:lnTo>
                    <a:pt x="3048" y="47339"/>
                  </a:lnTo>
                  <a:lnTo>
                    <a:pt x="21431" y="47339"/>
                  </a:lnTo>
                  <a:lnTo>
                    <a:pt x="21431" y="48863"/>
                  </a:lnTo>
                  <a:lnTo>
                    <a:pt x="22955" y="48863"/>
                  </a:lnTo>
                  <a:lnTo>
                    <a:pt x="22955" y="164877"/>
                  </a:lnTo>
                  <a:lnTo>
                    <a:pt x="21431" y="164877"/>
                  </a:lnTo>
                  <a:lnTo>
                    <a:pt x="19907" y="166401"/>
                  </a:lnTo>
                  <a:lnTo>
                    <a:pt x="4572" y="166401"/>
                  </a:lnTo>
                  <a:lnTo>
                    <a:pt x="4572" y="164877"/>
                  </a:lnTo>
                  <a:lnTo>
                    <a:pt x="3048" y="164877"/>
                  </a:lnTo>
                  <a:close/>
                </a:path>
                <a:path w="26035" h="167004">
                  <a:moveTo>
                    <a:pt x="0" y="21336"/>
                  </a:moveTo>
                  <a:lnTo>
                    <a:pt x="0" y="4572"/>
                  </a:lnTo>
                  <a:lnTo>
                    <a:pt x="3048" y="3048"/>
                  </a:lnTo>
                  <a:lnTo>
                    <a:pt x="4572" y="1524"/>
                  </a:lnTo>
                  <a:lnTo>
                    <a:pt x="7715" y="0"/>
                  </a:lnTo>
                  <a:lnTo>
                    <a:pt x="16859" y="0"/>
                  </a:lnTo>
                  <a:lnTo>
                    <a:pt x="21431" y="1524"/>
                  </a:lnTo>
                  <a:lnTo>
                    <a:pt x="24479" y="4572"/>
                  </a:lnTo>
                  <a:lnTo>
                    <a:pt x="26003" y="7620"/>
                  </a:lnTo>
                  <a:lnTo>
                    <a:pt x="26003" y="16764"/>
                  </a:lnTo>
                  <a:lnTo>
                    <a:pt x="24479" y="21336"/>
                  </a:lnTo>
                  <a:lnTo>
                    <a:pt x="21431" y="24384"/>
                  </a:lnTo>
                  <a:lnTo>
                    <a:pt x="4572" y="24384"/>
                  </a:lnTo>
                  <a:lnTo>
                    <a:pt x="3048" y="22860"/>
                  </a:lnTo>
                  <a:lnTo>
                    <a:pt x="0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491418" y="6391560"/>
              <a:ext cx="96202" cy="122110"/>
            </a:xfrm>
            <a:prstGeom prst="rect">
              <a:avLst/>
            </a:prstGeom>
            <a:blipFill>
              <a:blip r:embed="rId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619625" y="6348793"/>
              <a:ext cx="100774" cy="166401"/>
            </a:xfrm>
            <a:prstGeom prst="rect">
              <a:avLst/>
            </a:prstGeom>
            <a:blipFill>
              <a:blip r:embed="rId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750879" y="6348793"/>
              <a:ext cx="100774" cy="163353"/>
            </a:xfrm>
            <a:prstGeom prst="rect">
              <a:avLst/>
            </a:prstGeom>
            <a:blipFill>
              <a:blip r:embed="rId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pic>
        <p:nvPicPr>
          <p:cNvPr id="153" name="Imagem 152">
            <a:extLst>
              <a:ext uri="{FF2B5EF4-FFF2-40B4-BE49-F238E27FC236}">
                <a16:creationId xmlns:a16="http://schemas.microsoft.com/office/drawing/2014/main" id="{C0CB12BA-8E48-4BBE-9FF7-111E41B51AA4}"/>
              </a:ext>
            </a:extLst>
          </p:cNvPr>
          <p:cNvPicPr>
            <a:picLocks noChangeAspect="1"/>
          </p:cNvPicPr>
          <p:nvPr/>
        </p:nvPicPr>
        <p:blipFill>
          <a:blip r:embed="rId99"/>
          <a:stretch>
            <a:fillRect/>
          </a:stretch>
        </p:blipFill>
        <p:spPr>
          <a:xfrm>
            <a:off x="7026191" y="165730"/>
            <a:ext cx="2060658" cy="1620834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431800"/>
            <a:ext cx="5034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Conceitos</a:t>
            </a:r>
            <a:r>
              <a:rPr sz="4800" spc="-95" dirty="0"/>
              <a:t> </a:t>
            </a:r>
            <a:r>
              <a:rPr sz="4800" spc="-5" dirty="0"/>
              <a:t>Básicos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1969" y="932962"/>
            <a:ext cx="7928609" cy="4785995"/>
          </a:xfrm>
          <a:prstGeom prst="rect">
            <a:avLst/>
          </a:prstGeom>
        </p:spPr>
        <p:txBody>
          <a:bodyPr vert="horz" wrap="square" lIns="0" tIns="267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10"/>
              </a:spcBef>
            </a:pPr>
            <a:r>
              <a:rPr sz="4400" spc="-10" dirty="0">
                <a:latin typeface="Arial"/>
                <a:cs typeface="Arial"/>
              </a:rPr>
              <a:t>Chamadas </a:t>
            </a:r>
            <a:r>
              <a:rPr sz="4400" spc="-5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Sistema</a:t>
            </a:r>
            <a:endParaRPr sz="4400">
              <a:latin typeface="Arial"/>
              <a:cs typeface="Arial"/>
            </a:endParaRPr>
          </a:p>
          <a:p>
            <a:pPr marL="347980" marR="17780" indent="-322580" algn="just">
              <a:lnSpc>
                <a:spcPts val="2930"/>
              </a:lnSpc>
              <a:spcBef>
                <a:spcPts val="1450"/>
              </a:spcBef>
              <a:buSzPct val="75000"/>
              <a:buFont typeface="Wingdings"/>
              <a:buChar char=""/>
              <a:tabLst>
                <a:tab pos="347980" algn="l"/>
              </a:tabLst>
            </a:pPr>
            <a:r>
              <a:rPr sz="2600" spc="-5" dirty="0">
                <a:latin typeface="Arial"/>
                <a:cs typeface="Arial"/>
              </a:rPr>
              <a:t>Se uma aplicação precisa realizar alguma instrução  privilegiada, ela realiza uma </a:t>
            </a:r>
            <a:r>
              <a:rPr sz="2600" b="1" spc="-5" dirty="0">
                <a:latin typeface="Arial"/>
                <a:cs typeface="Arial"/>
              </a:rPr>
              <a:t>chamada de sistema</a:t>
            </a:r>
            <a:r>
              <a:rPr sz="2600" spc="-5" dirty="0">
                <a:latin typeface="Arial"/>
                <a:cs typeface="Arial"/>
              </a:rPr>
              <a:t>,  que altera do modo usuário para </a:t>
            </a:r>
            <a:r>
              <a:rPr sz="2600" dirty="0">
                <a:latin typeface="Arial"/>
                <a:cs typeface="Arial"/>
              </a:rPr>
              <a:t>o </a:t>
            </a:r>
            <a:r>
              <a:rPr sz="2600" spc="-5" dirty="0">
                <a:latin typeface="Arial"/>
                <a:cs typeface="Arial"/>
              </a:rPr>
              <a:t>modo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kernel</a:t>
            </a:r>
            <a:r>
              <a:rPr sz="2600" spc="-5" dirty="0">
                <a:latin typeface="Arial"/>
                <a:cs typeface="Arial"/>
              </a:rPr>
              <a:t>;</a:t>
            </a:r>
            <a:endParaRPr sz="2600">
              <a:latin typeface="Arial"/>
              <a:cs typeface="Arial"/>
            </a:endParaRPr>
          </a:p>
          <a:p>
            <a:pPr marL="347980" indent="-322580" algn="just">
              <a:lnSpc>
                <a:spcPts val="3025"/>
              </a:lnSpc>
              <a:spcBef>
                <a:spcPts val="400"/>
              </a:spcBef>
              <a:buSzPct val="75000"/>
              <a:buFont typeface="Wingdings"/>
              <a:buChar char=""/>
              <a:tabLst>
                <a:tab pos="347980" algn="l"/>
              </a:tabLst>
            </a:pPr>
            <a:r>
              <a:rPr sz="2600" spc="-5" dirty="0">
                <a:latin typeface="Arial"/>
                <a:cs typeface="Arial"/>
              </a:rPr>
              <a:t>Chamadas de sistemas são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b="1" spc="-5" dirty="0">
                <a:latin typeface="Arial"/>
                <a:cs typeface="Arial"/>
              </a:rPr>
              <a:t>porta de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entrada</a:t>
            </a:r>
            <a:endParaRPr sz="2600">
              <a:latin typeface="Arial"/>
              <a:cs typeface="Arial"/>
            </a:endParaRPr>
          </a:p>
          <a:p>
            <a:pPr marL="347980">
              <a:lnSpc>
                <a:spcPts val="3025"/>
              </a:lnSpc>
            </a:pPr>
            <a:r>
              <a:rPr sz="2600" spc="-5" dirty="0">
                <a:latin typeface="Arial"/>
                <a:cs typeface="Arial"/>
              </a:rPr>
              <a:t>para </a:t>
            </a:r>
            <a:r>
              <a:rPr sz="2600" dirty="0">
                <a:latin typeface="Arial"/>
                <a:cs typeface="Arial"/>
              </a:rPr>
              <a:t>o </a:t>
            </a:r>
            <a:r>
              <a:rPr sz="2600" spc="-5" dirty="0">
                <a:latin typeface="Arial"/>
                <a:cs typeface="Arial"/>
              </a:rPr>
              <a:t>modo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Kernel</a:t>
            </a:r>
            <a:r>
              <a:rPr sz="2600" spc="-5" dirty="0">
                <a:latin typeface="Arial"/>
                <a:cs typeface="Arial"/>
              </a:rPr>
              <a:t>;</a:t>
            </a:r>
            <a:endParaRPr sz="2600">
              <a:latin typeface="Arial"/>
              <a:cs typeface="Arial"/>
            </a:endParaRPr>
          </a:p>
          <a:p>
            <a:pPr marL="746760" marR="248920" lvl="1" indent="-264160">
              <a:lnSpc>
                <a:spcPts val="2480"/>
              </a:lnSpc>
              <a:spcBef>
                <a:spcPts val="610"/>
              </a:spcBef>
              <a:buClr>
                <a:srgbClr val="9999CC"/>
              </a:buClr>
              <a:buSzPct val="79545"/>
              <a:buFont typeface="Wingdings"/>
              <a:buChar char=""/>
              <a:tabLst>
                <a:tab pos="746760" algn="l"/>
              </a:tabLst>
            </a:pPr>
            <a:r>
              <a:rPr sz="2200" spc="-5" dirty="0">
                <a:latin typeface="Arial"/>
                <a:cs typeface="Arial"/>
              </a:rPr>
              <a:t>São </a:t>
            </a: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interface entre </a:t>
            </a:r>
            <a:r>
              <a:rPr sz="2200" dirty="0">
                <a:latin typeface="Arial"/>
                <a:cs typeface="Arial"/>
              </a:rPr>
              <a:t>os </a:t>
            </a:r>
            <a:r>
              <a:rPr sz="2200" spc="-5" dirty="0">
                <a:latin typeface="Arial"/>
                <a:cs typeface="Arial"/>
              </a:rPr>
              <a:t>programas do usuário </a:t>
            </a:r>
            <a:r>
              <a:rPr sz="2200" dirty="0">
                <a:latin typeface="Arial"/>
                <a:cs typeface="Arial"/>
              </a:rPr>
              <a:t>no </a:t>
            </a:r>
            <a:r>
              <a:rPr sz="2200" spc="-5" dirty="0">
                <a:latin typeface="Arial"/>
                <a:cs typeface="Arial"/>
              </a:rPr>
              <a:t>modo  usuário </a:t>
            </a:r>
            <a:r>
              <a:rPr sz="2200" dirty="0">
                <a:latin typeface="Arial"/>
                <a:cs typeface="Arial"/>
              </a:rPr>
              <a:t>e o </a:t>
            </a:r>
            <a:r>
              <a:rPr sz="2200" spc="-5" dirty="0">
                <a:latin typeface="Arial"/>
                <a:cs typeface="Arial"/>
              </a:rPr>
              <a:t>Sistema Operacional no modo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kernel;</a:t>
            </a:r>
            <a:endParaRPr sz="2200">
              <a:latin typeface="Arial"/>
              <a:cs typeface="Arial"/>
            </a:endParaRPr>
          </a:p>
          <a:p>
            <a:pPr marL="746760" marR="188595" lvl="1" indent="-264160">
              <a:lnSpc>
                <a:spcPts val="2480"/>
              </a:lnSpc>
              <a:spcBef>
                <a:spcPts val="550"/>
              </a:spcBef>
              <a:buClr>
                <a:srgbClr val="9999CC"/>
              </a:buClr>
              <a:buSzPct val="79545"/>
              <a:buFont typeface="Wingdings"/>
              <a:buChar char=""/>
              <a:tabLst>
                <a:tab pos="746760" algn="l"/>
              </a:tabLst>
            </a:pPr>
            <a:r>
              <a:rPr sz="2200" spc="-5" dirty="0">
                <a:latin typeface="Arial"/>
                <a:cs typeface="Arial"/>
              </a:rPr>
              <a:t>As chamadas </a:t>
            </a:r>
            <a:r>
              <a:rPr sz="2200" dirty="0">
                <a:latin typeface="Arial"/>
                <a:cs typeface="Arial"/>
              </a:rPr>
              <a:t>se </a:t>
            </a:r>
            <a:r>
              <a:rPr sz="2200" spc="-5" dirty="0">
                <a:latin typeface="Arial"/>
                <a:cs typeface="Arial"/>
              </a:rPr>
              <a:t>diferem de SO para SO, no entanto, </a:t>
            </a:r>
            <a:r>
              <a:rPr sz="2200" dirty="0">
                <a:latin typeface="Arial"/>
                <a:cs typeface="Arial"/>
              </a:rPr>
              <a:t>os  </a:t>
            </a:r>
            <a:r>
              <a:rPr sz="2200" spc="-5" dirty="0">
                <a:latin typeface="Arial"/>
                <a:cs typeface="Arial"/>
              </a:rPr>
              <a:t>conceitos relacionados </a:t>
            </a:r>
            <a:r>
              <a:rPr sz="2200" dirty="0">
                <a:latin typeface="Arial"/>
                <a:cs typeface="Arial"/>
              </a:rPr>
              <a:t>às </a:t>
            </a:r>
            <a:r>
              <a:rPr sz="2200" spc="-5" dirty="0">
                <a:latin typeface="Arial"/>
                <a:cs typeface="Arial"/>
              </a:rPr>
              <a:t>chamadas são similares  independentemente </a:t>
            </a:r>
            <a:r>
              <a:rPr sz="2200" dirty="0">
                <a:latin typeface="Arial"/>
                <a:cs typeface="Arial"/>
              </a:rPr>
              <a:t>do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SO;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77361" y="1172538"/>
            <a:ext cx="1384632" cy="282356"/>
          </a:xfrm>
          <a:custGeom>
            <a:avLst/>
            <a:gdLst/>
            <a:ahLst/>
            <a:cxnLst/>
            <a:rect l="l" t="t" r="r" b="b"/>
            <a:pathLst>
              <a:path w="1619250" h="330200">
                <a:moveTo>
                  <a:pt x="227457" y="22961"/>
                </a:moveTo>
                <a:lnTo>
                  <a:pt x="222885" y="18389"/>
                </a:lnTo>
                <a:lnTo>
                  <a:pt x="222885" y="16865"/>
                </a:lnTo>
                <a:lnTo>
                  <a:pt x="219837" y="15341"/>
                </a:lnTo>
                <a:lnTo>
                  <a:pt x="215163" y="12293"/>
                </a:lnTo>
                <a:lnTo>
                  <a:pt x="210591" y="10769"/>
                </a:lnTo>
                <a:lnTo>
                  <a:pt x="206019" y="7721"/>
                </a:lnTo>
                <a:lnTo>
                  <a:pt x="187731" y="3048"/>
                </a:lnTo>
                <a:lnTo>
                  <a:pt x="180111" y="1524"/>
                </a:lnTo>
                <a:lnTo>
                  <a:pt x="174015" y="0"/>
                </a:lnTo>
                <a:lnTo>
                  <a:pt x="158775" y="0"/>
                </a:lnTo>
                <a:lnTo>
                  <a:pt x="146431" y="342"/>
                </a:lnTo>
                <a:lnTo>
                  <a:pt x="103225" y="11455"/>
                </a:lnTo>
                <a:lnTo>
                  <a:pt x="72771" y="34442"/>
                </a:lnTo>
                <a:lnTo>
                  <a:pt x="50952" y="75247"/>
                </a:lnTo>
                <a:lnTo>
                  <a:pt x="48856" y="94678"/>
                </a:lnTo>
                <a:lnTo>
                  <a:pt x="49161" y="102412"/>
                </a:lnTo>
                <a:lnTo>
                  <a:pt x="50190" y="109588"/>
                </a:lnTo>
                <a:lnTo>
                  <a:pt x="52070" y="116192"/>
                </a:lnTo>
                <a:lnTo>
                  <a:pt x="54952" y="122212"/>
                </a:lnTo>
                <a:lnTo>
                  <a:pt x="61048" y="137452"/>
                </a:lnTo>
                <a:lnTo>
                  <a:pt x="67144" y="143548"/>
                </a:lnTo>
                <a:lnTo>
                  <a:pt x="71716" y="149644"/>
                </a:lnTo>
                <a:lnTo>
                  <a:pt x="77812" y="155740"/>
                </a:lnTo>
                <a:lnTo>
                  <a:pt x="84010" y="160312"/>
                </a:lnTo>
                <a:lnTo>
                  <a:pt x="91630" y="164973"/>
                </a:lnTo>
                <a:lnTo>
                  <a:pt x="97726" y="169545"/>
                </a:lnTo>
                <a:lnTo>
                  <a:pt x="105346" y="172593"/>
                </a:lnTo>
                <a:lnTo>
                  <a:pt x="117538" y="181737"/>
                </a:lnTo>
                <a:lnTo>
                  <a:pt x="125158" y="184785"/>
                </a:lnTo>
                <a:lnTo>
                  <a:pt x="131254" y="189357"/>
                </a:lnTo>
                <a:lnTo>
                  <a:pt x="137350" y="192405"/>
                </a:lnTo>
                <a:lnTo>
                  <a:pt x="141922" y="196977"/>
                </a:lnTo>
                <a:lnTo>
                  <a:pt x="160299" y="224510"/>
                </a:lnTo>
                <a:lnTo>
                  <a:pt x="160299" y="239750"/>
                </a:lnTo>
                <a:lnTo>
                  <a:pt x="158775" y="248894"/>
                </a:lnTo>
                <a:lnTo>
                  <a:pt x="154203" y="256514"/>
                </a:lnTo>
                <a:lnTo>
                  <a:pt x="151155" y="262610"/>
                </a:lnTo>
                <a:lnTo>
                  <a:pt x="146494" y="270230"/>
                </a:lnTo>
                <a:lnTo>
                  <a:pt x="140398" y="274891"/>
                </a:lnTo>
                <a:lnTo>
                  <a:pt x="135534" y="279184"/>
                </a:lnTo>
                <a:lnTo>
                  <a:pt x="95034" y="292900"/>
                </a:lnTo>
                <a:lnTo>
                  <a:pt x="87058" y="293179"/>
                </a:lnTo>
                <a:lnTo>
                  <a:pt x="79044" y="292925"/>
                </a:lnTo>
                <a:lnTo>
                  <a:pt x="30568" y="277939"/>
                </a:lnTo>
                <a:lnTo>
                  <a:pt x="22948" y="271843"/>
                </a:lnTo>
                <a:lnTo>
                  <a:pt x="18376" y="270230"/>
                </a:lnTo>
                <a:lnTo>
                  <a:pt x="15328" y="268706"/>
                </a:lnTo>
                <a:lnTo>
                  <a:pt x="9144" y="268706"/>
                </a:lnTo>
                <a:lnTo>
                  <a:pt x="9144" y="270230"/>
                </a:lnTo>
                <a:lnTo>
                  <a:pt x="7620" y="270230"/>
                </a:lnTo>
                <a:lnTo>
                  <a:pt x="6096" y="271843"/>
                </a:lnTo>
                <a:lnTo>
                  <a:pt x="6096" y="274891"/>
                </a:lnTo>
                <a:lnTo>
                  <a:pt x="4572" y="276415"/>
                </a:lnTo>
                <a:lnTo>
                  <a:pt x="4572" y="277939"/>
                </a:lnTo>
                <a:lnTo>
                  <a:pt x="3048" y="279463"/>
                </a:lnTo>
                <a:lnTo>
                  <a:pt x="3048" y="282511"/>
                </a:lnTo>
                <a:lnTo>
                  <a:pt x="1524" y="284035"/>
                </a:lnTo>
                <a:lnTo>
                  <a:pt x="1524" y="290131"/>
                </a:lnTo>
                <a:lnTo>
                  <a:pt x="0" y="291655"/>
                </a:lnTo>
                <a:lnTo>
                  <a:pt x="0" y="300799"/>
                </a:lnTo>
                <a:lnTo>
                  <a:pt x="1524" y="303847"/>
                </a:lnTo>
                <a:lnTo>
                  <a:pt x="6096" y="308419"/>
                </a:lnTo>
                <a:lnTo>
                  <a:pt x="9144" y="309943"/>
                </a:lnTo>
                <a:lnTo>
                  <a:pt x="18376" y="316039"/>
                </a:lnTo>
                <a:lnTo>
                  <a:pt x="24472" y="319087"/>
                </a:lnTo>
                <a:lnTo>
                  <a:pt x="32092" y="320611"/>
                </a:lnTo>
                <a:lnTo>
                  <a:pt x="38188" y="323659"/>
                </a:lnTo>
                <a:lnTo>
                  <a:pt x="45808" y="325285"/>
                </a:lnTo>
                <a:lnTo>
                  <a:pt x="54952" y="326809"/>
                </a:lnTo>
                <a:lnTo>
                  <a:pt x="61810" y="328574"/>
                </a:lnTo>
                <a:lnTo>
                  <a:pt x="68681" y="329476"/>
                </a:lnTo>
                <a:lnTo>
                  <a:pt x="75565" y="329806"/>
                </a:lnTo>
                <a:lnTo>
                  <a:pt x="82486" y="329857"/>
                </a:lnTo>
                <a:lnTo>
                  <a:pt x="96774" y="329311"/>
                </a:lnTo>
                <a:lnTo>
                  <a:pt x="143903" y="317525"/>
                </a:lnTo>
                <a:lnTo>
                  <a:pt x="179946" y="293636"/>
                </a:lnTo>
                <a:lnTo>
                  <a:pt x="200875" y="258013"/>
                </a:lnTo>
                <a:lnTo>
                  <a:pt x="206019" y="229082"/>
                </a:lnTo>
                <a:lnTo>
                  <a:pt x="205714" y="221119"/>
                </a:lnTo>
                <a:lnTo>
                  <a:pt x="204685" y="213410"/>
                </a:lnTo>
                <a:lnTo>
                  <a:pt x="202806" y="206286"/>
                </a:lnTo>
                <a:lnTo>
                  <a:pt x="199923" y="200025"/>
                </a:lnTo>
                <a:lnTo>
                  <a:pt x="193827" y="184785"/>
                </a:lnTo>
                <a:lnTo>
                  <a:pt x="187731" y="178689"/>
                </a:lnTo>
                <a:lnTo>
                  <a:pt x="183159" y="172593"/>
                </a:lnTo>
                <a:lnTo>
                  <a:pt x="177063" y="168021"/>
                </a:lnTo>
                <a:lnTo>
                  <a:pt x="169443" y="163360"/>
                </a:lnTo>
                <a:lnTo>
                  <a:pt x="163347" y="157264"/>
                </a:lnTo>
                <a:lnTo>
                  <a:pt x="155727" y="154216"/>
                </a:lnTo>
                <a:lnTo>
                  <a:pt x="149631" y="149644"/>
                </a:lnTo>
                <a:lnTo>
                  <a:pt x="141922" y="145072"/>
                </a:lnTo>
                <a:lnTo>
                  <a:pt x="135826" y="140500"/>
                </a:lnTo>
                <a:lnTo>
                  <a:pt x="128206" y="137452"/>
                </a:lnTo>
                <a:lnTo>
                  <a:pt x="116014" y="128308"/>
                </a:lnTo>
                <a:lnTo>
                  <a:pt x="111442" y="125260"/>
                </a:lnTo>
                <a:lnTo>
                  <a:pt x="105346" y="120688"/>
                </a:lnTo>
                <a:lnTo>
                  <a:pt x="102298" y="114592"/>
                </a:lnTo>
                <a:lnTo>
                  <a:pt x="97726" y="109918"/>
                </a:lnTo>
                <a:lnTo>
                  <a:pt x="94678" y="103822"/>
                </a:lnTo>
                <a:lnTo>
                  <a:pt x="93154" y="97726"/>
                </a:lnTo>
                <a:lnTo>
                  <a:pt x="93154" y="84010"/>
                </a:lnTo>
                <a:lnTo>
                  <a:pt x="94678" y="76390"/>
                </a:lnTo>
                <a:lnTo>
                  <a:pt x="97726" y="70294"/>
                </a:lnTo>
                <a:lnTo>
                  <a:pt x="100774" y="62674"/>
                </a:lnTo>
                <a:lnTo>
                  <a:pt x="134175" y="37719"/>
                </a:lnTo>
                <a:lnTo>
                  <a:pt x="154203" y="35153"/>
                </a:lnTo>
                <a:lnTo>
                  <a:pt x="163347" y="35153"/>
                </a:lnTo>
                <a:lnTo>
                  <a:pt x="178587" y="38201"/>
                </a:lnTo>
                <a:lnTo>
                  <a:pt x="186207" y="41249"/>
                </a:lnTo>
                <a:lnTo>
                  <a:pt x="192303" y="42773"/>
                </a:lnTo>
                <a:lnTo>
                  <a:pt x="196875" y="45821"/>
                </a:lnTo>
                <a:lnTo>
                  <a:pt x="201447" y="47345"/>
                </a:lnTo>
                <a:lnTo>
                  <a:pt x="206019" y="50393"/>
                </a:lnTo>
                <a:lnTo>
                  <a:pt x="209067" y="51917"/>
                </a:lnTo>
                <a:lnTo>
                  <a:pt x="212115" y="54965"/>
                </a:lnTo>
                <a:lnTo>
                  <a:pt x="219837" y="54965"/>
                </a:lnTo>
                <a:lnTo>
                  <a:pt x="219837" y="53441"/>
                </a:lnTo>
                <a:lnTo>
                  <a:pt x="221361" y="53441"/>
                </a:lnTo>
                <a:lnTo>
                  <a:pt x="222885" y="51917"/>
                </a:lnTo>
                <a:lnTo>
                  <a:pt x="222885" y="50393"/>
                </a:lnTo>
                <a:lnTo>
                  <a:pt x="224409" y="48869"/>
                </a:lnTo>
                <a:lnTo>
                  <a:pt x="224409" y="45821"/>
                </a:lnTo>
                <a:lnTo>
                  <a:pt x="225933" y="44297"/>
                </a:lnTo>
                <a:lnTo>
                  <a:pt x="225933" y="39725"/>
                </a:lnTo>
                <a:lnTo>
                  <a:pt x="227457" y="38201"/>
                </a:lnTo>
                <a:lnTo>
                  <a:pt x="227457" y="29057"/>
                </a:lnTo>
                <a:lnTo>
                  <a:pt x="227457" y="22961"/>
                </a:lnTo>
                <a:close/>
              </a:path>
              <a:path w="1619250" h="330200">
                <a:moveTo>
                  <a:pt x="503682" y="7721"/>
                </a:moveTo>
                <a:lnTo>
                  <a:pt x="500634" y="4673"/>
                </a:lnTo>
                <a:lnTo>
                  <a:pt x="499110" y="4673"/>
                </a:lnTo>
                <a:lnTo>
                  <a:pt x="496062" y="3048"/>
                </a:lnTo>
                <a:lnTo>
                  <a:pt x="465480" y="3048"/>
                </a:lnTo>
                <a:lnTo>
                  <a:pt x="462432" y="4673"/>
                </a:lnTo>
                <a:lnTo>
                  <a:pt x="460908" y="4673"/>
                </a:lnTo>
                <a:lnTo>
                  <a:pt x="456336" y="9245"/>
                </a:lnTo>
                <a:lnTo>
                  <a:pt x="456336" y="10769"/>
                </a:lnTo>
                <a:lnTo>
                  <a:pt x="454812" y="12293"/>
                </a:lnTo>
                <a:lnTo>
                  <a:pt x="393763" y="100774"/>
                </a:lnTo>
                <a:lnTo>
                  <a:pt x="388975" y="108597"/>
                </a:lnTo>
                <a:lnTo>
                  <a:pt x="384048" y="116103"/>
                </a:lnTo>
                <a:lnTo>
                  <a:pt x="379399" y="123596"/>
                </a:lnTo>
                <a:lnTo>
                  <a:pt x="375475" y="131356"/>
                </a:lnTo>
                <a:lnTo>
                  <a:pt x="370255" y="138239"/>
                </a:lnTo>
                <a:lnTo>
                  <a:pt x="365747" y="145262"/>
                </a:lnTo>
                <a:lnTo>
                  <a:pt x="361543" y="152577"/>
                </a:lnTo>
                <a:lnTo>
                  <a:pt x="357174" y="160312"/>
                </a:lnTo>
                <a:lnTo>
                  <a:pt x="355650" y="160312"/>
                </a:lnTo>
                <a:lnTo>
                  <a:pt x="354266" y="152577"/>
                </a:lnTo>
                <a:lnTo>
                  <a:pt x="350862" y="138239"/>
                </a:lnTo>
                <a:lnTo>
                  <a:pt x="349465" y="131356"/>
                </a:lnTo>
                <a:lnTo>
                  <a:pt x="347421" y="123596"/>
                </a:lnTo>
                <a:lnTo>
                  <a:pt x="343890" y="108597"/>
                </a:lnTo>
                <a:lnTo>
                  <a:pt x="341845" y="100774"/>
                </a:lnTo>
                <a:lnTo>
                  <a:pt x="315937" y="12293"/>
                </a:lnTo>
                <a:lnTo>
                  <a:pt x="314413" y="10769"/>
                </a:lnTo>
                <a:lnTo>
                  <a:pt x="314413" y="7721"/>
                </a:lnTo>
                <a:lnTo>
                  <a:pt x="312889" y="6197"/>
                </a:lnTo>
                <a:lnTo>
                  <a:pt x="311365" y="6197"/>
                </a:lnTo>
                <a:lnTo>
                  <a:pt x="309841" y="4673"/>
                </a:lnTo>
                <a:lnTo>
                  <a:pt x="308317" y="3048"/>
                </a:lnTo>
                <a:lnTo>
                  <a:pt x="276212" y="3048"/>
                </a:lnTo>
                <a:lnTo>
                  <a:pt x="274688" y="4673"/>
                </a:lnTo>
                <a:lnTo>
                  <a:pt x="270116" y="9245"/>
                </a:lnTo>
                <a:lnTo>
                  <a:pt x="271640" y="10769"/>
                </a:lnTo>
                <a:lnTo>
                  <a:pt x="271640" y="15341"/>
                </a:lnTo>
                <a:lnTo>
                  <a:pt x="273164" y="19913"/>
                </a:lnTo>
                <a:lnTo>
                  <a:pt x="328129" y="200025"/>
                </a:lnTo>
                <a:lnTo>
                  <a:pt x="303745" y="319087"/>
                </a:lnTo>
                <a:lnTo>
                  <a:pt x="303745" y="322135"/>
                </a:lnTo>
                <a:lnTo>
                  <a:pt x="305269" y="323659"/>
                </a:lnTo>
                <a:lnTo>
                  <a:pt x="306793" y="325285"/>
                </a:lnTo>
                <a:lnTo>
                  <a:pt x="311365" y="325285"/>
                </a:lnTo>
                <a:lnTo>
                  <a:pt x="312889" y="326809"/>
                </a:lnTo>
                <a:lnTo>
                  <a:pt x="328129" y="326809"/>
                </a:lnTo>
                <a:lnTo>
                  <a:pt x="334225" y="326809"/>
                </a:lnTo>
                <a:lnTo>
                  <a:pt x="337273" y="325285"/>
                </a:lnTo>
                <a:lnTo>
                  <a:pt x="340321" y="325285"/>
                </a:lnTo>
                <a:lnTo>
                  <a:pt x="341845" y="323659"/>
                </a:lnTo>
                <a:lnTo>
                  <a:pt x="343369" y="323659"/>
                </a:lnTo>
                <a:lnTo>
                  <a:pt x="344893" y="322135"/>
                </a:lnTo>
                <a:lnTo>
                  <a:pt x="346417" y="322135"/>
                </a:lnTo>
                <a:lnTo>
                  <a:pt x="346417" y="319087"/>
                </a:lnTo>
                <a:lnTo>
                  <a:pt x="370890" y="200025"/>
                </a:lnTo>
                <a:lnTo>
                  <a:pt x="497586" y="19913"/>
                </a:lnTo>
                <a:lnTo>
                  <a:pt x="500634" y="13817"/>
                </a:lnTo>
                <a:lnTo>
                  <a:pt x="502158" y="12293"/>
                </a:lnTo>
                <a:lnTo>
                  <a:pt x="503682" y="9245"/>
                </a:lnTo>
                <a:lnTo>
                  <a:pt x="503682" y="7721"/>
                </a:lnTo>
                <a:close/>
              </a:path>
              <a:path w="1619250" h="330200">
                <a:moveTo>
                  <a:pt x="695985" y="24485"/>
                </a:moveTo>
                <a:lnTo>
                  <a:pt x="694461" y="22961"/>
                </a:lnTo>
                <a:lnTo>
                  <a:pt x="694461" y="21437"/>
                </a:lnTo>
                <a:lnTo>
                  <a:pt x="691413" y="18389"/>
                </a:lnTo>
                <a:lnTo>
                  <a:pt x="689787" y="16865"/>
                </a:lnTo>
                <a:lnTo>
                  <a:pt x="686739" y="15341"/>
                </a:lnTo>
                <a:lnTo>
                  <a:pt x="683691" y="12293"/>
                </a:lnTo>
                <a:lnTo>
                  <a:pt x="679119" y="10769"/>
                </a:lnTo>
                <a:lnTo>
                  <a:pt x="674547" y="7721"/>
                </a:lnTo>
                <a:lnTo>
                  <a:pt x="662355" y="4673"/>
                </a:lnTo>
                <a:lnTo>
                  <a:pt x="656259" y="3048"/>
                </a:lnTo>
                <a:lnTo>
                  <a:pt x="641019" y="0"/>
                </a:lnTo>
                <a:lnTo>
                  <a:pt x="622122" y="101"/>
                </a:lnTo>
                <a:lnTo>
                  <a:pt x="581494" y="7721"/>
                </a:lnTo>
                <a:lnTo>
                  <a:pt x="546341" y="27533"/>
                </a:lnTo>
                <a:lnTo>
                  <a:pt x="521893" y="66395"/>
                </a:lnTo>
                <a:lnTo>
                  <a:pt x="517385" y="94678"/>
                </a:lnTo>
                <a:lnTo>
                  <a:pt x="517677" y="102412"/>
                </a:lnTo>
                <a:lnTo>
                  <a:pt x="534149" y="143548"/>
                </a:lnTo>
                <a:lnTo>
                  <a:pt x="561682" y="166801"/>
                </a:lnTo>
                <a:lnTo>
                  <a:pt x="566254" y="169545"/>
                </a:lnTo>
                <a:lnTo>
                  <a:pt x="572350" y="172593"/>
                </a:lnTo>
                <a:lnTo>
                  <a:pt x="579970" y="177165"/>
                </a:lnTo>
                <a:lnTo>
                  <a:pt x="586066" y="181737"/>
                </a:lnTo>
                <a:lnTo>
                  <a:pt x="593686" y="184785"/>
                </a:lnTo>
                <a:lnTo>
                  <a:pt x="599782" y="189357"/>
                </a:lnTo>
                <a:lnTo>
                  <a:pt x="605878" y="192405"/>
                </a:lnTo>
                <a:lnTo>
                  <a:pt x="610450" y="196977"/>
                </a:lnTo>
                <a:lnTo>
                  <a:pt x="616546" y="201549"/>
                </a:lnTo>
                <a:lnTo>
                  <a:pt x="619594" y="207645"/>
                </a:lnTo>
                <a:lnTo>
                  <a:pt x="622731" y="212217"/>
                </a:lnTo>
                <a:lnTo>
                  <a:pt x="625779" y="218414"/>
                </a:lnTo>
                <a:lnTo>
                  <a:pt x="627303" y="224510"/>
                </a:lnTo>
                <a:lnTo>
                  <a:pt x="627303" y="239750"/>
                </a:lnTo>
                <a:lnTo>
                  <a:pt x="608926" y="274891"/>
                </a:lnTo>
                <a:lnTo>
                  <a:pt x="604062" y="279184"/>
                </a:lnTo>
                <a:lnTo>
                  <a:pt x="563206" y="292862"/>
                </a:lnTo>
                <a:lnTo>
                  <a:pt x="554456" y="293166"/>
                </a:lnTo>
                <a:lnTo>
                  <a:pt x="550913" y="293077"/>
                </a:lnTo>
                <a:lnTo>
                  <a:pt x="499097" y="277939"/>
                </a:lnTo>
                <a:lnTo>
                  <a:pt x="489953" y="271843"/>
                </a:lnTo>
                <a:lnTo>
                  <a:pt x="486816" y="270230"/>
                </a:lnTo>
                <a:lnTo>
                  <a:pt x="482244" y="268706"/>
                </a:lnTo>
                <a:lnTo>
                  <a:pt x="477672" y="268706"/>
                </a:lnTo>
                <a:lnTo>
                  <a:pt x="476148" y="270230"/>
                </a:lnTo>
                <a:lnTo>
                  <a:pt x="474624" y="271843"/>
                </a:lnTo>
                <a:lnTo>
                  <a:pt x="473100" y="274891"/>
                </a:lnTo>
                <a:lnTo>
                  <a:pt x="473100" y="276415"/>
                </a:lnTo>
                <a:lnTo>
                  <a:pt x="471576" y="277939"/>
                </a:lnTo>
                <a:lnTo>
                  <a:pt x="471576" y="279463"/>
                </a:lnTo>
                <a:lnTo>
                  <a:pt x="470052" y="282511"/>
                </a:lnTo>
                <a:lnTo>
                  <a:pt x="470052" y="285559"/>
                </a:lnTo>
                <a:lnTo>
                  <a:pt x="468528" y="288607"/>
                </a:lnTo>
                <a:lnTo>
                  <a:pt x="468528" y="300799"/>
                </a:lnTo>
                <a:lnTo>
                  <a:pt x="470052" y="303847"/>
                </a:lnTo>
                <a:lnTo>
                  <a:pt x="471576" y="305371"/>
                </a:lnTo>
                <a:lnTo>
                  <a:pt x="473100" y="308419"/>
                </a:lnTo>
                <a:lnTo>
                  <a:pt x="477672" y="309943"/>
                </a:lnTo>
                <a:lnTo>
                  <a:pt x="486816" y="316039"/>
                </a:lnTo>
                <a:lnTo>
                  <a:pt x="493001" y="319087"/>
                </a:lnTo>
                <a:lnTo>
                  <a:pt x="499097" y="320611"/>
                </a:lnTo>
                <a:lnTo>
                  <a:pt x="506717" y="323659"/>
                </a:lnTo>
                <a:lnTo>
                  <a:pt x="514337" y="325285"/>
                </a:lnTo>
                <a:lnTo>
                  <a:pt x="523481" y="326809"/>
                </a:lnTo>
                <a:lnTo>
                  <a:pt x="529704" y="328574"/>
                </a:lnTo>
                <a:lnTo>
                  <a:pt x="536625" y="329476"/>
                </a:lnTo>
                <a:lnTo>
                  <a:pt x="543852" y="329806"/>
                </a:lnTo>
                <a:lnTo>
                  <a:pt x="553961" y="329730"/>
                </a:lnTo>
                <a:lnTo>
                  <a:pt x="561682" y="329412"/>
                </a:lnTo>
                <a:lnTo>
                  <a:pt x="601306" y="322135"/>
                </a:lnTo>
                <a:lnTo>
                  <a:pt x="627303" y="309473"/>
                </a:lnTo>
                <a:lnTo>
                  <a:pt x="631177" y="307136"/>
                </a:lnTo>
                <a:lnTo>
                  <a:pt x="660285" y="276974"/>
                </a:lnTo>
                <a:lnTo>
                  <a:pt x="672477" y="239102"/>
                </a:lnTo>
                <a:lnTo>
                  <a:pt x="673023" y="229082"/>
                </a:lnTo>
                <a:lnTo>
                  <a:pt x="672744" y="221119"/>
                </a:lnTo>
                <a:lnTo>
                  <a:pt x="660831" y="184785"/>
                </a:lnTo>
                <a:lnTo>
                  <a:pt x="644067" y="168021"/>
                </a:lnTo>
                <a:lnTo>
                  <a:pt x="637971" y="163360"/>
                </a:lnTo>
                <a:lnTo>
                  <a:pt x="631875" y="157264"/>
                </a:lnTo>
                <a:lnTo>
                  <a:pt x="624255" y="154216"/>
                </a:lnTo>
                <a:lnTo>
                  <a:pt x="618070" y="149644"/>
                </a:lnTo>
                <a:lnTo>
                  <a:pt x="610450" y="145072"/>
                </a:lnTo>
                <a:lnTo>
                  <a:pt x="604354" y="140500"/>
                </a:lnTo>
                <a:lnTo>
                  <a:pt x="596734" y="137452"/>
                </a:lnTo>
                <a:lnTo>
                  <a:pt x="584542" y="128308"/>
                </a:lnTo>
                <a:lnTo>
                  <a:pt x="578446" y="125260"/>
                </a:lnTo>
                <a:lnTo>
                  <a:pt x="573874" y="120688"/>
                </a:lnTo>
                <a:lnTo>
                  <a:pt x="569302" y="114592"/>
                </a:lnTo>
                <a:lnTo>
                  <a:pt x="566254" y="109918"/>
                </a:lnTo>
                <a:lnTo>
                  <a:pt x="563206" y="103822"/>
                </a:lnTo>
                <a:lnTo>
                  <a:pt x="561682" y="97726"/>
                </a:lnTo>
                <a:lnTo>
                  <a:pt x="561682" y="84010"/>
                </a:lnTo>
                <a:lnTo>
                  <a:pt x="563206" y="76390"/>
                </a:lnTo>
                <a:lnTo>
                  <a:pt x="564730" y="70294"/>
                </a:lnTo>
                <a:lnTo>
                  <a:pt x="567778" y="62674"/>
                </a:lnTo>
                <a:lnTo>
                  <a:pt x="572350" y="58102"/>
                </a:lnTo>
                <a:lnTo>
                  <a:pt x="576922" y="51917"/>
                </a:lnTo>
                <a:lnTo>
                  <a:pt x="615022" y="35458"/>
                </a:lnTo>
                <a:lnTo>
                  <a:pt x="631875" y="35153"/>
                </a:lnTo>
                <a:lnTo>
                  <a:pt x="647115" y="38201"/>
                </a:lnTo>
                <a:lnTo>
                  <a:pt x="653211" y="41249"/>
                </a:lnTo>
                <a:lnTo>
                  <a:pt x="659307" y="42773"/>
                </a:lnTo>
                <a:lnTo>
                  <a:pt x="665403" y="45821"/>
                </a:lnTo>
                <a:lnTo>
                  <a:pt x="669975" y="47345"/>
                </a:lnTo>
                <a:lnTo>
                  <a:pt x="674547" y="50393"/>
                </a:lnTo>
                <a:lnTo>
                  <a:pt x="677595" y="51917"/>
                </a:lnTo>
                <a:lnTo>
                  <a:pt x="680643" y="54965"/>
                </a:lnTo>
                <a:lnTo>
                  <a:pt x="686739" y="54965"/>
                </a:lnTo>
                <a:lnTo>
                  <a:pt x="688263" y="53441"/>
                </a:lnTo>
                <a:lnTo>
                  <a:pt x="689787" y="53441"/>
                </a:lnTo>
                <a:lnTo>
                  <a:pt x="689787" y="51917"/>
                </a:lnTo>
                <a:lnTo>
                  <a:pt x="691413" y="50393"/>
                </a:lnTo>
                <a:lnTo>
                  <a:pt x="691413" y="48869"/>
                </a:lnTo>
                <a:lnTo>
                  <a:pt x="692937" y="45821"/>
                </a:lnTo>
                <a:lnTo>
                  <a:pt x="692937" y="44297"/>
                </a:lnTo>
                <a:lnTo>
                  <a:pt x="694461" y="42773"/>
                </a:lnTo>
                <a:lnTo>
                  <a:pt x="694461" y="36677"/>
                </a:lnTo>
                <a:lnTo>
                  <a:pt x="695985" y="35153"/>
                </a:lnTo>
                <a:lnTo>
                  <a:pt x="695985" y="24485"/>
                </a:lnTo>
                <a:close/>
              </a:path>
              <a:path w="1619250" h="330200">
                <a:moveTo>
                  <a:pt x="976782" y="7721"/>
                </a:moveTo>
                <a:lnTo>
                  <a:pt x="975258" y="6197"/>
                </a:lnTo>
                <a:lnTo>
                  <a:pt x="975258" y="4673"/>
                </a:lnTo>
                <a:lnTo>
                  <a:pt x="744753" y="4673"/>
                </a:lnTo>
                <a:lnTo>
                  <a:pt x="741705" y="7721"/>
                </a:lnTo>
                <a:lnTo>
                  <a:pt x="740181" y="10769"/>
                </a:lnTo>
                <a:lnTo>
                  <a:pt x="738657" y="12293"/>
                </a:lnTo>
                <a:lnTo>
                  <a:pt x="738657" y="13817"/>
                </a:lnTo>
                <a:lnTo>
                  <a:pt x="737133" y="15341"/>
                </a:lnTo>
                <a:lnTo>
                  <a:pt x="737133" y="19913"/>
                </a:lnTo>
                <a:lnTo>
                  <a:pt x="735609" y="21437"/>
                </a:lnTo>
                <a:lnTo>
                  <a:pt x="735609" y="38201"/>
                </a:lnTo>
                <a:lnTo>
                  <a:pt x="737133" y="39725"/>
                </a:lnTo>
                <a:lnTo>
                  <a:pt x="830287" y="39725"/>
                </a:lnTo>
                <a:lnTo>
                  <a:pt x="775322" y="319087"/>
                </a:lnTo>
                <a:lnTo>
                  <a:pt x="775322" y="323659"/>
                </a:lnTo>
                <a:lnTo>
                  <a:pt x="776846" y="323659"/>
                </a:lnTo>
                <a:lnTo>
                  <a:pt x="778370" y="325285"/>
                </a:lnTo>
                <a:lnTo>
                  <a:pt x="781418" y="325285"/>
                </a:lnTo>
                <a:lnTo>
                  <a:pt x="784466" y="326809"/>
                </a:lnTo>
                <a:lnTo>
                  <a:pt x="805802" y="326809"/>
                </a:lnTo>
                <a:lnTo>
                  <a:pt x="807326" y="325285"/>
                </a:lnTo>
                <a:lnTo>
                  <a:pt x="811898" y="325285"/>
                </a:lnTo>
                <a:lnTo>
                  <a:pt x="813422" y="323659"/>
                </a:lnTo>
                <a:lnTo>
                  <a:pt x="814946" y="323659"/>
                </a:lnTo>
                <a:lnTo>
                  <a:pt x="817994" y="320611"/>
                </a:lnTo>
                <a:lnTo>
                  <a:pt x="817994" y="319087"/>
                </a:lnTo>
                <a:lnTo>
                  <a:pt x="830287" y="256641"/>
                </a:lnTo>
                <a:lnTo>
                  <a:pt x="872959" y="39725"/>
                </a:lnTo>
                <a:lnTo>
                  <a:pt x="967638" y="39725"/>
                </a:lnTo>
                <a:lnTo>
                  <a:pt x="969162" y="38201"/>
                </a:lnTo>
                <a:lnTo>
                  <a:pt x="970686" y="38201"/>
                </a:lnTo>
                <a:lnTo>
                  <a:pt x="970686" y="36677"/>
                </a:lnTo>
                <a:lnTo>
                  <a:pt x="973734" y="33629"/>
                </a:lnTo>
                <a:lnTo>
                  <a:pt x="973734" y="30581"/>
                </a:lnTo>
                <a:lnTo>
                  <a:pt x="975258" y="29057"/>
                </a:lnTo>
                <a:lnTo>
                  <a:pt x="975258" y="24485"/>
                </a:lnTo>
                <a:lnTo>
                  <a:pt x="976782" y="22961"/>
                </a:lnTo>
                <a:lnTo>
                  <a:pt x="976782" y="7721"/>
                </a:lnTo>
                <a:close/>
              </a:path>
              <a:path w="1619250" h="330200">
                <a:moveTo>
                  <a:pt x="1199565" y="7721"/>
                </a:moveTo>
                <a:lnTo>
                  <a:pt x="1198041" y="4673"/>
                </a:lnTo>
                <a:lnTo>
                  <a:pt x="1037831" y="4673"/>
                </a:lnTo>
                <a:lnTo>
                  <a:pt x="964590" y="308419"/>
                </a:lnTo>
                <a:lnTo>
                  <a:pt x="964590" y="317563"/>
                </a:lnTo>
                <a:lnTo>
                  <a:pt x="966114" y="320611"/>
                </a:lnTo>
                <a:lnTo>
                  <a:pt x="967638" y="322135"/>
                </a:lnTo>
                <a:lnTo>
                  <a:pt x="967638" y="323659"/>
                </a:lnTo>
                <a:lnTo>
                  <a:pt x="969162" y="323659"/>
                </a:lnTo>
                <a:lnTo>
                  <a:pt x="972210" y="325285"/>
                </a:lnTo>
                <a:lnTo>
                  <a:pt x="1133944" y="325285"/>
                </a:lnTo>
                <a:lnTo>
                  <a:pt x="1136992" y="322135"/>
                </a:lnTo>
                <a:lnTo>
                  <a:pt x="1138516" y="322135"/>
                </a:lnTo>
                <a:lnTo>
                  <a:pt x="1140040" y="319087"/>
                </a:lnTo>
                <a:lnTo>
                  <a:pt x="1140040" y="317563"/>
                </a:lnTo>
                <a:lnTo>
                  <a:pt x="1141564" y="316039"/>
                </a:lnTo>
                <a:lnTo>
                  <a:pt x="1141564" y="314515"/>
                </a:lnTo>
                <a:lnTo>
                  <a:pt x="1143088" y="311467"/>
                </a:lnTo>
                <a:lnTo>
                  <a:pt x="1143088" y="305371"/>
                </a:lnTo>
                <a:lnTo>
                  <a:pt x="1144612" y="303847"/>
                </a:lnTo>
                <a:lnTo>
                  <a:pt x="1144612" y="294703"/>
                </a:lnTo>
                <a:lnTo>
                  <a:pt x="1143088" y="293179"/>
                </a:lnTo>
                <a:lnTo>
                  <a:pt x="1143088" y="291655"/>
                </a:lnTo>
                <a:lnTo>
                  <a:pt x="1141564" y="290131"/>
                </a:lnTo>
                <a:lnTo>
                  <a:pt x="1010310" y="290131"/>
                </a:lnTo>
                <a:lnTo>
                  <a:pt x="1034783" y="175641"/>
                </a:lnTo>
                <a:lnTo>
                  <a:pt x="1143088" y="175641"/>
                </a:lnTo>
                <a:lnTo>
                  <a:pt x="1144612" y="174117"/>
                </a:lnTo>
                <a:lnTo>
                  <a:pt x="1146136" y="174117"/>
                </a:lnTo>
                <a:lnTo>
                  <a:pt x="1149184" y="171069"/>
                </a:lnTo>
                <a:lnTo>
                  <a:pt x="1149184" y="169545"/>
                </a:lnTo>
                <a:lnTo>
                  <a:pt x="1150708" y="168021"/>
                </a:lnTo>
                <a:lnTo>
                  <a:pt x="1150708" y="166497"/>
                </a:lnTo>
                <a:lnTo>
                  <a:pt x="1152232" y="163360"/>
                </a:lnTo>
                <a:lnTo>
                  <a:pt x="1152232" y="161836"/>
                </a:lnTo>
                <a:lnTo>
                  <a:pt x="1153756" y="160312"/>
                </a:lnTo>
                <a:lnTo>
                  <a:pt x="1153756" y="152692"/>
                </a:lnTo>
                <a:lnTo>
                  <a:pt x="1155280" y="151168"/>
                </a:lnTo>
                <a:lnTo>
                  <a:pt x="1155280" y="145072"/>
                </a:lnTo>
                <a:lnTo>
                  <a:pt x="1153756" y="143548"/>
                </a:lnTo>
                <a:lnTo>
                  <a:pt x="1153756" y="142024"/>
                </a:lnTo>
                <a:lnTo>
                  <a:pt x="1152232" y="140500"/>
                </a:lnTo>
                <a:lnTo>
                  <a:pt x="1040879" y="140500"/>
                </a:lnTo>
                <a:lnTo>
                  <a:pt x="1060691" y="39725"/>
                </a:lnTo>
                <a:lnTo>
                  <a:pt x="1190421" y="39725"/>
                </a:lnTo>
                <a:lnTo>
                  <a:pt x="1190421" y="38201"/>
                </a:lnTo>
                <a:lnTo>
                  <a:pt x="1194993" y="33629"/>
                </a:lnTo>
                <a:lnTo>
                  <a:pt x="1194993" y="32105"/>
                </a:lnTo>
                <a:lnTo>
                  <a:pt x="1196517" y="30581"/>
                </a:lnTo>
                <a:lnTo>
                  <a:pt x="1196517" y="27533"/>
                </a:lnTo>
                <a:lnTo>
                  <a:pt x="1198041" y="26009"/>
                </a:lnTo>
                <a:lnTo>
                  <a:pt x="1198041" y="21437"/>
                </a:lnTo>
                <a:lnTo>
                  <a:pt x="1199565" y="19913"/>
                </a:lnTo>
                <a:lnTo>
                  <a:pt x="1199565" y="12293"/>
                </a:lnTo>
                <a:lnTo>
                  <a:pt x="1199565" y="7721"/>
                </a:lnTo>
                <a:close/>
              </a:path>
              <a:path w="1619250" h="330200">
                <a:moveTo>
                  <a:pt x="1619250" y="12293"/>
                </a:moveTo>
                <a:lnTo>
                  <a:pt x="1611630" y="4673"/>
                </a:lnTo>
                <a:lnTo>
                  <a:pt x="1567332" y="4673"/>
                </a:lnTo>
                <a:lnTo>
                  <a:pt x="1564284" y="6197"/>
                </a:lnTo>
                <a:lnTo>
                  <a:pt x="1559712" y="7721"/>
                </a:lnTo>
                <a:lnTo>
                  <a:pt x="1553616" y="10769"/>
                </a:lnTo>
                <a:lnTo>
                  <a:pt x="1550568" y="13817"/>
                </a:lnTo>
                <a:lnTo>
                  <a:pt x="1547520" y="15341"/>
                </a:lnTo>
                <a:lnTo>
                  <a:pt x="1544472" y="19913"/>
                </a:lnTo>
                <a:lnTo>
                  <a:pt x="1542948" y="22961"/>
                </a:lnTo>
                <a:lnTo>
                  <a:pt x="1539900" y="26009"/>
                </a:lnTo>
                <a:lnTo>
                  <a:pt x="1538376" y="30581"/>
                </a:lnTo>
                <a:lnTo>
                  <a:pt x="1394929" y="262610"/>
                </a:lnTo>
                <a:lnTo>
                  <a:pt x="1393405" y="262610"/>
                </a:lnTo>
                <a:lnTo>
                  <a:pt x="1346060" y="30581"/>
                </a:lnTo>
                <a:lnTo>
                  <a:pt x="1346060" y="26009"/>
                </a:lnTo>
                <a:lnTo>
                  <a:pt x="1344536" y="21437"/>
                </a:lnTo>
                <a:lnTo>
                  <a:pt x="1343012" y="18389"/>
                </a:lnTo>
                <a:lnTo>
                  <a:pt x="1343012" y="15341"/>
                </a:lnTo>
                <a:lnTo>
                  <a:pt x="1335392" y="7721"/>
                </a:lnTo>
                <a:lnTo>
                  <a:pt x="1332344" y="6197"/>
                </a:lnTo>
                <a:lnTo>
                  <a:pt x="1329296" y="6197"/>
                </a:lnTo>
                <a:lnTo>
                  <a:pt x="1326248" y="4673"/>
                </a:lnTo>
                <a:lnTo>
                  <a:pt x="1285011" y="4673"/>
                </a:lnTo>
                <a:lnTo>
                  <a:pt x="1281963" y="6197"/>
                </a:lnTo>
                <a:lnTo>
                  <a:pt x="1280439" y="7721"/>
                </a:lnTo>
                <a:lnTo>
                  <a:pt x="1277391" y="9245"/>
                </a:lnTo>
                <a:lnTo>
                  <a:pt x="1274343" y="12293"/>
                </a:lnTo>
                <a:lnTo>
                  <a:pt x="1272819" y="15341"/>
                </a:lnTo>
                <a:lnTo>
                  <a:pt x="1271295" y="16865"/>
                </a:lnTo>
                <a:lnTo>
                  <a:pt x="1269771" y="19913"/>
                </a:lnTo>
                <a:lnTo>
                  <a:pt x="1269771" y="22961"/>
                </a:lnTo>
                <a:lnTo>
                  <a:pt x="1210233" y="319087"/>
                </a:lnTo>
                <a:lnTo>
                  <a:pt x="1210233" y="322135"/>
                </a:lnTo>
                <a:lnTo>
                  <a:pt x="1211757" y="323659"/>
                </a:lnTo>
                <a:lnTo>
                  <a:pt x="1213281" y="325285"/>
                </a:lnTo>
                <a:lnTo>
                  <a:pt x="1216329" y="325285"/>
                </a:lnTo>
                <a:lnTo>
                  <a:pt x="1219377" y="326809"/>
                </a:lnTo>
                <a:lnTo>
                  <a:pt x="1239291" y="326809"/>
                </a:lnTo>
                <a:lnTo>
                  <a:pt x="1242339" y="325285"/>
                </a:lnTo>
                <a:lnTo>
                  <a:pt x="1246911" y="325285"/>
                </a:lnTo>
                <a:lnTo>
                  <a:pt x="1248435" y="323659"/>
                </a:lnTo>
                <a:lnTo>
                  <a:pt x="1249959" y="323659"/>
                </a:lnTo>
                <a:lnTo>
                  <a:pt x="1249959" y="322135"/>
                </a:lnTo>
                <a:lnTo>
                  <a:pt x="1251483" y="322135"/>
                </a:lnTo>
                <a:lnTo>
                  <a:pt x="1251483" y="319087"/>
                </a:lnTo>
                <a:lnTo>
                  <a:pt x="1307960" y="39725"/>
                </a:lnTo>
                <a:lnTo>
                  <a:pt x="1361300" y="320611"/>
                </a:lnTo>
                <a:lnTo>
                  <a:pt x="1361300" y="322135"/>
                </a:lnTo>
                <a:lnTo>
                  <a:pt x="1362824" y="323659"/>
                </a:lnTo>
                <a:lnTo>
                  <a:pt x="1365872" y="325285"/>
                </a:lnTo>
                <a:lnTo>
                  <a:pt x="1369021" y="326809"/>
                </a:lnTo>
                <a:lnTo>
                  <a:pt x="1391881" y="326809"/>
                </a:lnTo>
                <a:lnTo>
                  <a:pt x="1394929" y="325285"/>
                </a:lnTo>
                <a:lnTo>
                  <a:pt x="1399501" y="323659"/>
                </a:lnTo>
                <a:lnTo>
                  <a:pt x="1402549" y="320611"/>
                </a:lnTo>
                <a:lnTo>
                  <a:pt x="1573530" y="39725"/>
                </a:lnTo>
                <a:lnTo>
                  <a:pt x="1518564" y="319087"/>
                </a:lnTo>
                <a:lnTo>
                  <a:pt x="1518564" y="323659"/>
                </a:lnTo>
                <a:lnTo>
                  <a:pt x="1520088" y="323659"/>
                </a:lnTo>
                <a:lnTo>
                  <a:pt x="1521612" y="325285"/>
                </a:lnTo>
                <a:lnTo>
                  <a:pt x="1524660" y="325285"/>
                </a:lnTo>
                <a:lnTo>
                  <a:pt x="1527708" y="326809"/>
                </a:lnTo>
                <a:lnTo>
                  <a:pt x="1547520" y="326809"/>
                </a:lnTo>
                <a:lnTo>
                  <a:pt x="1550568" y="325285"/>
                </a:lnTo>
                <a:lnTo>
                  <a:pt x="1553616" y="325285"/>
                </a:lnTo>
                <a:lnTo>
                  <a:pt x="1556664" y="323659"/>
                </a:lnTo>
                <a:lnTo>
                  <a:pt x="1559712" y="320611"/>
                </a:lnTo>
                <a:lnTo>
                  <a:pt x="1559712" y="319087"/>
                </a:lnTo>
                <a:lnTo>
                  <a:pt x="1573530" y="250393"/>
                </a:lnTo>
                <a:lnTo>
                  <a:pt x="1619250" y="22961"/>
                </a:lnTo>
                <a:lnTo>
                  <a:pt x="1619250" y="12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4888565" y="1172538"/>
            <a:ext cx="428421" cy="282356"/>
          </a:xfrm>
          <a:custGeom>
            <a:avLst/>
            <a:gdLst/>
            <a:ahLst/>
            <a:cxnLst/>
            <a:rect l="l" t="t" r="r" b="b"/>
            <a:pathLst>
              <a:path w="501014" h="330200">
                <a:moveTo>
                  <a:pt x="256413" y="32105"/>
                </a:moveTo>
                <a:lnTo>
                  <a:pt x="254889" y="29057"/>
                </a:lnTo>
                <a:lnTo>
                  <a:pt x="250317" y="26009"/>
                </a:lnTo>
                <a:lnTo>
                  <a:pt x="242697" y="18389"/>
                </a:lnTo>
                <a:lnTo>
                  <a:pt x="235077" y="15341"/>
                </a:lnTo>
                <a:lnTo>
                  <a:pt x="229069" y="12179"/>
                </a:lnTo>
                <a:lnTo>
                  <a:pt x="222491" y="9436"/>
                </a:lnTo>
                <a:lnTo>
                  <a:pt x="182892" y="292"/>
                </a:lnTo>
                <a:lnTo>
                  <a:pt x="174015" y="0"/>
                </a:lnTo>
                <a:lnTo>
                  <a:pt x="159664" y="584"/>
                </a:lnTo>
                <a:lnTo>
                  <a:pt x="120586" y="9245"/>
                </a:lnTo>
                <a:lnTo>
                  <a:pt x="77914" y="33629"/>
                </a:lnTo>
                <a:lnTo>
                  <a:pt x="44284" y="70294"/>
                </a:lnTo>
                <a:lnTo>
                  <a:pt x="19900" y="114592"/>
                </a:lnTo>
                <a:lnTo>
                  <a:pt x="8763" y="151028"/>
                </a:lnTo>
                <a:lnTo>
                  <a:pt x="6184" y="163360"/>
                </a:lnTo>
                <a:lnTo>
                  <a:pt x="3251" y="175958"/>
                </a:lnTo>
                <a:lnTo>
                  <a:pt x="1333" y="188404"/>
                </a:lnTo>
                <a:lnTo>
                  <a:pt x="304" y="200533"/>
                </a:lnTo>
                <a:lnTo>
                  <a:pt x="0" y="212217"/>
                </a:lnTo>
                <a:lnTo>
                  <a:pt x="546" y="225704"/>
                </a:lnTo>
                <a:lnTo>
                  <a:pt x="12573" y="273519"/>
                </a:lnTo>
                <a:lnTo>
                  <a:pt x="37973" y="306501"/>
                </a:lnTo>
                <a:lnTo>
                  <a:pt x="75361" y="325310"/>
                </a:lnTo>
                <a:lnTo>
                  <a:pt x="109918" y="329857"/>
                </a:lnTo>
                <a:lnTo>
                  <a:pt x="118770" y="329590"/>
                </a:lnTo>
                <a:lnTo>
                  <a:pt x="163449" y="321144"/>
                </a:lnTo>
                <a:lnTo>
                  <a:pt x="189255" y="309943"/>
                </a:lnTo>
                <a:lnTo>
                  <a:pt x="195351" y="306895"/>
                </a:lnTo>
                <a:lnTo>
                  <a:pt x="198399" y="303847"/>
                </a:lnTo>
                <a:lnTo>
                  <a:pt x="201447" y="302323"/>
                </a:lnTo>
                <a:lnTo>
                  <a:pt x="204495" y="299275"/>
                </a:lnTo>
                <a:lnTo>
                  <a:pt x="204495" y="296227"/>
                </a:lnTo>
                <a:lnTo>
                  <a:pt x="206019" y="294703"/>
                </a:lnTo>
                <a:lnTo>
                  <a:pt x="206019" y="291655"/>
                </a:lnTo>
                <a:lnTo>
                  <a:pt x="207543" y="290131"/>
                </a:lnTo>
                <a:lnTo>
                  <a:pt x="207543" y="285559"/>
                </a:lnTo>
                <a:lnTo>
                  <a:pt x="209169" y="284035"/>
                </a:lnTo>
                <a:lnTo>
                  <a:pt x="209169" y="277939"/>
                </a:lnTo>
                <a:lnTo>
                  <a:pt x="210693" y="276415"/>
                </a:lnTo>
                <a:lnTo>
                  <a:pt x="210693" y="267182"/>
                </a:lnTo>
                <a:lnTo>
                  <a:pt x="209169" y="265658"/>
                </a:lnTo>
                <a:lnTo>
                  <a:pt x="209169" y="264134"/>
                </a:lnTo>
                <a:lnTo>
                  <a:pt x="202971" y="264134"/>
                </a:lnTo>
                <a:lnTo>
                  <a:pt x="193827" y="267182"/>
                </a:lnTo>
                <a:lnTo>
                  <a:pt x="189255" y="270230"/>
                </a:lnTo>
                <a:lnTo>
                  <a:pt x="184683" y="274891"/>
                </a:lnTo>
                <a:lnTo>
                  <a:pt x="177063" y="277939"/>
                </a:lnTo>
                <a:lnTo>
                  <a:pt x="138531" y="290512"/>
                </a:lnTo>
                <a:lnTo>
                  <a:pt x="120586" y="291655"/>
                </a:lnTo>
                <a:lnTo>
                  <a:pt x="111721" y="291350"/>
                </a:lnTo>
                <a:lnTo>
                  <a:pt x="70497" y="274815"/>
                </a:lnTo>
                <a:lnTo>
                  <a:pt x="49911" y="236054"/>
                </a:lnTo>
                <a:lnTo>
                  <a:pt x="47332" y="209169"/>
                </a:lnTo>
                <a:lnTo>
                  <a:pt x="47383" y="200012"/>
                </a:lnTo>
                <a:lnTo>
                  <a:pt x="55143" y="152514"/>
                </a:lnTo>
                <a:lnTo>
                  <a:pt x="68300" y="114731"/>
                </a:lnTo>
                <a:lnTo>
                  <a:pt x="89535" y="80581"/>
                </a:lnTo>
                <a:lnTo>
                  <a:pt x="124790" y="49784"/>
                </a:lnTo>
                <a:lnTo>
                  <a:pt x="170967" y="38201"/>
                </a:lnTo>
                <a:lnTo>
                  <a:pt x="179832" y="38481"/>
                </a:lnTo>
                <a:lnTo>
                  <a:pt x="218313" y="48869"/>
                </a:lnTo>
                <a:lnTo>
                  <a:pt x="238125" y="65722"/>
                </a:lnTo>
                <a:lnTo>
                  <a:pt x="241173" y="67246"/>
                </a:lnTo>
                <a:lnTo>
                  <a:pt x="245745" y="67246"/>
                </a:lnTo>
                <a:lnTo>
                  <a:pt x="250317" y="62674"/>
                </a:lnTo>
                <a:lnTo>
                  <a:pt x="251841" y="59626"/>
                </a:lnTo>
                <a:lnTo>
                  <a:pt x="254889" y="50393"/>
                </a:lnTo>
                <a:lnTo>
                  <a:pt x="254889" y="44297"/>
                </a:lnTo>
                <a:lnTo>
                  <a:pt x="256413" y="39725"/>
                </a:lnTo>
                <a:lnTo>
                  <a:pt x="256413" y="36677"/>
                </a:lnTo>
                <a:lnTo>
                  <a:pt x="256413" y="32105"/>
                </a:lnTo>
                <a:close/>
              </a:path>
              <a:path w="501014" h="330200">
                <a:moveTo>
                  <a:pt x="500621" y="309943"/>
                </a:moveTo>
                <a:lnTo>
                  <a:pt x="451764" y="12293"/>
                </a:lnTo>
                <a:lnTo>
                  <a:pt x="451764" y="9245"/>
                </a:lnTo>
                <a:lnTo>
                  <a:pt x="448716" y="6197"/>
                </a:lnTo>
                <a:lnTo>
                  <a:pt x="448716" y="4673"/>
                </a:lnTo>
                <a:lnTo>
                  <a:pt x="445668" y="4673"/>
                </a:lnTo>
                <a:lnTo>
                  <a:pt x="444144" y="3048"/>
                </a:lnTo>
                <a:lnTo>
                  <a:pt x="441096" y="3048"/>
                </a:lnTo>
                <a:lnTo>
                  <a:pt x="441096" y="207645"/>
                </a:lnTo>
                <a:lnTo>
                  <a:pt x="329653" y="207645"/>
                </a:lnTo>
                <a:lnTo>
                  <a:pt x="416712" y="47345"/>
                </a:lnTo>
                <a:lnTo>
                  <a:pt x="441096" y="207645"/>
                </a:lnTo>
                <a:lnTo>
                  <a:pt x="441096" y="3048"/>
                </a:lnTo>
                <a:lnTo>
                  <a:pt x="405942" y="3048"/>
                </a:lnTo>
                <a:lnTo>
                  <a:pt x="404418" y="4673"/>
                </a:lnTo>
                <a:lnTo>
                  <a:pt x="401370" y="4673"/>
                </a:lnTo>
                <a:lnTo>
                  <a:pt x="396798" y="9245"/>
                </a:lnTo>
                <a:lnTo>
                  <a:pt x="395274" y="12293"/>
                </a:lnTo>
                <a:lnTo>
                  <a:pt x="227444" y="309943"/>
                </a:lnTo>
                <a:lnTo>
                  <a:pt x="224396" y="316039"/>
                </a:lnTo>
                <a:lnTo>
                  <a:pt x="224396" y="322135"/>
                </a:lnTo>
                <a:lnTo>
                  <a:pt x="225920" y="323659"/>
                </a:lnTo>
                <a:lnTo>
                  <a:pt x="227444" y="325285"/>
                </a:lnTo>
                <a:lnTo>
                  <a:pt x="228968" y="325285"/>
                </a:lnTo>
                <a:lnTo>
                  <a:pt x="232016" y="326809"/>
                </a:lnTo>
                <a:lnTo>
                  <a:pt x="257924" y="326809"/>
                </a:lnTo>
                <a:lnTo>
                  <a:pt x="260972" y="325285"/>
                </a:lnTo>
                <a:lnTo>
                  <a:pt x="262496" y="325285"/>
                </a:lnTo>
                <a:lnTo>
                  <a:pt x="264020" y="323659"/>
                </a:lnTo>
                <a:lnTo>
                  <a:pt x="265544" y="323659"/>
                </a:lnTo>
                <a:lnTo>
                  <a:pt x="267068" y="322135"/>
                </a:lnTo>
                <a:lnTo>
                  <a:pt x="268592" y="322135"/>
                </a:lnTo>
                <a:lnTo>
                  <a:pt x="268592" y="320611"/>
                </a:lnTo>
                <a:lnTo>
                  <a:pt x="270116" y="319087"/>
                </a:lnTo>
                <a:lnTo>
                  <a:pt x="311365" y="241274"/>
                </a:lnTo>
                <a:lnTo>
                  <a:pt x="329653" y="241274"/>
                </a:lnTo>
                <a:lnTo>
                  <a:pt x="441096" y="241274"/>
                </a:lnTo>
                <a:lnTo>
                  <a:pt x="445668" y="241274"/>
                </a:lnTo>
                <a:lnTo>
                  <a:pt x="457860" y="319087"/>
                </a:lnTo>
                <a:lnTo>
                  <a:pt x="457860" y="322135"/>
                </a:lnTo>
                <a:lnTo>
                  <a:pt x="459384" y="323659"/>
                </a:lnTo>
                <a:lnTo>
                  <a:pt x="460908" y="325285"/>
                </a:lnTo>
                <a:lnTo>
                  <a:pt x="462432" y="325285"/>
                </a:lnTo>
                <a:lnTo>
                  <a:pt x="465480" y="326809"/>
                </a:lnTo>
                <a:lnTo>
                  <a:pt x="494525" y="326809"/>
                </a:lnTo>
                <a:lnTo>
                  <a:pt x="496049" y="325285"/>
                </a:lnTo>
                <a:lnTo>
                  <a:pt x="497573" y="323659"/>
                </a:lnTo>
                <a:lnTo>
                  <a:pt x="500621" y="320611"/>
                </a:lnTo>
                <a:lnTo>
                  <a:pt x="500621" y="309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5362354" y="1175145"/>
            <a:ext cx="143893" cy="275840"/>
          </a:xfrm>
          <a:custGeom>
            <a:avLst/>
            <a:gdLst/>
            <a:ahLst/>
            <a:cxnLst/>
            <a:rect l="l" t="t" r="r" b="b"/>
            <a:pathLst>
              <a:path w="168275" h="322580">
                <a:moveTo>
                  <a:pt x="166306" y="303847"/>
                </a:moveTo>
                <a:lnTo>
                  <a:pt x="166306" y="287083"/>
                </a:lnTo>
                <a:lnTo>
                  <a:pt x="167830" y="288607"/>
                </a:lnTo>
                <a:lnTo>
                  <a:pt x="167830" y="300799"/>
                </a:lnTo>
                <a:lnTo>
                  <a:pt x="166306" y="303847"/>
                </a:lnTo>
                <a:close/>
              </a:path>
              <a:path w="168275" h="322580">
                <a:moveTo>
                  <a:pt x="47244" y="322230"/>
                </a:moveTo>
                <a:lnTo>
                  <a:pt x="47244" y="285559"/>
                </a:lnTo>
                <a:lnTo>
                  <a:pt x="166306" y="285559"/>
                </a:lnTo>
                <a:lnTo>
                  <a:pt x="166306" y="308419"/>
                </a:lnTo>
                <a:lnTo>
                  <a:pt x="164782" y="309943"/>
                </a:lnTo>
                <a:lnTo>
                  <a:pt x="164782" y="312991"/>
                </a:lnTo>
                <a:lnTo>
                  <a:pt x="163258" y="314515"/>
                </a:lnTo>
                <a:lnTo>
                  <a:pt x="163258" y="316039"/>
                </a:lnTo>
                <a:lnTo>
                  <a:pt x="160210" y="319087"/>
                </a:lnTo>
                <a:lnTo>
                  <a:pt x="160210" y="320611"/>
                </a:lnTo>
                <a:lnTo>
                  <a:pt x="158686" y="322230"/>
                </a:lnTo>
                <a:lnTo>
                  <a:pt x="47244" y="322230"/>
                </a:lnTo>
                <a:close/>
              </a:path>
              <a:path w="168275" h="322580">
                <a:moveTo>
                  <a:pt x="0" y="314515"/>
                </a:moveTo>
                <a:lnTo>
                  <a:pt x="0" y="305371"/>
                </a:lnTo>
                <a:lnTo>
                  <a:pt x="59436" y="7715"/>
                </a:lnTo>
                <a:lnTo>
                  <a:pt x="59436" y="6191"/>
                </a:lnTo>
                <a:lnTo>
                  <a:pt x="61055" y="4667"/>
                </a:lnTo>
                <a:lnTo>
                  <a:pt x="62579" y="3143"/>
                </a:lnTo>
                <a:lnTo>
                  <a:pt x="64103" y="3143"/>
                </a:lnTo>
                <a:lnTo>
                  <a:pt x="65627" y="1619"/>
                </a:lnTo>
                <a:lnTo>
                  <a:pt x="67151" y="1619"/>
                </a:lnTo>
                <a:lnTo>
                  <a:pt x="70199" y="0"/>
                </a:lnTo>
                <a:lnTo>
                  <a:pt x="96107" y="0"/>
                </a:lnTo>
                <a:lnTo>
                  <a:pt x="97631" y="1619"/>
                </a:lnTo>
                <a:lnTo>
                  <a:pt x="100679" y="1619"/>
                </a:lnTo>
                <a:lnTo>
                  <a:pt x="102203" y="3143"/>
                </a:lnTo>
                <a:lnTo>
                  <a:pt x="102203" y="7715"/>
                </a:lnTo>
                <a:lnTo>
                  <a:pt x="47244" y="285559"/>
                </a:lnTo>
                <a:lnTo>
                  <a:pt x="47244" y="322230"/>
                </a:lnTo>
                <a:lnTo>
                  <a:pt x="7620" y="322230"/>
                </a:lnTo>
                <a:lnTo>
                  <a:pt x="6096" y="320611"/>
                </a:lnTo>
                <a:lnTo>
                  <a:pt x="4572" y="320611"/>
                </a:lnTo>
                <a:lnTo>
                  <a:pt x="1524" y="317563"/>
                </a:lnTo>
                <a:lnTo>
                  <a:pt x="0" y="314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5545044" y="1175145"/>
            <a:ext cx="144979" cy="275840"/>
          </a:xfrm>
          <a:custGeom>
            <a:avLst/>
            <a:gdLst/>
            <a:ahLst/>
            <a:cxnLst/>
            <a:rect l="l" t="t" r="r" b="b"/>
            <a:pathLst>
              <a:path w="169545" h="322580">
                <a:moveTo>
                  <a:pt x="0" y="312991"/>
                </a:moveTo>
                <a:lnTo>
                  <a:pt x="0" y="308419"/>
                </a:lnTo>
                <a:lnTo>
                  <a:pt x="1523" y="305371"/>
                </a:lnTo>
                <a:lnTo>
                  <a:pt x="61055" y="7715"/>
                </a:lnTo>
                <a:lnTo>
                  <a:pt x="61055" y="4667"/>
                </a:lnTo>
                <a:lnTo>
                  <a:pt x="62579" y="4667"/>
                </a:lnTo>
                <a:lnTo>
                  <a:pt x="62579" y="3143"/>
                </a:lnTo>
                <a:lnTo>
                  <a:pt x="64103" y="3143"/>
                </a:lnTo>
                <a:lnTo>
                  <a:pt x="67151" y="1619"/>
                </a:lnTo>
                <a:lnTo>
                  <a:pt x="68675" y="1619"/>
                </a:lnTo>
                <a:lnTo>
                  <a:pt x="70199" y="0"/>
                </a:lnTo>
                <a:lnTo>
                  <a:pt x="96107" y="0"/>
                </a:lnTo>
                <a:lnTo>
                  <a:pt x="99155" y="1619"/>
                </a:lnTo>
                <a:lnTo>
                  <a:pt x="102203" y="1619"/>
                </a:lnTo>
                <a:lnTo>
                  <a:pt x="102203" y="4667"/>
                </a:lnTo>
                <a:lnTo>
                  <a:pt x="103727" y="4667"/>
                </a:lnTo>
                <a:lnTo>
                  <a:pt x="103727" y="7715"/>
                </a:lnTo>
                <a:lnTo>
                  <a:pt x="47243" y="285559"/>
                </a:lnTo>
                <a:lnTo>
                  <a:pt x="166306" y="285559"/>
                </a:lnTo>
                <a:lnTo>
                  <a:pt x="167830" y="287083"/>
                </a:lnTo>
                <a:lnTo>
                  <a:pt x="167830" y="288607"/>
                </a:lnTo>
                <a:lnTo>
                  <a:pt x="169354" y="291655"/>
                </a:lnTo>
                <a:lnTo>
                  <a:pt x="169354" y="293179"/>
                </a:lnTo>
                <a:lnTo>
                  <a:pt x="169354" y="296227"/>
                </a:lnTo>
                <a:lnTo>
                  <a:pt x="167830" y="297751"/>
                </a:lnTo>
                <a:lnTo>
                  <a:pt x="167830" y="305371"/>
                </a:lnTo>
                <a:lnTo>
                  <a:pt x="166306" y="308419"/>
                </a:lnTo>
                <a:lnTo>
                  <a:pt x="166306" y="312991"/>
                </a:lnTo>
                <a:lnTo>
                  <a:pt x="163258" y="316039"/>
                </a:lnTo>
                <a:lnTo>
                  <a:pt x="163258" y="317563"/>
                </a:lnTo>
                <a:lnTo>
                  <a:pt x="158686" y="322230"/>
                </a:lnTo>
                <a:lnTo>
                  <a:pt x="7619" y="322230"/>
                </a:lnTo>
                <a:lnTo>
                  <a:pt x="6095" y="320611"/>
                </a:lnTo>
                <a:lnTo>
                  <a:pt x="4571" y="320611"/>
                </a:lnTo>
                <a:lnTo>
                  <a:pt x="1523" y="317563"/>
                </a:lnTo>
                <a:lnTo>
                  <a:pt x="1523" y="314515"/>
                </a:lnTo>
                <a:lnTo>
                  <a:pt x="0" y="312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914834" y="1727451"/>
            <a:ext cx="75666" cy="75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1217580" y="1669947"/>
            <a:ext cx="978772" cy="255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8" name="object 8"/>
          <p:cNvGrpSpPr/>
          <p:nvPr/>
        </p:nvGrpSpPr>
        <p:grpSpPr>
          <a:xfrm>
            <a:off x="2295557" y="1666038"/>
            <a:ext cx="398014" cy="209052"/>
            <a:chOff x="2684526" y="1719738"/>
            <a:chExt cx="465455" cy="244475"/>
          </a:xfrm>
        </p:grpSpPr>
        <p:sp>
          <p:nvSpPr>
            <p:cNvPr id="9" name="object 9"/>
            <p:cNvSpPr/>
            <p:nvPr/>
          </p:nvSpPr>
          <p:spPr>
            <a:xfrm>
              <a:off x="2684526" y="1719738"/>
              <a:ext cx="143446" cy="244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0" name="object 10"/>
            <p:cNvSpPr/>
            <p:nvPr/>
          </p:nvSpPr>
          <p:spPr>
            <a:xfrm>
              <a:off x="2870644" y="1791652"/>
              <a:ext cx="128206" cy="17240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1" name="object 11"/>
            <p:cNvSpPr/>
            <p:nvPr/>
          </p:nvSpPr>
          <p:spPr>
            <a:xfrm>
              <a:off x="3038570" y="1791557"/>
              <a:ext cx="111347" cy="1724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2" name="object 12"/>
          <p:cNvSpPr/>
          <p:nvPr/>
        </p:nvSpPr>
        <p:spPr>
          <a:xfrm>
            <a:off x="2775779" y="1676463"/>
            <a:ext cx="853503" cy="2493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3" name="object 13"/>
          <p:cNvGrpSpPr/>
          <p:nvPr/>
        </p:nvGrpSpPr>
        <p:grpSpPr>
          <a:xfrm>
            <a:off x="3731012" y="1664735"/>
            <a:ext cx="548423" cy="210680"/>
            <a:chOff x="4363211" y="1718214"/>
            <a:chExt cx="641350" cy="246379"/>
          </a:xfrm>
        </p:grpSpPr>
        <p:sp>
          <p:nvSpPr>
            <p:cNvPr id="14" name="object 14"/>
            <p:cNvSpPr/>
            <p:nvPr/>
          </p:nvSpPr>
          <p:spPr>
            <a:xfrm>
              <a:off x="4363211" y="1733549"/>
              <a:ext cx="338804" cy="23050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5" name="object 15"/>
            <p:cNvSpPr/>
            <p:nvPr/>
          </p:nvSpPr>
          <p:spPr>
            <a:xfrm>
              <a:off x="4723447" y="1718214"/>
              <a:ext cx="280797" cy="24584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6" name="object 16"/>
          <p:cNvSpPr/>
          <p:nvPr/>
        </p:nvSpPr>
        <p:spPr>
          <a:xfrm>
            <a:off x="1288848" y="2322271"/>
            <a:ext cx="147694" cy="19548"/>
          </a:xfrm>
          <a:custGeom>
            <a:avLst/>
            <a:gdLst/>
            <a:ahLst/>
            <a:cxnLst/>
            <a:rect l="l" t="t" r="r" b="b"/>
            <a:pathLst>
              <a:path w="172719" h="22860">
                <a:moveTo>
                  <a:pt x="0" y="22860"/>
                </a:moveTo>
                <a:lnTo>
                  <a:pt x="0" y="0"/>
                </a:lnTo>
                <a:lnTo>
                  <a:pt x="172211" y="0"/>
                </a:lnTo>
                <a:lnTo>
                  <a:pt x="172211" y="22860"/>
                </a:lnTo>
                <a:lnTo>
                  <a:pt x="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1547774" y="2222171"/>
            <a:ext cx="914752" cy="1801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8" name="object 18"/>
          <p:cNvGrpSpPr/>
          <p:nvPr/>
        </p:nvGrpSpPr>
        <p:grpSpPr>
          <a:xfrm>
            <a:off x="2552610" y="2223474"/>
            <a:ext cx="241632" cy="179188"/>
            <a:chOff x="2985135" y="2371629"/>
            <a:chExt cx="282575" cy="209550"/>
          </a:xfrm>
        </p:grpSpPr>
        <p:sp>
          <p:nvSpPr>
            <p:cNvPr id="19" name="object 19"/>
            <p:cNvSpPr/>
            <p:nvPr/>
          </p:nvSpPr>
          <p:spPr>
            <a:xfrm>
              <a:off x="2985135" y="2371629"/>
              <a:ext cx="123634" cy="20916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0" name="object 20"/>
            <p:cNvSpPr/>
            <p:nvPr/>
          </p:nvSpPr>
          <p:spPr>
            <a:xfrm>
              <a:off x="3143821" y="2434360"/>
              <a:ext cx="123634" cy="14636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21" name="object 21"/>
          <p:cNvSpPr/>
          <p:nvPr/>
        </p:nvSpPr>
        <p:spPr>
          <a:xfrm>
            <a:off x="2886713" y="2277068"/>
            <a:ext cx="1016564" cy="16965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3984237" y="2277116"/>
            <a:ext cx="105720" cy="12519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4165624" y="2223474"/>
            <a:ext cx="792172" cy="17886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1288848" y="2840939"/>
            <a:ext cx="147694" cy="19548"/>
          </a:xfrm>
          <a:custGeom>
            <a:avLst/>
            <a:gdLst/>
            <a:ahLst/>
            <a:cxnLst/>
            <a:rect l="l" t="t" r="r" b="b"/>
            <a:pathLst>
              <a:path w="172719" h="22860">
                <a:moveTo>
                  <a:pt x="0" y="22859"/>
                </a:moveTo>
                <a:lnTo>
                  <a:pt x="0" y="0"/>
                </a:lnTo>
                <a:lnTo>
                  <a:pt x="172211" y="0"/>
                </a:lnTo>
                <a:lnTo>
                  <a:pt x="172211" y="22859"/>
                </a:lnTo>
                <a:lnTo>
                  <a:pt x="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1547773" y="2739209"/>
            <a:ext cx="916138" cy="1814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26" name="object 26"/>
          <p:cNvGrpSpPr/>
          <p:nvPr/>
        </p:nvGrpSpPr>
        <p:grpSpPr>
          <a:xfrm>
            <a:off x="2552610" y="2740511"/>
            <a:ext cx="242718" cy="180274"/>
            <a:chOff x="2985135" y="2976276"/>
            <a:chExt cx="283845" cy="210820"/>
          </a:xfrm>
        </p:grpSpPr>
        <p:sp>
          <p:nvSpPr>
            <p:cNvPr id="27" name="object 27"/>
            <p:cNvSpPr/>
            <p:nvPr/>
          </p:nvSpPr>
          <p:spPr>
            <a:xfrm>
              <a:off x="2985135" y="2976276"/>
              <a:ext cx="123634" cy="21069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8" name="object 28"/>
            <p:cNvSpPr/>
            <p:nvPr/>
          </p:nvSpPr>
          <p:spPr>
            <a:xfrm>
              <a:off x="3145345" y="3038968"/>
              <a:ext cx="123634" cy="14800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29" name="object 29"/>
          <p:cNvSpPr/>
          <p:nvPr/>
        </p:nvSpPr>
        <p:spPr>
          <a:xfrm>
            <a:off x="2886712" y="2739209"/>
            <a:ext cx="923957" cy="1814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1288848" y="3358301"/>
            <a:ext cx="147694" cy="19548"/>
          </a:xfrm>
          <a:custGeom>
            <a:avLst/>
            <a:gdLst/>
            <a:ahLst/>
            <a:cxnLst/>
            <a:rect l="l" t="t" r="r" b="b"/>
            <a:pathLst>
              <a:path w="172719" h="22860">
                <a:moveTo>
                  <a:pt x="0" y="22860"/>
                </a:moveTo>
                <a:lnTo>
                  <a:pt x="0" y="0"/>
                </a:lnTo>
                <a:lnTo>
                  <a:pt x="172211" y="0"/>
                </a:lnTo>
                <a:lnTo>
                  <a:pt x="172211" y="22860"/>
                </a:lnTo>
                <a:lnTo>
                  <a:pt x="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1547774" y="3256165"/>
            <a:ext cx="914752" cy="1814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32" name="object 32"/>
          <p:cNvGrpSpPr/>
          <p:nvPr/>
        </p:nvGrpSpPr>
        <p:grpSpPr>
          <a:xfrm>
            <a:off x="2552609" y="3257468"/>
            <a:ext cx="250863" cy="180274"/>
            <a:chOff x="2985135" y="3580828"/>
            <a:chExt cx="293370" cy="210820"/>
          </a:xfrm>
        </p:grpSpPr>
        <p:sp>
          <p:nvSpPr>
            <p:cNvPr id="33" name="object 33"/>
            <p:cNvSpPr/>
            <p:nvPr/>
          </p:nvSpPr>
          <p:spPr>
            <a:xfrm>
              <a:off x="2985135" y="3580828"/>
              <a:ext cx="123634" cy="21069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4" name="object 34"/>
            <p:cNvSpPr/>
            <p:nvPr/>
          </p:nvSpPr>
          <p:spPr>
            <a:xfrm>
              <a:off x="3143821" y="3643407"/>
              <a:ext cx="134302" cy="14811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35" name="object 35"/>
          <p:cNvSpPr/>
          <p:nvPr/>
        </p:nvSpPr>
        <p:spPr>
          <a:xfrm>
            <a:off x="2884106" y="3265288"/>
            <a:ext cx="780362" cy="17234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36" name="object 36"/>
          <p:cNvGrpSpPr/>
          <p:nvPr/>
        </p:nvGrpSpPr>
        <p:grpSpPr>
          <a:xfrm>
            <a:off x="3754552" y="3257468"/>
            <a:ext cx="241632" cy="180274"/>
            <a:chOff x="4390739" y="3580828"/>
            <a:chExt cx="282575" cy="210820"/>
          </a:xfrm>
        </p:grpSpPr>
        <p:sp>
          <p:nvSpPr>
            <p:cNvPr id="37" name="object 37"/>
            <p:cNvSpPr/>
            <p:nvPr/>
          </p:nvSpPr>
          <p:spPr>
            <a:xfrm>
              <a:off x="4390739" y="3580828"/>
              <a:ext cx="123634" cy="21069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8" name="object 38"/>
            <p:cNvSpPr/>
            <p:nvPr/>
          </p:nvSpPr>
          <p:spPr>
            <a:xfrm>
              <a:off x="4550949" y="3643465"/>
              <a:ext cx="122110" cy="14805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39" name="object 39"/>
          <p:cNvSpPr/>
          <p:nvPr/>
        </p:nvSpPr>
        <p:spPr>
          <a:xfrm>
            <a:off x="4080754" y="3265287"/>
            <a:ext cx="879648" cy="21543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1288848" y="3875666"/>
            <a:ext cx="147694" cy="19548"/>
          </a:xfrm>
          <a:custGeom>
            <a:avLst/>
            <a:gdLst/>
            <a:ahLst/>
            <a:cxnLst/>
            <a:rect l="l" t="t" r="r" b="b"/>
            <a:pathLst>
              <a:path w="172719" h="22860">
                <a:moveTo>
                  <a:pt x="0" y="22860"/>
                </a:moveTo>
                <a:lnTo>
                  <a:pt x="0" y="0"/>
                </a:lnTo>
                <a:lnTo>
                  <a:pt x="172211" y="0"/>
                </a:lnTo>
                <a:lnTo>
                  <a:pt x="172211" y="22860"/>
                </a:lnTo>
                <a:lnTo>
                  <a:pt x="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1" name="object 41"/>
          <p:cNvSpPr/>
          <p:nvPr/>
        </p:nvSpPr>
        <p:spPr>
          <a:xfrm>
            <a:off x="1547774" y="3773122"/>
            <a:ext cx="914752" cy="18146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42" name="object 42"/>
          <p:cNvGrpSpPr/>
          <p:nvPr/>
        </p:nvGrpSpPr>
        <p:grpSpPr>
          <a:xfrm>
            <a:off x="2552610" y="3774425"/>
            <a:ext cx="241632" cy="180274"/>
            <a:chOff x="2985135" y="4185380"/>
            <a:chExt cx="282575" cy="210820"/>
          </a:xfrm>
        </p:grpSpPr>
        <p:sp>
          <p:nvSpPr>
            <p:cNvPr id="43" name="object 43"/>
            <p:cNvSpPr/>
            <p:nvPr/>
          </p:nvSpPr>
          <p:spPr>
            <a:xfrm>
              <a:off x="2985135" y="4185380"/>
              <a:ext cx="123634" cy="21069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4" name="object 44"/>
            <p:cNvSpPr/>
            <p:nvPr/>
          </p:nvSpPr>
          <p:spPr>
            <a:xfrm>
              <a:off x="3143821" y="4248123"/>
              <a:ext cx="123634" cy="147949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45" name="object 45"/>
          <p:cNvSpPr/>
          <p:nvPr/>
        </p:nvSpPr>
        <p:spPr>
          <a:xfrm>
            <a:off x="2878894" y="3774425"/>
            <a:ext cx="1214973" cy="22455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46" name="object 46"/>
          <p:cNvGrpSpPr/>
          <p:nvPr/>
        </p:nvGrpSpPr>
        <p:grpSpPr>
          <a:xfrm>
            <a:off x="1041406" y="4539474"/>
            <a:ext cx="510413" cy="856843"/>
            <a:chOff x="1217866" y="5080063"/>
            <a:chExt cx="596900" cy="1002030"/>
          </a:xfrm>
        </p:grpSpPr>
        <p:sp>
          <p:nvSpPr>
            <p:cNvPr id="47" name="object 47"/>
            <p:cNvSpPr/>
            <p:nvPr/>
          </p:nvSpPr>
          <p:spPr>
            <a:xfrm>
              <a:off x="1217853" y="5080063"/>
              <a:ext cx="596900" cy="1002030"/>
            </a:xfrm>
            <a:custGeom>
              <a:avLst/>
              <a:gdLst/>
              <a:ahLst/>
              <a:cxnLst/>
              <a:rect l="l" t="t" r="r" b="b"/>
              <a:pathLst>
                <a:path w="596900" h="1002029">
                  <a:moveTo>
                    <a:pt x="596900" y="0"/>
                  </a:moveTo>
                  <a:lnTo>
                    <a:pt x="572770" y="0"/>
                  </a:lnTo>
                  <a:lnTo>
                    <a:pt x="572274" y="0"/>
                  </a:lnTo>
                  <a:lnTo>
                    <a:pt x="572274" y="30581"/>
                  </a:lnTo>
                  <a:lnTo>
                    <a:pt x="572274" y="977176"/>
                  </a:lnTo>
                  <a:lnTo>
                    <a:pt x="30492" y="977176"/>
                  </a:lnTo>
                  <a:lnTo>
                    <a:pt x="30492" y="30581"/>
                  </a:lnTo>
                  <a:lnTo>
                    <a:pt x="572274" y="30581"/>
                  </a:lnTo>
                  <a:lnTo>
                    <a:pt x="572274" y="0"/>
                  </a:lnTo>
                  <a:lnTo>
                    <a:pt x="30480" y="0"/>
                  </a:lnTo>
                  <a:lnTo>
                    <a:pt x="0" y="0"/>
                  </a:lnTo>
                  <a:lnTo>
                    <a:pt x="0" y="15341"/>
                  </a:lnTo>
                  <a:lnTo>
                    <a:pt x="0" y="987844"/>
                  </a:lnTo>
                  <a:lnTo>
                    <a:pt x="0" y="1001560"/>
                  </a:lnTo>
                  <a:lnTo>
                    <a:pt x="30480" y="1001560"/>
                  </a:lnTo>
                  <a:lnTo>
                    <a:pt x="572274" y="1001560"/>
                  </a:lnTo>
                  <a:lnTo>
                    <a:pt x="572770" y="1001560"/>
                  </a:lnTo>
                  <a:lnTo>
                    <a:pt x="596747" y="1001560"/>
                  </a:lnTo>
                  <a:lnTo>
                    <a:pt x="596747" y="987844"/>
                  </a:lnTo>
                  <a:lnTo>
                    <a:pt x="596900" y="987844"/>
                  </a:lnTo>
                  <a:lnTo>
                    <a:pt x="596900" y="15341"/>
                  </a:lnTo>
                  <a:lnTo>
                    <a:pt x="596900" y="0"/>
                  </a:lnTo>
                  <a:close/>
                </a:path>
              </a:pathLst>
            </a:custGeom>
            <a:solidFill>
              <a:srgbClr val="1F1A16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8" name="object 48"/>
            <p:cNvSpPr/>
            <p:nvPr/>
          </p:nvSpPr>
          <p:spPr>
            <a:xfrm>
              <a:off x="1321593" y="5188458"/>
              <a:ext cx="414020" cy="806450"/>
            </a:xfrm>
            <a:custGeom>
              <a:avLst/>
              <a:gdLst/>
              <a:ahLst/>
              <a:cxnLst/>
              <a:rect l="l" t="t" r="r" b="b"/>
              <a:pathLst>
                <a:path w="414019" h="806450">
                  <a:moveTo>
                    <a:pt x="0" y="0"/>
                  </a:moveTo>
                  <a:lnTo>
                    <a:pt x="413670" y="0"/>
                  </a:lnTo>
                </a:path>
                <a:path w="414019" h="806450">
                  <a:moveTo>
                    <a:pt x="0" y="59531"/>
                  </a:moveTo>
                  <a:lnTo>
                    <a:pt x="413670" y="59531"/>
                  </a:lnTo>
                </a:path>
                <a:path w="414019" h="806450">
                  <a:moveTo>
                    <a:pt x="0" y="117538"/>
                  </a:moveTo>
                  <a:lnTo>
                    <a:pt x="413670" y="117538"/>
                  </a:lnTo>
                </a:path>
                <a:path w="414019" h="806450">
                  <a:moveTo>
                    <a:pt x="0" y="172497"/>
                  </a:moveTo>
                  <a:lnTo>
                    <a:pt x="413670" y="172497"/>
                  </a:lnTo>
                </a:path>
                <a:path w="414019" h="806450">
                  <a:moveTo>
                    <a:pt x="0" y="230600"/>
                  </a:moveTo>
                  <a:lnTo>
                    <a:pt x="413670" y="230600"/>
                  </a:lnTo>
                </a:path>
                <a:path w="414019" h="806450">
                  <a:moveTo>
                    <a:pt x="0" y="290131"/>
                  </a:moveTo>
                  <a:lnTo>
                    <a:pt x="413670" y="290131"/>
                  </a:lnTo>
                </a:path>
                <a:path w="414019" h="806450">
                  <a:moveTo>
                    <a:pt x="0" y="343566"/>
                  </a:moveTo>
                  <a:lnTo>
                    <a:pt x="413670" y="343566"/>
                  </a:lnTo>
                </a:path>
                <a:path w="414019" h="806450">
                  <a:moveTo>
                    <a:pt x="0" y="403097"/>
                  </a:moveTo>
                  <a:lnTo>
                    <a:pt x="413670" y="403097"/>
                  </a:lnTo>
                </a:path>
                <a:path w="414019" h="806450">
                  <a:moveTo>
                    <a:pt x="0" y="462629"/>
                  </a:moveTo>
                  <a:lnTo>
                    <a:pt x="413670" y="462629"/>
                  </a:lnTo>
                </a:path>
                <a:path w="414019" h="806450">
                  <a:moveTo>
                    <a:pt x="0" y="520636"/>
                  </a:moveTo>
                  <a:lnTo>
                    <a:pt x="413670" y="520636"/>
                  </a:lnTo>
                </a:path>
                <a:path w="414019" h="806450">
                  <a:moveTo>
                    <a:pt x="0" y="575595"/>
                  </a:moveTo>
                  <a:lnTo>
                    <a:pt x="413670" y="575595"/>
                  </a:lnTo>
                </a:path>
                <a:path w="414019" h="806450">
                  <a:moveTo>
                    <a:pt x="0" y="633602"/>
                  </a:moveTo>
                  <a:lnTo>
                    <a:pt x="413670" y="633602"/>
                  </a:lnTo>
                </a:path>
                <a:path w="414019" h="806450">
                  <a:moveTo>
                    <a:pt x="0" y="693134"/>
                  </a:moveTo>
                  <a:lnTo>
                    <a:pt x="413670" y="693134"/>
                  </a:lnTo>
                </a:path>
                <a:path w="414019" h="806450">
                  <a:moveTo>
                    <a:pt x="0" y="751141"/>
                  </a:moveTo>
                  <a:lnTo>
                    <a:pt x="413670" y="751141"/>
                  </a:lnTo>
                </a:path>
                <a:path w="414019" h="806450">
                  <a:moveTo>
                    <a:pt x="0" y="806100"/>
                  </a:moveTo>
                  <a:lnTo>
                    <a:pt x="413670" y="806100"/>
                  </a:lnTo>
                </a:path>
              </a:pathLst>
            </a:custGeom>
            <a:ln w="6105">
              <a:solidFill>
                <a:srgbClr val="24211D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49" name="object 49"/>
          <p:cNvSpPr/>
          <p:nvPr/>
        </p:nvSpPr>
        <p:spPr>
          <a:xfrm>
            <a:off x="7058038" y="4576779"/>
            <a:ext cx="1033423" cy="81709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/>
          <p:nvPr/>
        </p:nvSpPr>
        <p:spPr>
          <a:xfrm>
            <a:off x="2668756" y="4258802"/>
            <a:ext cx="1335219" cy="415390"/>
          </a:xfrm>
          <a:custGeom>
            <a:avLst/>
            <a:gdLst/>
            <a:ahLst/>
            <a:cxnLst/>
            <a:rect l="l" t="t" r="r" b="b"/>
            <a:pathLst>
              <a:path w="1561464" h="485775">
                <a:moveTo>
                  <a:pt x="0" y="485489"/>
                </a:moveTo>
                <a:lnTo>
                  <a:pt x="1561242" y="485489"/>
                </a:lnTo>
                <a:lnTo>
                  <a:pt x="1561242" y="0"/>
                </a:lnTo>
                <a:lnTo>
                  <a:pt x="0" y="0"/>
                </a:lnTo>
                <a:lnTo>
                  <a:pt x="0" y="485489"/>
                </a:lnTo>
                <a:close/>
              </a:path>
            </a:pathLst>
          </a:custGeom>
          <a:ln w="10687">
            <a:solidFill>
              <a:srgbClr val="1F1A16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51" name="object 51"/>
          <p:cNvGrpSpPr/>
          <p:nvPr/>
        </p:nvGrpSpPr>
        <p:grpSpPr>
          <a:xfrm>
            <a:off x="2120026" y="4422668"/>
            <a:ext cx="1707169" cy="760190"/>
            <a:chOff x="2479252" y="4943465"/>
            <a:chExt cx="1996439" cy="889000"/>
          </a:xfrm>
        </p:grpSpPr>
        <p:sp>
          <p:nvSpPr>
            <p:cNvPr id="52" name="object 52"/>
            <p:cNvSpPr/>
            <p:nvPr/>
          </p:nvSpPr>
          <p:spPr>
            <a:xfrm>
              <a:off x="2907779" y="4946903"/>
              <a:ext cx="1562735" cy="487680"/>
            </a:xfrm>
            <a:custGeom>
              <a:avLst/>
              <a:gdLst/>
              <a:ahLst/>
              <a:cxnLst/>
              <a:rect l="l" t="t" r="r" b="b"/>
              <a:pathLst>
                <a:path w="1562735" h="487679">
                  <a:moveTo>
                    <a:pt x="1562112" y="0"/>
                  </a:moveTo>
                  <a:lnTo>
                    <a:pt x="0" y="0"/>
                  </a:lnTo>
                  <a:lnTo>
                    <a:pt x="0" y="393192"/>
                  </a:lnTo>
                  <a:lnTo>
                    <a:pt x="0" y="487680"/>
                  </a:lnTo>
                  <a:lnTo>
                    <a:pt x="1562112" y="487680"/>
                  </a:lnTo>
                  <a:lnTo>
                    <a:pt x="1562112" y="393192"/>
                  </a:lnTo>
                  <a:lnTo>
                    <a:pt x="1562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3" name="object 53"/>
            <p:cNvSpPr/>
            <p:nvPr/>
          </p:nvSpPr>
          <p:spPr>
            <a:xfrm>
              <a:off x="2908839" y="4948808"/>
              <a:ext cx="1561465" cy="485775"/>
            </a:xfrm>
            <a:custGeom>
              <a:avLst/>
              <a:gdLst/>
              <a:ahLst/>
              <a:cxnLst/>
              <a:rect l="l" t="t" r="r" b="b"/>
              <a:pathLst>
                <a:path w="1561464" h="485775">
                  <a:moveTo>
                    <a:pt x="0" y="485489"/>
                  </a:moveTo>
                  <a:lnTo>
                    <a:pt x="1561242" y="485489"/>
                  </a:lnTo>
                  <a:lnTo>
                    <a:pt x="1561242" y="0"/>
                  </a:lnTo>
                  <a:lnTo>
                    <a:pt x="0" y="0"/>
                  </a:lnTo>
                  <a:lnTo>
                    <a:pt x="0" y="485489"/>
                  </a:lnTo>
                  <a:close/>
                </a:path>
              </a:pathLst>
            </a:custGeom>
            <a:ln w="10687">
              <a:solidFill>
                <a:srgbClr val="1F1A16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4" name="object 54"/>
            <p:cNvSpPr/>
            <p:nvPr/>
          </p:nvSpPr>
          <p:spPr>
            <a:xfrm>
              <a:off x="2694419" y="5143499"/>
              <a:ext cx="1564005" cy="487680"/>
            </a:xfrm>
            <a:custGeom>
              <a:avLst/>
              <a:gdLst/>
              <a:ahLst/>
              <a:cxnLst/>
              <a:rect l="l" t="t" r="r" b="b"/>
              <a:pathLst>
                <a:path w="1564004" h="487679">
                  <a:moveTo>
                    <a:pt x="1563636" y="0"/>
                  </a:moveTo>
                  <a:lnTo>
                    <a:pt x="0" y="0"/>
                  </a:lnTo>
                  <a:lnTo>
                    <a:pt x="0" y="196596"/>
                  </a:lnTo>
                  <a:lnTo>
                    <a:pt x="0" y="487680"/>
                  </a:lnTo>
                  <a:lnTo>
                    <a:pt x="1563636" y="487680"/>
                  </a:lnTo>
                  <a:lnTo>
                    <a:pt x="1563636" y="196596"/>
                  </a:lnTo>
                  <a:lnTo>
                    <a:pt x="15636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5" name="object 55"/>
            <p:cNvSpPr/>
            <p:nvPr/>
          </p:nvSpPr>
          <p:spPr>
            <a:xfrm>
              <a:off x="2696718" y="5144166"/>
              <a:ext cx="1561465" cy="485775"/>
            </a:xfrm>
            <a:custGeom>
              <a:avLst/>
              <a:gdLst/>
              <a:ahLst/>
              <a:cxnLst/>
              <a:rect l="l" t="t" r="r" b="b"/>
              <a:pathLst>
                <a:path w="1561464" h="485775">
                  <a:moveTo>
                    <a:pt x="0" y="485584"/>
                  </a:moveTo>
                  <a:lnTo>
                    <a:pt x="1561242" y="485584"/>
                  </a:lnTo>
                  <a:lnTo>
                    <a:pt x="1561242" y="0"/>
                  </a:lnTo>
                  <a:lnTo>
                    <a:pt x="0" y="0"/>
                  </a:lnTo>
                  <a:lnTo>
                    <a:pt x="0" y="485584"/>
                  </a:lnTo>
                  <a:close/>
                </a:path>
              </a:pathLst>
            </a:custGeom>
            <a:ln w="10687">
              <a:solidFill>
                <a:srgbClr val="1F1A16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6" name="object 56"/>
            <p:cNvSpPr/>
            <p:nvPr/>
          </p:nvSpPr>
          <p:spPr>
            <a:xfrm>
              <a:off x="2484120" y="5340095"/>
              <a:ext cx="1568450" cy="486409"/>
            </a:xfrm>
            <a:custGeom>
              <a:avLst/>
              <a:gdLst/>
              <a:ahLst/>
              <a:cxnLst/>
              <a:rect l="l" t="t" r="r" b="b"/>
              <a:pathLst>
                <a:path w="1568450" h="486410">
                  <a:moveTo>
                    <a:pt x="0" y="486155"/>
                  </a:moveTo>
                  <a:lnTo>
                    <a:pt x="0" y="0"/>
                  </a:lnTo>
                  <a:lnTo>
                    <a:pt x="1568195" y="0"/>
                  </a:lnTo>
                  <a:lnTo>
                    <a:pt x="1568195" y="486155"/>
                  </a:lnTo>
                  <a:lnTo>
                    <a:pt x="0" y="486155"/>
                  </a:lnTo>
                  <a:close/>
                </a:path>
              </a:pathLst>
            </a:custGeom>
            <a:solidFill>
              <a:srgbClr val="C3C3C1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7" name="object 57"/>
            <p:cNvSpPr/>
            <p:nvPr/>
          </p:nvSpPr>
          <p:spPr>
            <a:xfrm>
              <a:off x="2484596" y="5341143"/>
              <a:ext cx="1567815" cy="485775"/>
            </a:xfrm>
            <a:custGeom>
              <a:avLst/>
              <a:gdLst/>
              <a:ahLst/>
              <a:cxnLst/>
              <a:rect l="l" t="t" r="r" b="b"/>
              <a:pathLst>
                <a:path w="1567814" h="485775">
                  <a:moveTo>
                    <a:pt x="0" y="485489"/>
                  </a:moveTo>
                  <a:lnTo>
                    <a:pt x="1567338" y="485489"/>
                  </a:lnTo>
                  <a:lnTo>
                    <a:pt x="1567338" y="0"/>
                  </a:lnTo>
                  <a:lnTo>
                    <a:pt x="0" y="0"/>
                  </a:lnTo>
                  <a:lnTo>
                    <a:pt x="0" y="485489"/>
                  </a:lnTo>
                  <a:close/>
                </a:path>
              </a:pathLst>
            </a:custGeom>
            <a:ln w="10687">
              <a:solidFill>
                <a:srgbClr val="1F1A16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8" name="object 58"/>
            <p:cNvSpPr/>
            <p:nvPr/>
          </p:nvSpPr>
          <p:spPr>
            <a:xfrm>
              <a:off x="2827959" y="5507545"/>
              <a:ext cx="519430" cy="151765"/>
            </a:xfrm>
            <a:custGeom>
              <a:avLst/>
              <a:gdLst/>
              <a:ahLst/>
              <a:cxnLst/>
              <a:rect l="l" t="t" r="r" b="b"/>
              <a:pathLst>
                <a:path w="519429" h="151764">
                  <a:moveTo>
                    <a:pt x="169354" y="33629"/>
                  </a:moveTo>
                  <a:lnTo>
                    <a:pt x="155638" y="33629"/>
                  </a:lnTo>
                  <a:lnTo>
                    <a:pt x="135826" y="82486"/>
                  </a:lnTo>
                  <a:lnTo>
                    <a:pt x="132778" y="88582"/>
                  </a:lnTo>
                  <a:lnTo>
                    <a:pt x="131254" y="94678"/>
                  </a:lnTo>
                  <a:lnTo>
                    <a:pt x="129730" y="102298"/>
                  </a:lnTo>
                  <a:lnTo>
                    <a:pt x="128206" y="94678"/>
                  </a:lnTo>
                  <a:lnTo>
                    <a:pt x="125158" y="88582"/>
                  </a:lnTo>
                  <a:lnTo>
                    <a:pt x="123634" y="82486"/>
                  </a:lnTo>
                  <a:lnTo>
                    <a:pt x="103733" y="33629"/>
                  </a:lnTo>
                  <a:lnTo>
                    <a:pt x="94589" y="33629"/>
                  </a:lnTo>
                  <a:lnTo>
                    <a:pt x="94589" y="27533"/>
                  </a:lnTo>
                  <a:lnTo>
                    <a:pt x="91541" y="21437"/>
                  </a:lnTo>
                  <a:lnTo>
                    <a:pt x="88493" y="16865"/>
                  </a:lnTo>
                  <a:lnTo>
                    <a:pt x="83921" y="10668"/>
                  </a:lnTo>
                  <a:lnTo>
                    <a:pt x="79349" y="6096"/>
                  </a:lnTo>
                  <a:lnTo>
                    <a:pt x="71729" y="4572"/>
                  </a:lnTo>
                  <a:lnTo>
                    <a:pt x="65633" y="1524"/>
                  </a:lnTo>
                  <a:lnTo>
                    <a:pt x="56489" y="0"/>
                  </a:lnTo>
                  <a:lnTo>
                    <a:pt x="39624" y="0"/>
                  </a:lnTo>
                  <a:lnTo>
                    <a:pt x="6096" y="19913"/>
                  </a:lnTo>
                  <a:lnTo>
                    <a:pt x="4572" y="26009"/>
                  </a:lnTo>
                  <a:lnTo>
                    <a:pt x="4572" y="36677"/>
                  </a:lnTo>
                  <a:lnTo>
                    <a:pt x="45720" y="64109"/>
                  </a:lnTo>
                  <a:lnTo>
                    <a:pt x="56489" y="67157"/>
                  </a:lnTo>
                  <a:lnTo>
                    <a:pt x="64109" y="68770"/>
                  </a:lnTo>
                  <a:lnTo>
                    <a:pt x="67157" y="70294"/>
                  </a:lnTo>
                  <a:lnTo>
                    <a:pt x="73253" y="71818"/>
                  </a:lnTo>
                  <a:lnTo>
                    <a:pt x="76301" y="74866"/>
                  </a:lnTo>
                  <a:lnTo>
                    <a:pt x="79349" y="76390"/>
                  </a:lnTo>
                  <a:lnTo>
                    <a:pt x="82397" y="82486"/>
                  </a:lnTo>
                  <a:lnTo>
                    <a:pt x="82397" y="90106"/>
                  </a:lnTo>
                  <a:lnTo>
                    <a:pt x="79349" y="96202"/>
                  </a:lnTo>
                  <a:lnTo>
                    <a:pt x="73253" y="102298"/>
                  </a:lnTo>
                  <a:lnTo>
                    <a:pt x="68681" y="103822"/>
                  </a:lnTo>
                  <a:lnTo>
                    <a:pt x="62585" y="105346"/>
                  </a:lnTo>
                  <a:lnTo>
                    <a:pt x="38100" y="105346"/>
                  </a:lnTo>
                  <a:lnTo>
                    <a:pt x="32004" y="102298"/>
                  </a:lnTo>
                  <a:lnTo>
                    <a:pt x="27432" y="100774"/>
                  </a:lnTo>
                  <a:lnTo>
                    <a:pt x="22860" y="97726"/>
                  </a:lnTo>
                  <a:lnTo>
                    <a:pt x="19812" y="93154"/>
                  </a:lnTo>
                  <a:lnTo>
                    <a:pt x="16764" y="90106"/>
                  </a:lnTo>
                  <a:lnTo>
                    <a:pt x="15240" y="85534"/>
                  </a:lnTo>
                  <a:lnTo>
                    <a:pt x="15240" y="79438"/>
                  </a:lnTo>
                  <a:lnTo>
                    <a:pt x="0" y="80962"/>
                  </a:lnTo>
                  <a:lnTo>
                    <a:pt x="0" y="88582"/>
                  </a:lnTo>
                  <a:lnTo>
                    <a:pt x="1524" y="94678"/>
                  </a:lnTo>
                  <a:lnTo>
                    <a:pt x="36957" y="117919"/>
                  </a:lnTo>
                  <a:lnTo>
                    <a:pt x="51816" y="119062"/>
                  </a:lnTo>
                  <a:lnTo>
                    <a:pt x="61061" y="119062"/>
                  </a:lnTo>
                  <a:lnTo>
                    <a:pt x="68681" y="117538"/>
                  </a:lnTo>
                  <a:lnTo>
                    <a:pt x="76301" y="114490"/>
                  </a:lnTo>
                  <a:lnTo>
                    <a:pt x="88493" y="108394"/>
                  </a:lnTo>
                  <a:lnTo>
                    <a:pt x="91541" y="102298"/>
                  </a:lnTo>
                  <a:lnTo>
                    <a:pt x="96113" y="97726"/>
                  </a:lnTo>
                  <a:lnTo>
                    <a:pt x="97637" y="91630"/>
                  </a:lnTo>
                  <a:lnTo>
                    <a:pt x="97637" y="79438"/>
                  </a:lnTo>
                  <a:lnTo>
                    <a:pt x="66001" y="53251"/>
                  </a:lnTo>
                  <a:lnTo>
                    <a:pt x="33147" y="45059"/>
                  </a:lnTo>
                  <a:lnTo>
                    <a:pt x="27774" y="43294"/>
                  </a:lnTo>
                  <a:lnTo>
                    <a:pt x="24384" y="41249"/>
                  </a:lnTo>
                  <a:lnTo>
                    <a:pt x="21336" y="38201"/>
                  </a:lnTo>
                  <a:lnTo>
                    <a:pt x="19812" y="35153"/>
                  </a:lnTo>
                  <a:lnTo>
                    <a:pt x="19812" y="26009"/>
                  </a:lnTo>
                  <a:lnTo>
                    <a:pt x="22860" y="21437"/>
                  </a:lnTo>
                  <a:lnTo>
                    <a:pt x="32004" y="15341"/>
                  </a:lnTo>
                  <a:lnTo>
                    <a:pt x="38100" y="13716"/>
                  </a:lnTo>
                  <a:lnTo>
                    <a:pt x="58013" y="13716"/>
                  </a:lnTo>
                  <a:lnTo>
                    <a:pt x="65633" y="15341"/>
                  </a:lnTo>
                  <a:lnTo>
                    <a:pt x="70205" y="18389"/>
                  </a:lnTo>
                  <a:lnTo>
                    <a:pt x="74777" y="22961"/>
                  </a:lnTo>
                  <a:lnTo>
                    <a:pt x="77825" y="29057"/>
                  </a:lnTo>
                  <a:lnTo>
                    <a:pt x="77825" y="35153"/>
                  </a:lnTo>
                  <a:lnTo>
                    <a:pt x="89103" y="35153"/>
                  </a:lnTo>
                  <a:lnTo>
                    <a:pt x="122110" y="117538"/>
                  </a:lnTo>
                  <a:lnTo>
                    <a:pt x="122110" y="119062"/>
                  </a:lnTo>
                  <a:lnTo>
                    <a:pt x="120497" y="120586"/>
                  </a:lnTo>
                  <a:lnTo>
                    <a:pt x="120497" y="122212"/>
                  </a:lnTo>
                  <a:lnTo>
                    <a:pt x="117449" y="131356"/>
                  </a:lnTo>
                  <a:lnTo>
                    <a:pt x="115925" y="131356"/>
                  </a:lnTo>
                  <a:lnTo>
                    <a:pt x="114401" y="134404"/>
                  </a:lnTo>
                  <a:lnTo>
                    <a:pt x="112877" y="135928"/>
                  </a:lnTo>
                  <a:lnTo>
                    <a:pt x="111353" y="135928"/>
                  </a:lnTo>
                  <a:lnTo>
                    <a:pt x="108305" y="137452"/>
                  </a:lnTo>
                  <a:lnTo>
                    <a:pt x="94589" y="137452"/>
                  </a:lnTo>
                  <a:lnTo>
                    <a:pt x="96113" y="149644"/>
                  </a:lnTo>
                  <a:lnTo>
                    <a:pt x="99161" y="151168"/>
                  </a:lnTo>
                  <a:lnTo>
                    <a:pt x="114401" y="151168"/>
                  </a:lnTo>
                  <a:lnTo>
                    <a:pt x="117449" y="148120"/>
                  </a:lnTo>
                  <a:lnTo>
                    <a:pt x="122110" y="146596"/>
                  </a:lnTo>
                  <a:lnTo>
                    <a:pt x="125158" y="143548"/>
                  </a:lnTo>
                  <a:lnTo>
                    <a:pt x="128206" y="138976"/>
                  </a:lnTo>
                  <a:lnTo>
                    <a:pt x="129730" y="134404"/>
                  </a:lnTo>
                  <a:lnTo>
                    <a:pt x="132778" y="128308"/>
                  </a:lnTo>
                  <a:lnTo>
                    <a:pt x="135826" y="119062"/>
                  </a:lnTo>
                  <a:lnTo>
                    <a:pt x="169354" y="33629"/>
                  </a:lnTo>
                  <a:close/>
                </a:path>
                <a:path w="519429" h="151764">
                  <a:moveTo>
                    <a:pt x="248704" y="88582"/>
                  </a:moveTo>
                  <a:lnTo>
                    <a:pt x="222796" y="70294"/>
                  </a:lnTo>
                  <a:lnTo>
                    <a:pt x="212128" y="67157"/>
                  </a:lnTo>
                  <a:lnTo>
                    <a:pt x="206032" y="65633"/>
                  </a:lnTo>
                  <a:lnTo>
                    <a:pt x="201460" y="64109"/>
                  </a:lnTo>
                  <a:lnTo>
                    <a:pt x="199936" y="62585"/>
                  </a:lnTo>
                  <a:lnTo>
                    <a:pt x="196888" y="62585"/>
                  </a:lnTo>
                  <a:lnTo>
                    <a:pt x="192316" y="58013"/>
                  </a:lnTo>
                  <a:lnTo>
                    <a:pt x="192316" y="51917"/>
                  </a:lnTo>
                  <a:lnTo>
                    <a:pt x="193840" y="48869"/>
                  </a:lnTo>
                  <a:lnTo>
                    <a:pt x="196888" y="47345"/>
                  </a:lnTo>
                  <a:lnTo>
                    <a:pt x="199936" y="44297"/>
                  </a:lnTo>
                  <a:lnTo>
                    <a:pt x="221272" y="44297"/>
                  </a:lnTo>
                  <a:lnTo>
                    <a:pt x="230416" y="53441"/>
                  </a:lnTo>
                  <a:lnTo>
                    <a:pt x="230416" y="58013"/>
                  </a:lnTo>
                  <a:lnTo>
                    <a:pt x="245656" y="54965"/>
                  </a:lnTo>
                  <a:lnTo>
                    <a:pt x="242608" y="45821"/>
                  </a:lnTo>
                  <a:lnTo>
                    <a:pt x="239560" y="42773"/>
                  </a:lnTo>
                  <a:lnTo>
                    <a:pt x="238036" y="39725"/>
                  </a:lnTo>
                  <a:lnTo>
                    <a:pt x="233464" y="36677"/>
                  </a:lnTo>
                  <a:lnTo>
                    <a:pt x="228892" y="35153"/>
                  </a:lnTo>
                  <a:lnTo>
                    <a:pt x="222796" y="32105"/>
                  </a:lnTo>
                  <a:lnTo>
                    <a:pt x="201460" y="32105"/>
                  </a:lnTo>
                  <a:lnTo>
                    <a:pt x="192316" y="35153"/>
                  </a:lnTo>
                  <a:lnTo>
                    <a:pt x="189268" y="36677"/>
                  </a:lnTo>
                  <a:lnTo>
                    <a:pt x="187655" y="38201"/>
                  </a:lnTo>
                  <a:lnTo>
                    <a:pt x="184607" y="39725"/>
                  </a:lnTo>
                  <a:lnTo>
                    <a:pt x="181559" y="42773"/>
                  </a:lnTo>
                  <a:lnTo>
                    <a:pt x="176987" y="51917"/>
                  </a:lnTo>
                  <a:lnTo>
                    <a:pt x="176987" y="59537"/>
                  </a:lnTo>
                  <a:lnTo>
                    <a:pt x="178511" y="64109"/>
                  </a:lnTo>
                  <a:lnTo>
                    <a:pt x="180035" y="67157"/>
                  </a:lnTo>
                  <a:lnTo>
                    <a:pt x="186131" y="73342"/>
                  </a:lnTo>
                  <a:lnTo>
                    <a:pt x="190792" y="74866"/>
                  </a:lnTo>
                  <a:lnTo>
                    <a:pt x="193840" y="77914"/>
                  </a:lnTo>
                  <a:lnTo>
                    <a:pt x="202984" y="79438"/>
                  </a:lnTo>
                  <a:lnTo>
                    <a:pt x="213652" y="82486"/>
                  </a:lnTo>
                  <a:lnTo>
                    <a:pt x="221272" y="84010"/>
                  </a:lnTo>
                  <a:lnTo>
                    <a:pt x="227368" y="85534"/>
                  </a:lnTo>
                  <a:lnTo>
                    <a:pt x="228892" y="87058"/>
                  </a:lnTo>
                  <a:lnTo>
                    <a:pt x="231940" y="88582"/>
                  </a:lnTo>
                  <a:lnTo>
                    <a:pt x="233464" y="91630"/>
                  </a:lnTo>
                  <a:lnTo>
                    <a:pt x="233464" y="97726"/>
                  </a:lnTo>
                  <a:lnTo>
                    <a:pt x="231940" y="100774"/>
                  </a:lnTo>
                  <a:lnTo>
                    <a:pt x="228892" y="103822"/>
                  </a:lnTo>
                  <a:lnTo>
                    <a:pt x="224320" y="106870"/>
                  </a:lnTo>
                  <a:lnTo>
                    <a:pt x="219748" y="108394"/>
                  </a:lnTo>
                  <a:lnTo>
                    <a:pt x="206032" y="108394"/>
                  </a:lnTo>
                  <a:lnTo>
                    <a:pt x="199936" y="106870"/>
                  </a:lnTo>
                  <a:lnTo>
                    <a:pt x="196888" y="103822"/>
                  </a:lnTo>
                  <a:lnTo>
                    <a:pt x="192316" y="100774"/>
                  </a:lnTo>
                  <a:lnTo>
                    <a:pt x="190792" y="96202"/>
                  </a:lnTo>
                  <a:lnTo>
                    <a:pt x="189268" y="90106"/>
                  </a:lnTo>
                  <a:lnTo>
                    <a:pt x="173939" y="93154"/>
                  </a:lnTo>
                  <a:lnTo>
                    <a:pt x="204431" y="118757"/>
                  </a:lnTo>
                  <a:lnTo>
                    <a:pt x="212128" y="119062"/>
                  </a:lnTo>
                  <a:lnTo>
                    <a:pt x="225844" y="119062"/>
                  </a:lnTo>
                  <a:lnTo>
                    <a:pt x="231940" y="116014"/>
                  </a:lnTo>
                  <a:lnTo>
                    <a:pt x="238036" y="114490"/>
                  </a:lnTo>
                  <a:lnTo>
                    <a:pt x="241084" y="109918"/>
                  </a:lnTo>
                  <a:lnTo>
                    <a:pt x="244132" y="106870"/>
                  </a:lnTo>
                  <a:lnTo>
                    <a:pt x="247180" y="102298"/>
                  </a:lnTo>
                  <a:lnTo>
                    <a:pt x="248704" y="97726"/>
                  </a:lnTo>
                  <a:lnTo>
                    <a:pt x="248704" y="88582"/>
                  </a:lnTo>
                  <a:close/>
                </a:path>
                <a:path w="519429" h="151764">
                  <a:moveTo>
                    <a:pt x="289953" y="117538"/>
                  </a:moveTo>
                  <a:lnTo>
                    <a:pt x="288429" y="105346"/>
                  </a:lnTo>
                  <a:lnTo>
                    <a:pt x="277749" y="105346"/>
                  </a:lnTo>
                  <a:lnTo>
                    <a:pt x="276225" y="103822"/>
                  </a:lnTo>
                  <a:lnTo>
                    <a:pt x="274701" y="103822"/>
                  </a:lnTo>
                  <a:lnTo>
                    <a:pt x="273177" y="102298"/>
                  </a:lnTo>
                  <a:lnTo>
                    <a:pt x="273177" y="44297"/>
                  </a:lnTo>
                  <a:lnTo>
                    <a:pt x="288429" y="44297"/>
                  </a:lnTo>
                  <a:lnTo>
                    <a:pt x="288429" y="33629"/>
                  </a:lnTo>
                  <a:lnTo>
                    <a:pt x="273177" y="33629"/>
                  </a:lnTo>
                  <a:lnTo>
                    <a:pt x="273177" y="4572"/>
                  </a:lnTo>
                  <a:lnTo>
                    <a:pt x="257937" y="12192"/>
                  </a:lnTo>
                  <a:lnTo>
                    <a:pt x="257937" y="33629"/>
                  </a:lnTo>
                  <a:lnTo>
                    <a:pt x="245656" y="33629"/>
                  </a:lnTo>
                  <a:lnTo>
                    <a:pt x="245656" y="44297"/>
                  </a:lnTo>
                  <a:lnTo>
                    <a:pt x="257937" y="44297"/>
                  </a:lnTo>
                  <a:lnTo>
                    <a:pt x="257937" y="106870"/>
                  </a:lnTo>
                  <a:lnTo>
                    <a:pt x="260985" y="112966"/>
                  </a:lnTo>
                  <a:lnTo>
                    <a:pt x="262509" y="114490"/>
                  </a:lnTo>
                  <a:lnTo>
                    <a:pt x="268605" y="117538"/>
                  </a:lnTo>
                  <a:lnTo>
                    <a:pt x="273177" y="119062"/>
                  </a:lnTo>
                  <a:lnTo>
                    <a:pt x="285369" y="119062"/>
                  </a:lnTo>
                  <a:lnTo>
                    <a:pt x="289953" y="117538"/>
                  </a:lnTo>
                  <a:close/>
                </a:path>
                <a:path w="519429" h="151764">
                  <a:moveTo>
                    <a:pt x="381482" y="76390"/>
                  </a:moveTo>
                  <a:lnTo>
                    <a:pt x="364718" y="39077"/>
                  </a:lnTo>
                  <a:lnTo>
                    <a:pt x="364718" y="61061"/>
                  </a:lnTo>
                  <a:lnTo>
                    <a:pt x="364718" y="67157"/>
                  </a:lnTo>
                  <a:lnTo>
                    <a:pt x="315849" y="67157"/>
                  </a:lnTo>
                  <a:lnTo>
                    <a:pt x="315849" y="61061"/>
                  </a:lnTo>
                  <a:lnTo>
                    <a:pt x="318897" y="54965"/>
                  </a:lnTo>
                  <a:lnTo>
                    <a:pt x="323469" y="50393"/>
                  </a:lnTo>
                  <a:lnTo>
                    <a:pt x="328142" y="45821"/>
                  </a:lnTo>
                  <a:lnTo>
                    <a:pt x="334238" y="44297"/>
                  </a:lnTo>
                  <a:lnTo>
                    <a:pt x="347954" y="44297"/>
                  </a:lnTo>
                  <a:lnTo>
                    <a:pt x="354050" y="45821"/>
                  </a:lnTo>
                  <a:lnTo>
                    <a:pt x="363194" y="54965"/>
                  </a:lnTo>
                  <a:lnTo>
                    <a:pt x="364718" y="61061"/>
                  </a:lnTo>
                  <a:lnTo>
                    <a:pt x="364718" y="39077"/>
                  </a:lnTo>
                  <a:lnTo>
                    <a:pt x="363270" y="37896"/>
                  </a:lnTo>
                  <a:lnTo>
                    <a:pt x="356527" y="34582"/>
                  </a:lnTo>
                  <a:lnTo>
                    <a:pt x="348932" y="32702"/>
                  </a:lnTo>
                  <a:lnTo>
                    <a:pt x="340334" y="32105"/>
                  </a:lnTo>
                  <a:lnTo>
                    <a:pt x="331482" y="32727"/>
                  </a:lnTo>
                  <a:lnTo>
                    <a:pt x="301561" y="58026"/>
                  </a:lnTo>
                  <a:lnTo>
                    <a:pt x="299085" y="76390"/>
                  </a:lnTo>
                  <a:lnTo>
                    <a:pt x="299681" y="86106"/>
                  </a:lnTo>
                  <a:lnTo>
                    <a:pt x="323519" y="116586"/>
                  </a:lnTo>
                  <a:lnTo>
                    <a:pt x="340334" y="118973"/>
                  </a:lnTo>
                  <a:lnTo>
                    <a:pt x="346430" y="118884"/>
                  </a:lnTo>
                  <a:lnTo>
                    <a:pt x="381482" y="93154"/>
                  </a:lnTo>
                  <a:lnTo>
                    <a:pt x="364718" y="90106"/>
                  </a:lnTo>
                  <a:lnTo>
                    <a:pt x="363194" y="96202"/>
                  </a:lnTo>
                  <a:lnTo>
                    <a:pt x="360146" y="100774"/>
                  </a:lnTo>
                  <a:lnTo>
                    <a:pt x="355574" y="103822"/>
                  </a:lnTo>
                  <a:lnTo>
                    <a:pt x="352526" y="106870"/>
                  </a:lnTo>
                  <a:lnTo>
                    <a:pt x="346430" y="108394"/>
                  </a:lnTo>
                  <a:lnTo>
                    <a:pt x="334238" y="108394"/>
                  </a:lnTo>
                  <a:lnTo>
                    <a:pt x="328142" y="105346"/>
                  </a:lnTo>
                  <a:lnTo>
                    <a:pt x="323519" y="100825"/>
                  </a:lnTo>
                  <a:lnTo>
                    <a:pt x="317373" y="96202"/>
                  </a:lnTo>
                  <a:lnTo>
                    <a:pt x="314325" y="88582"/>
                  </a:lnTo>
                  <a:lnTo>
                    <a:pt x="314325" y="79438"/>
                  </a:lnTo>
                  <a:lnTo>
                    <a:pt x="315849" y="79438"/>
                  </a:lnTo>
                  <a:lnTo>
                    <a:pt x="364718" y="79438"/>
                  </a:lnTo>
                  <a:lnTo>
                    <a:pt x="381482" y="79438"/>
                  </a:lnTo>
                  <a:lnTo>
                    <a:pt x="381482" y="76390"/>
                  </a:lnTo>
                  <a:close/>
                </a:path>
                <a:path w="519429" h="151764">
                  <a:moveTo>
                    <a:pt x="518833" y="50393"/>
                  </a:moveTo>
                  <a:lnTo>
                    <a:pt x="515785" y="42773"/>
                  </a:lnTo>
                  <a:lnTo>
                    <a:pt x="506641" y="33629"/>
                  </a:lnTo>
                  <a:lnTo>
                    <a:pt x="500545" y="32105"/>
                  </a:lnTo>
                  <a:lnTo>
                    <a:pt x="491401" y="32105"/>
                  </a:lnTo>
                  <a:lnTo>
                    <a:pt x="482828" y="32981"/>
                  </a:lnTo>
                  <a:lnTo>
                    <a:pt x="475399" y="35725"/>
                  </a:lnTo>
                  <a:lnTo>
                    <a:pt x="469112" y="40462"/>
                  </a:lnTo>
                  <a:lnTo>
                    <a:pt x="463969" y="47345"/>
                  </a:lnTo>
                  <a:lnTo>
                    <a:pt x="459397" y="38201"/>
                  </a:lnTo>
                  <a:lnTo>
                    <a:pt x="454723" y="35153"/>
                  </a:lnTo>
                  <a:lnTo>
                    <a:pt x="450151" y="33629"/>
                  </a:lnTo>
                  <a:lnTo>
                    <a:pt x="444055" y="32105"/>
                  </a:lnTo>
                  <a:lnTo>
                    <a:pt x="431863" y="32105"/>
                  </a:lnTo>
                  <a:lnTo>
                    <a:pt x="422719" y="35153"/>
                  </a:lnTo>
                  <a:lnTo>
                    <a:pt x="413575" y="41249"/>
                  </a:lnTo>
                  <a:lnTo>
                    <a:pt x="410527" y="45821"/>
                  </a:lnTo>
                  <a:lnTo>
                    <a:pt x="410527" y="33629"/>
                  </a:lnTo>
                  <a:lnTo>
                    <a:pt x="396811" y="33629"/>
                  </a:lnTo>
                  <a:lnTo>
                    <a:pt x="396811" y="117538"/>
                  </a:lnTo>
                  <a:lnTo>
                    <a:pt x="412051" y="117538"/>
                  </a:lnTo>
                  <a:lnTo>
                    <a:pt x="412051" y="67157"/>
                  </a:lnTo>
                  <a:lnTo>
                    <a:pt x="413575" y="61061"/>
                  </a:lnTo>
                  <a:lnTo>
                    <a:pt x="416623" y="51917"/>
                  </a:lnTo>
                  <a:lnTo>
                    <a:pt x="419671" y="48869"/>
                  </a:lnTo>
                  <a:lnTo>
                    <a:pt x="425767" y="45821"/>
                  </a:lnTo>
                  <a:lnTo>
                    <a:pt x="430339" y="44297"/>
                  </a:lnTo>
                  <a:lnTo>
                    <a:pt x="441007" y="44297"/>
                  </a:lnTo>
                  <a:lnTo>
                    <a:pt x="444055" y="45821"/>
                  </a:lnTo>
                  <a:lnTo>
                    <a:pt x="447103" y="48869"/>
                  </a:lnTo>
                  <a:lnTo>
                    <a:pt x="448627" y="51917"/>
                  </a:lnTo>
                  <a:lnTo>
                    <a:pt x="450151" y="56489"/>
                  </a:lnTo>
                  <a:lnTo>
                    <a:pt x="450151" y="117538"/>
                  </a:lnTo>
                  <a:lnTo>
                    <a:pt x="465493" y="117538"/>
                  </a:lnTo>
                  <a:lnTo>
                    <a:pt x="465493" y="59537"/>
                  </a:lnTo>
                  <a:lnTo>
                    <a:pt x="468541" y="53441"/>
                  </a:lnTo>
                  <a:lnTo>
                    <a:pt x="476161" y="45821"/>
                  </a:lnTo>
                  <a:lnTo>
                    <a:pt x="480733" y="44297"/>
                  </a:lnTo>
                  <a:lnTo>
                    <a:pt x="494449" y="44297"/>
                  </a:lnTo>
                  <a:lnTo>
                    <a:pt x="497497" y="45821"/>
                  </a:lnTo>
                  <a:lnTo>
                    <a:pt x="499021" y="47345"/>
                  </a:lnTo>
                  <a:lnTo>
                    <a:pt x="500545" y="50393"/>
                  </a:lnTo>
                  <a:lnTo>
                    <a:pt x="502069" y="51917"/>
                  </a:lnTo>
                  <a:lnTo>
                    <a:pt x="503593" y="54965"/>
                  </a:lnTo>
                  <a:lnTo>
                    <a:pt x="503593" y="117538"/>
                  </a:lnTo>
                  <a:lnTo>
                    <a:pt x="518833" y="117538"/>
                  </a:lnTo>
                  <a:lnTo>
                    <a:pt x="518833" y="50393"/>
                  </a:lnTo>
                  <a:close/>
                </a:path>
              </a:pathLst>
            </a:custGeom>
            <a:solidFill>
              <a:srgbClr val="1F1A16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9" name="object 59"/>
            <p:cNvSpPr/>
            <p:nvPr/>
          </p:nvSpPr>
          <p:spPr>
            <a:xfrm>
              <a:off x="3424713" y="5507545"/>
              <a:ext cx="198310" cy="11906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0" name="object 60"/>
            <p:cNvSpPr/>
            <p:nvPr/>
          </p:nvSpPr>
          <p:spPr>
            <a:xfrm>
              <a:off x="3642347" y="5509272"/>
              <a:ext cx="64135" cy="116205"/>
            </a:xfrm>
            <a:custGeom>
              <a:avLst/>
              <a:gdLst/>
              <a:ahLst/>
              <a:cxnLst/>
              <a:rect l="l" t="t" r="r" b="b"/>
              <a:pathLst>
                <a:path w="64135" h="116204">
                  <a:moveTo>
                    <a:pt x="15240" y="0"/>
                  </a:moveTo>
                  <a:lnTo>
                    <a:pt x="0" y="0"/>
                  </a:lnTo>
                  <a:lnTo>
                    <a:pt x="0" y="115824"/>
                  </a:lnTo>
                  <a:lnTo>
                    <a:pt x="15240" y="115824"/>
                  </a:lnTo>
                  <a:lnTo>
                    <a:pt x="15240" y="0"/>
                  </a:lnTo>
                  <a:close/>
                </a:path>
                <a:path w="64135" h="116204">
                  <a:moveTo>
                    <a:pt x="64008" y="0"/>
                  </a:moveTo>
                  <a:lnTo>
                    <a:pt x="48768" y="0"/>
                  </a:lnTo>
                  <a:lnTo>
                    <a:pt x="48768" y="115824"/>
                  </a:lnTo>
                  <a:lnTo>
                    <a:pt x="64008" y="115824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1F1A16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978771" y="5478173"/>
            <a:ext cx="645076" cy="127060"/>
            <a:chOff x="1144619" y="6177819"/>
            <a:chExt cx="754380" cy="148590"/>
          </a:xfrm>
        </p:grpSpPr>
        <p:sp>
          <p:nvSpPr>
            <p:cNvPr id="62" name="object 62"/>
            <p:cNvSpPr/>
            <p:nvPr/>
          </p:nvSpPr>
          <p:spPr>
            <a:xfrm>
              <a:off x="1144619" y="6177819"/>
              <a:ext cx="206025" cy="14811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3" name="object 63"/>
            <p:cNvSpPr/>
            <p:nvPr/>
          </p:nvSpPr>
          <p:spPr>
            <a:xfrm>
              <a:off x="1371600" y="6177826"/>
              <a:ext cx="64769" cy="116839"/>
            </a:xfrm>
            <a:custGeom>
              <a:avLst/>
              <a:gdLst/>
              <a:ahLst/>
              <a:cxnLst/>
              <a:rect l="l" t="t" r="r" b="b"/>
              <a:pathLst>
                <a:path w="64769" h="116839">
                  <a:moveTo>
                    <a:pt x="15240" y="469"/>
                  </a:moveTo>
                  <a:lnTo>
                    <a:pt x="0" y="469"/>
                  </a:lnTo>
                  <a:lnTo>
                    <a:pt x="0" y="116293"/>
                  </a:lnTo>
                  <a:lnTo>
                    <a:pt x="15240" y="116293"/>
                  </a:lnTo>
                  <a:lnTo>
                    <a:pt x="15240" y="469"/>
                  </a:lnTo>
                  <a:close/>
                </a:path>
                <a:path w="64769" h="116839">
                  <a:moveTo>
                    <a:pt x="64477" y="32004"/>
                  </a:moveTo>
                  <a:lnTo>
                    <a:pt x="49237" y="32004"/>
                  </a:lnTo>
                  <a:lnTo>
                    <a:pt x="49237" y="116014"/>
                  </a:lnTo>
                  <a:lnTo>
                    <a:pt x="64477" y="116014"/>
                  </a:lnTo>
                  <a:lnTo>
                    <a:pt x="64477" y="32004"/>
                  </a:lnTo>
                  <a:close/>
                </a:path>
                <a:path w="64769" h="116839">
                  <a:moveTo>
                    <a:pt x="64477" y="0"/>
                  </a:moveTo>
                  <a:lnTo>
                    <a:pt x="49237" y="0"/>
                  </a:lnTo>
                  <a:lnTo>
                    <a:pt x="49237" y="15240"/>
                  </a:lnTo>
                  <a:lnTo>
                    <a:pt x="64477" y="15240"/>
                  </a:lnTo>
                  <a:lnTo>
                    <a:pt x="64477" y="0"/>
                  </a:lnTo>
                  <a:close/>
                </a:path>
              </a:pathLst>
            </a:custGeom>
            <a:solidFill>
              <a:srgbClr val="1F1A16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4" name="object 64"/>
            <p:cNvSpPr/>
            <p:nvPr/>
          </p:nvSpPr>
          <p:spPr>
            <a:xfrm>
              <a:off x="1460468" y="6177819"/>
              <a:ext cx="334232" cy="146589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5" name="object 65"/>
            <p:cNvSpPr/>
            <p:nvPr/>
          </p:nvSpPr>
          <p:spPr>
            <a:xfrm>
              <a:off x="1814607" y="6206775"/>
              <a:ext cx="83915" cy="88582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2531759" y="5489902"/>
            <a:ext cx="629329" cy="100997"/>
            <a:chOff x="2960751" y="6191535"/>
            <a:chExt cx="735965" cy="118110"/>
          </a:xfrm>
        </p:grpSpPr>
        <p:sp>
          <p:nvSpPr>
            <p:cNvPr id="67" name="object 67"/>
            <p:cNvSpPr/>
            <p:nvPr/>
          </p:nvSpPr>
          <p:spPr>
            <a:xfrm>
              <a:off x="2960751" y="6191535"/>
              <a:ext cx="111347" cy="116014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8" name="object 68"/>
            <p:cNvSpPr/>
            <p:nvPr/>
          </p:nvSpPr>
          <p:spPr>
            <a:xfrm>
              <a:off x="3102673" y="6191535"/>
              <a:ext cx="76295" cy="117538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9" name="object 69"/>
            <p:cNvSpPr/>
            <p:nvPr/>
          </p:nvSpPr>
          <p:spPr>
            <a:xfrm>
              <a:off x="3204972" y="6191542"/>
              <a:ext cx="59690" cy="116839"/>
            </a:xfrm>
            <a:custGeom>
              <a:avLst/>
              <a:gdLst/>
              <a:ahLst/>
              <a:cxnLst/>
              <a:rect l="l" t="t" r="r" b="b"/>
              <a:pathLst>
                <a:path w="59689" h="116839">
                  <a:moveTo>
                    <a:pt x="15240" y="469"/>
                  </a:moveTo>
                  <a:lnTo>
                    <a:pt x="0" y="469"/>
                  </a:lnTo>
                  <a:lnTo>
                    <a:pt x="0" y="116293"/>
                  </a:lnTo>
                  <a:lnTo>
                    <a:pt x="15240" y="116293"/>
                  </a:lnTo>
                  <a:lnTo>
                    <a:pt x="15240" y="469"/>
                  </a:lnTo>
                  <a:close/>
                </a:path>
                <a:path w="59689" h="116839">
                  <a:moveTo>
                    <a:pt x="59436" y="32092"/>
                  </a:moveTo>
                  <a:lnTo>
                    <a:pt x="44183" y="32092"/>
                  </a:lnTo>
                  <a:lnTo>
                    <a:pt x="44183" y="116014"/>
                  </a:lnTo>
                  <a:lnTo>
                    <a:pt x="59436" y="116014"/>
                  </a:lnTo>
                  <a:lnTo>
                    <a:pt x="59436" y="32092"/>
                  </a:lnTo>
                  <a:close/>
                </a:path>
                <a:path w="59689" h="116839">
                  <a:moveTo>
                    <a:pt x="59436" y="0"/>
                  </a:moveTo>
                  <a:lnTo>
                    <a:pt x="44183" y="0"/>
                  </a:lnTo>
                  <a:lnTo>
                    <a:pt x="44183" y="16764"/>
                  </a:lnTo>
                  <a:lnTo>
                    <a:pt x="59436" y="16764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1F1A16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0" name="object 70"/>
            <p:cNvSpPr/>
            <p:nvPr/>
          </p:nvSpPr>
          <p:spPr>
            <a:xfrm>
              <a:off x="3293459" y="6194583"/>
              <a:ext cx="402907" cy="11449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7352476" y="5489902"/>
            <a:ext cx="661908" cy="100997"/>
            <a:chOff x="8598312" y="6191535"/>
            <a:chExt cx="774065" cy="118110"/>
          </a:xfrm>
        </p:grpSpPr>
        <p:sp>
          <p:nvSpPr>
            <p:cNvPr id="72" name="object 72"/>
            <p:cNvSpPr/>
            <p:nvPr/>
          </p:nvSpPr>
          <p:spPr>
            <a:xfrm>
              <a:off x="8598306" y="6191542"/>
              <a:ext cx="97790" cy="116205"/>
            </a:xfrm>
            <a:custGeom>
              <a:avLst/>
              <a:gdLst/>
              <a:ahLst/>
              <a:cxnLst/>
              <a:rect l="l" t="t" r="r" b="b"/>
              <a:pathLst>
                <a:path w="97790" h="116204">
                  <a:moveTo>
                    <a:pt x="97790" y="0"/>
                  </a:moveTo>
                  <a:lnTo>
                    <a:pt x="81280" y="0"/>
                  </a:lnTo>
                  <a:lnTo>
                    <a:pt x="81280" y="47332"/>
                  </a:lnTo>
                  <a:lnTo>
                    <a:pt x="16510" y="47332"/>
                  </a:lnTo>
                  <a:lnTo>
                    <a:pt x="16510" y="0"/>
                  </a:lnTo>
                  <a:lnTo>
                    <a:pt x="0" y="0"/>
                  </a:lnTo>
                  <a:lnTo>
                    <a:pt x="0" y="116014"/>
                  </a:lnTo>
                  <a:lnTo>
                    <a:pt x="16510" y="116014"/>
                  </a:lnTo>
                  <a:lnTo>
                    <a:pt x="16510" y="61048"/>
                  </a:lnTo>
                  <a:lnTo>
                    <a:pt x="81280" y="61048"/>
                  </a:lnTo>
                  <a:lnTo>
                    <a:pt x="81280" y="116014"/>
                  </a:lnTo>
                  <a:lnTo>
                    <a:pt x="97790" y="116014"/>
                  </a:lnTo>
                  <a:lnTo>
                    <a:pt x="97790" y="0"/>
                  </a:lnTo>
                  <a:close/>
                </a:path>
              </a:pathLst>
            </a:custGeom>
            <a:solidFill>
              <a:srgbClr val="1F1A16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3" name="object 73"/>
            <p:cNvSpPr/>
            <p:nvPr/>
          </p:nvSpPr>
          <p:spPr>
            <a:xfrm>
              <a:off x="8718898" y="6222110"/>
              <a:ext cx="82391" cy="86963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4" name="object 74"/>
            <p:cNvSpPr/>
            <p:nvPr/>
          </p:nvSpPr>
          <p:spPr>
            <a:xfrm>
              <a:off x="8821102" y="6191535"/>
              <a:ext cx="279272" cy="11753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5" name="object 75"/>
            <p:cNvSpPr/>
            <p:nvPr/>
          </p:nvSpPr>
          <p:spPr>
            <a:xfrm>
              <a:off x="9121806" y="6222110"/>
              <a:ext cx="82391" cy="86963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6" name="object 76"/>
            <p:cNvSpPr/>
            <p:nvPr/>
          </p:nvSpPr>
          <p:spPr>
            <a:xfrm>
              <a:off x="9225533" y="6222110"/>
              <a:ext cx="146494" cy="86963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77" name="object 77"/>
          <p:cNvSpPr/>
          <p:nvPr/>
        </p:nvSpPr>
        <p:spPr>
          <a:xfrm>
            <a:off x="1627349" y="4855415"/>
            <a:ext cx="429507" cy="225885"/>
          </a:xfrm>
          <a:custGeom>
            <a:avLst/>
            <a:gdLst/>
            <a:ahLst/>
            <a:cxnLst/>
            <a:rect l="l" t="t" r="r" b="b"/>
            <a:pathLst>
              <a:path w="502285" h="264160">
                <a:moveTo>
                  <a:pt x="373951" y="264128"/>
                </a:moveTo>
                <a:lnTo>
                  <a:pt x="373951" y="0"/>
                </a:lnTo>
                <a:lnTo>
                  <a:pt x="502062" y="131349"/>
                </a:lnTo>
                <a:lnTo>
                  <a:pt x="373951" y="264128"/>
                </a:lnTo>
                <a:close/>
              </a:path>
              <a:path w="502285" h="264160">
                <a:moveTo>
                  <a:pt x="241173" y="195453"/>
                </a:moveTo>
                <a:lnTo>
                  <a:pt x="241173" y="67151"/>
                </a:lnTo>
                <a:lnTo>
                  <a:pt x="373951" y="67151"/>
                </a:lnTo>
                <a:lnTo>
                  <a:pt x="373951" y="195453"/>
                </a:lnTo>
                <a:lnTo>
                  <a:pt x="241173" y="195453"/>
                </a:lnTo>
                <a:close/>
              </a:path>
              <a:path w="502285" h="264160">
                <a:moveTo>
                  <a:pt x="117538" y="195453"/>
                </a:moveTo>
                <a:lnTo>
                  <a:pt x="117538" y="67151"/>
                </a:lnTo>
                <a:lnTo>
                  <a:pt x="221265" y="67151"/>
                </a:lnTo>
                <a:lnTo>
                  <a:pt x="221265" y="195453"/>
                </a:lnTo>
                <a:lnTo>
                  <a:pt x="117538" y="195453"/>
                </a:lnTo>
                <a:close/>
              </a:path>
              <a:path w="502285" h="264160">
                <a:moveTo>
                  <a:pt x="44291" y="195453"/>
                </a:moveTo>
                <a:lnTo>
                  <a:pt x="44291" y="67151"/>
                </a:lnTo>
                <a:lnTo>
                  <a:pt x="99250" y="67151"/>
                </a:lnTo>
                <a:lnTo>
                  <a:pt x="99250" y="195453"/>
                </a:lnTo>
                <a:lnTo>
                  <a:pt x="44291" y="195453"/>
                </a:lnTo>
                <a:close/>
              </a:path>
              <a:path w="502285" h="264160">
                <a:moveTo>
                  <a:pt x="0" y="195453"/>
                </a:moveTo>
                <a:lnTo>
                  <a:pt x="0" y="67151"/>
                </a:lnTo>
                <a:lnTo>
                  <a:pt x="28956" y="67151"/>
                </a:lnTo>
                <a:lnTo>
                  <a:pt x="28956" y="195453"/>
                </a:lnTo>
                <a:lnTo>
                  <a:pt x="0" y="195453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8" name="object 78"/>
          <p:cNvSpPr/>
          <p:nvPr/>
        </p:nvSpPr>
        <p:spPr>
          <a:xfrm>
            <a:off x="3826308" y="4855415"/>
            <a:ext cx="431136" cy="225885"/>
          </a:xfrm>
          <a:custGeom>
            <a:avLst/>
            <a:gdLst/>
            <a:ahLst/>
            <a:cxnLst/>
            <a:rect l="l" t="t" r="r" b="b"/>
            <a:pathLst>
              <a:path w="504189" h="264160">
                <a:moveTo>
                  <a:pt x="370903" y="264128"/>
                </a:moveTo>
                <a:lnTo>
                  <a:pt x="370903" y="0"/>
                </a:lnTo>
                <a:lnTo>
                  <a:pt x="503682" y="131349"/>
                </a:lnTo>
                <a:lnTo>
                  <a:pt x="370903" y="264128"/>
                </a:lnTo>
                <a:close/>
              </a:path>
              <a:path w="504189" h="264160">
                <a:moveTo>
                  <a:pt x="236601" y="195453"/>
                </a:moveTo>
                <a:lnTo>
                  <a:pt x="236601" y="67151"/>
                </a:lnTo>
                <a:lnTo>
                  <a:pt x="370903" y="67151"/>
                </a:lnTo>
                <a:lnTo>
                  <a:pt x="370903" y="195453"/>
                </a:lnTo>
                <a:lnTo>
                  <a:pt x="236601" y="195453"/>
                </a:lnTo>
                <a:close/>
              </a:path>
              <a:path w="504189" h="264160">
                <a:moveTo>
                  <a:pt x="119062" y="195453"/>
                </a:moveTo>
                <a:lnTo>
                  <a:pt x="119062" y="67151"/>
                </a:lnTo>
                <a:lnTo>
                  <a:pt x="216693" y="67151"/>
                </a:lnTo>
                <a:lnTo>
                  <a:pt x="216693" y="195453"/>
                </a:lnTo>
                <a:lnTo>
                  <a:pt x="119062" y="195453"/>
                </a:lnTo>
                <a:close/>
              </a:path>
              <a:path w="504189" h="264160">
                <a:moveTo>
                  <a:pt x="44291" y="195453"/>
                </a:moveTo>
                <a:lnTo>
                  <a:pt x="44291" y="67151"/>
                </a:lnTo>
                <a:lnTo>
                  <a:pt x="94583" y="67151"/>
                </a:lnTo>
                <a:lnTo>
                  <a:pt x="94583" y="195453"/>
                </a:lnTo>
                <a:lnTo>
                  <a:pt x="44291" y="195453"/>
                </a:lnTo>
                <a:close/>
              </a:path>
              <a:path w="504189" h="264160">
                <a:moveTo>
                  <a:pt x="0" y="195453"/>
                </a:moveTo>
                <a:lnTo>
                  <a:pt x="0" y="67151"/>
                </a:lnTo>
                <a:lnTo>
                  <a:pt x="24384" y="67151"/>
                </a:lnTo>
                <a:lnTo>
                  <a:pt x="24384" y="195453"/>
                </a:lnTo>
                <a:lnTo>
                  <a:pt x="0" y="195453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9" name="object 79"/>
          <p:cNvSpPr/>
          <p:nvPr/>
        </p:nvSpPr>
        <p:spPr>
          <a:xfrm>
            <a:off x="6590358" y="4855415"/>
            <a:ext cx="429507" cy="225885"/>
          </a:xfrm>
          <a:custGeom>
            <a:avLst/>
            <a:gdLst/>
            <a:ahLst/>
            <a:cxnLst/>
            <a:rect l="l" t="t" r="r" b="b"/>
            <a:pathLst>
              <a:path w="502284" h="264160">
                <a:moveTo>
                  <a:pt x="369284" y="264128"/>
                </a:moveTo>
                <a:lnTo>
                  <a:pt x="369284" y="0"/>
                </a:lnTo>
                <a:lnTo>
                  <a:pt x="502062" y="131349"/>
                </a:lnTo>
                <a:lnTo>
                  <a:pt x="369284" y="264128"/>
                </a:lnTo>
                <a:close/>
              </a:path>
              <a:path w="502284" h="264160">
                <a:moveTo>
                  <a:pt x="236505" y="195453"/>
                </a:moveTo>
                <a:lnTo>
                  <a:pt x="236505" y="67151"/>
                </a:lnTo>
                <a:lnTo>
                  <a:pt x="369284" y="67151"/>
                </a:lnTo>
                <a:lnTo>
                  <a:pt x="369284" y="195453"/>
                </a:lnTo>
                <a:lnTo>
                  <a:pt x="236505" y="195453"/>
                </a:lnTo>
                <a:close/>
              </a:path>
              <a:path w="502284" h="264160">
                <a:moveTo>
                  <a:pt x="119062" y="195453"/>
                </a:moveTo>
                <a:lnTo>
                  <a:pt x="119062" y="67151"/>
                </a:lnTo>
                <a:lnTo>
                  <a:pt x="216693" y="67151"/>
                </a:lnTo>
                <a:lnTo>
                  <a:pt x="216693" y="195453"/>
                </a:lnTo>
                <a:lnTo>
                  <a:pt x="119062" y="195453"/>
                </a:lnTo>
                <a:close/>
              </a:path>
              <a:path w="502284" h="264160">
                <a:moveTo>
                  <a:pt x="44196" y="195453"/>
                </a:moveTo>
                <a:lnTo>
                  <a:pt x="44196" y="67151"/>
                </a:lnTo>
                <a:lnTo>
                  <a:pt x="99155" y="67151"/>
                </a:lnTo>
                <a:lnTo>
                  <a:pt x="99155" y="195453"/>
                </a:lnTo>
                <a:lnTo>
                  <a:pt x="44196" y="195453"/>
                </a:lnTo>
                <a:close/>
              </a:path>
              <a:path w="502284" h="264160">
                <a:moveTo>
                  <a:pt x="0" y="195453"/>
                </a:moveTo>
                <a:lnTo>
                  <a:pt x="0" y="67151"/>
                </a:lnTo>
                <a:lnTo>
                  <a:pt x="24384" y="67151"/>
                </a:lnTo>
                <a:lnTo>
                  <a:pt x="24384" y="195453"/>
                </a:lnTo>
                <a:lnTo>
                  <a:pt x="0" y="195453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80" name="object 80"/>
          <p:cNvGrpSpPr/>
          <p:nvPr/>
        </p:nvGrpSpPr>
        <p:grpSpPr>
          <a:xfrm>
            <a:off x="4466406" y="4678499"/>
            <a:ext cx="1973236" cy="655935"/>
            <a:chOff x="5223214" y="5242645"/>
            <a:chExt cx="2307590" cy="767080"/>
          </a:xfrm>
        </p:grpSpPr>
        <p:sp>
          <p:nvSpPr>
            <p:cNvPr id="81" name="object 81"/>
            <p:cNvSpPr/>
            <p:nvPr/>
          </p:nvSpPr>
          <p:spPr>
            <a:xfrm>
              <a:off x="7465885" y="5247989"/>
              <a:ext cx="59690" cy="756285"/>
            </a:xfrm>
            <a:custGeom>
              <a:avLst/>
              <a:gdLst/>
              <a:ahLst/>
              <a:cxnLst/>
              <a:rect l="l" t="t" r="r" b="b"/>
              <a:pathLst>
                <a:path w="59690" h="756285">
                  <a:moveTo>
                    <a:pt x="0" y="696182"/>
                  </a:moveTo>
                  <a:lnTo>
                    <a:pt x="0" y="0"/>
                  </a:lnTo>
                  <a:lnTo>
                    <a:pt x="59531" y="58007"/>
                  </a:lnTo>
                  <a:lnTo>
                    <a:pt x="59531" y="755808"/>
                  </a:lnTo>
                  <a:lnTo>
                    <a:pt x="0" y="696182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2" name="object 82"/>
            <p:cNvSpPr/>
            <p:nvPr/>
          </p:nvSpPr>
          <p:spPr>
            <a:xfrm>
              <a:off x="7465885" y="5247989"/>
              <a:ext cx="59690" cy="756285"/>
            </a:xfrm>
            <a:custGeom>
              <a:avLst/>
              <a:gdLst/>
              <a:ahLst/>
              <a:cxnLst/>
              <a:rect l="l" t="t" r="r" b="b"/>
              <a:pathLst>
                <a:path w="59690" h="756285">
                  <a:moveTo>
                    <a:pt x="0" y="0"/>
                  </a:moveTo>
                  <a:lnTo>
                    <a:pt x="59531" y="58007"/>
                  </a:lnTo>
                  <a:lnTo>
                    <a:pt x="59531" y="755808"/>
                  </a:lnTo>
                  <a:lnTo>
                    <a:pt x="0" y="696182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1F1A16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3" name="object 83"/>
            <p:cNvSpPr/>
            <p:nvPr/>
          </p:nvSpPr>
          <p:spPr>
            <a:xfrm>
              <a:off x="5228558" y="5944171"/>
              <a:ext cx="2297430" cy="59690"/>
            </a:xfrm>
            <a:custGeom>
              <a:avLst/>
              <a:gdLst/>
              <a:ahLst/>
              <a:cxnLst/>
              <a:rect l="l" t="t" r="r" b="b"/>
              <a:pathLst>
                <a:path w="2297429" h="59689">
                  <a:moveTo>
                    <a:pt x="0" y="0"/>
                  </a:moveTo>
                  <a:lnTo>
                    <a:pt x="2237327" y="0"/>
                  </a:lnTo>
                  <a:lnTo>
                    <a:pt x="2296858" y="59626"/>
                  </a:lnTo>
                  <a:lnTo>
                    <a:pt x="54959" y="59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4" name="object 84"/>
            <p:cNvSpPr/>
            <p:nvPr/>
          </p:nvSpPr>
          <p:spPr>
            <a:xfrm>
              <a:off x="5228558" y="5944171"/>
              <a:ext cx="2297430" cy="59690"/>
            </a:xfrm>
            <a:custGeom>
              <a:avLst/>
              <a:gdLst/>
              <a:ahLst/>
              <a:cxnLst/>
              <a:rect l="l" t="t" r="r" b="b"/>
              <a:pathLst>
                <a:path w="2297429" h="59689">
                  <a:moveTo>
                    <a:pt x="2237327" y="0"/>
                  </a:moveTo>
                  <a:lnTo>
                    <a:pt x="2296858" y="59626"/>
                  </a:lnTo>
                  <a:lnTo>
                    <a:pt x="54959" y="59626"/>
                  </a:lnTo>
                  <a:lnTo>
                    <a:pt x="0" y="0"/>
                  </a:lnTo>
                  <a:lnTo>
                    <a:pt x="2237327" y="0"/>
                  </a:lnTo>
                  <a:close/>
                </a:path>
              </a:pathLst>
            </a:custGeom>
            <a:ln w="10687">
              <a:solidFill>
                <a:srgbClr val="1F1A16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5" name="object 85"/>
            <p:cNvSpPr/>
            <p:nvPr/>
          </p:nvSpPr>
          <p:spPr>
            <a:xfrm>
              <a:off x="7465885" y="5247989"/>
              <a:ext cx="59690" cy="756285"/>
            </a:xfrm>
            <a:custGeom>
              <a:avLst/>
              <a:gdLst/>
              <a:ahLst/>
              <a:cxnLst/>
              <a:rect l="l" t="t" r="r" b="b"/>
              <a:pathLst>
                <a:path w="59690" h="756285">
                  <a:moveTo>
                    <a:pt x="0" y="696182"/>
                  </a:moveTo>
                  <a:lnTo>
                    <a:pt x="0" y="0"/>
                  </a:lnTo>
                  <a:lnTo>
                    <a:pt x="59531" y="58007"/>
                  </a:lnTo>
                  <a:lnTo>
                    <a:pt x="59531" y="755808"/>
                  </a:lnTo>
                  <a:lnTo>
                    <a:pt x="0" y="696182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6" name="object 86"/>
            <p:cNvSpPr/>
            <p:nvPr/>
          </p:nvSpPr>
          <p:spPr>
            <a:xfrm>
              <a:off x="7465885" y="5247989"/>
              <a:ext cx="59690" cy="756285"/>
            </a:xfrm>
            <a:custGeom>
              <a:avLst/>
              <a:gdLst/>
              <a:ahLst/>
              <a:cxnLst/>
              <a:rect l="l" t="t" r="r" b="b"/>
              <a:pathLst>
                <a:path w="59690" h="756285">
                  <a:moveTo>
                    <a:pt x="0" y="0"/>
                  </a:moveTo>
                  <a:lnTo>
                    <a:pt x="59531" y="58007"/>
                  </a:lnTo>
                  <a:lnTo>
                    <a:pt x="59531" y="755808"/>
                  </a:lnTo>
                  <a:lnTo>
                    <a:pt x="0" y="696182"/>
                  </a:lnTo>
                  <a:lnTo>
                    <a:pt x="0" y="0"/>
                  </a:lnTo>
                  <a:close/>
                </a:path>
              </a:pathLst>
            </a:custGeom>
            <a:ln w="10687">
              <a:solidFill>
                <a:srgbClr val="1F1A16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7" name="object 87"/>
            <p:cNvSpPr/>
            <p:nvPr/>
          </p:nvSpPr>
          <p:spPr>
            <a:xfrm>
              <a:off x="5228558" y="5944171"/>
              <a:ext cx="2297430" cy="59690"/>
            </a:xfrm>
            <a:custGeom>
              <a:avLst/>
              <a:gdLst/>
              <a:ahLst/>
              <a:cxnLst/>
              <a:rect l="l" t="t" r="r" b="b"/>
              <a:pathLst>
                <a:path w="2297429" h="59689">
                  <a:moveTo>
                    <a:pt x="0" y="0"/>
                  </a:moveTo>
                  <a:lnTo>
                    <a:pt x="2237327" y="0"/>
                  </a:lnTo>
                  <a:lnTo>
                    <a:pt x="2296858" y="59626"/>
                  </a:lnTo>
                  <a:lnTo>
                    <a:pt x="54959" y="59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8" name="object 88"/>
            <p:cNvSpPr/>
            <p:nvPr/>
          </p:nvSpPr>
          <p:spPr>
            <a:xfrm>
              <a:off x="5228558" y="5944171"/>
              <a:ext cx="2297430" cy="59690"/>
            </a:xfrm>
            <a:custGeom>
              <a:avLst/>
              <a:gdLst/>
              <a:ahLst/>
              <a:cxnLst/>
              <a:rect l="l" t="t" r="r" b="b"/>
              <a:pathLst>
                <a:path w="2297429" h="59689">
                  <a:moveTo>
                    <a:pt x="2237327" y="0"/>
                  </a:moveTo>
                  <a:lnTo>
                    <a:pt x="2296858" y="59626"/>
                  </a:lnTo>
                  <a:lnTo>
                    <a:pt x="54959" y="59626"/>
                  </a:lnTo>
                  <a:lnTo>
                    <a:pt x="0" y="0"/>
                  </a:lnTo>
                  <a:lnTo>
                    <a:pt x="2237327" y="0"/>
                  </a:lnTo>
                  <a:close/>
                </a:path>
              </a:pathLst>
            </a:custGeom>
            <a:ln w="10687">
              <a:solidFill>
                <a:srgbClr val="1F1A16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9" name="object 89"/>
            <p:cNvSpPr/>
            <p:nvPr/>
          </p:nvSpPr>
          <p:spPr>
            <a:xfrm>
              <a:off x="5228844" y="5247132"/>
              <a:ext cx="2237740" cy="696595"/>
            </a:xfrm>
            <a:custGeom>
              <a:avLst/>
              <a:gdLst/>
              <a:ahLst/>
              <a:cxnLst/>
              <a:rect l="l" t="t" r="r" b="b"/>
              <a:pathLst>
                <a:path w="2237740" h="696595">
                  <a:moveTo>
                    <a:pt x="0" y="696468"/>
                  </a:moveTo>
                  <a:lnTo>
                    <a:pt x="0" y="0"/>
                  </a:lnTo>
                  <a:lnTo>
                    <a:pt x="2237232" y="0"/>
                  </a:lnTo>
                  <a:lnTo>
                    <a:pt x="2237232" y="696468"/>
                  </a:lnTo>
                  <a:lnTo>
                    <a:pt x="0" y="696468"/>
                  </a:lnTo>
                  <a:close/>
                </a:path>
              </a:pathLst>
            </a:custGeom>
            <a:solidFill>
              <a:srgbClr val="DFDFDD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90" name="object 90"/>
            <p:cNvSpPr/>
            <p:nvPr/>
          </p:nvSpPr>
          <p:spPr>
            <a:xfrm>
              <a:off x="5228558" y="5247989"/>
              <a:ext cx="2237740" cy="696595"/>
            </a:xfrm>
            <a:custGeom>
              <a:avLst/>
              <a:gdLst/>
              <a:ahLst/>
              <a:cxnLst/>
              <a:rect l="l" t="t" r="r" b="b"/>
              <a:pathLst>
                <a:path w="2237740" h="696595">
                  <a:moveTo>
                    <a:pt x="0" y="696182"/>
                  </a:moveTo>
                  <a:lnTo>
                    <a:pt x="2237327" y="696182"/>
                  </a:lnTo>
                  <a:lnTo>
                    <a:pt x="2237327" y="0"/>
                  </a:lnTo>
                  <a:lnTo>
                    <a:pt x="0" y="0"/>
                  </a:lnTo>
                  <a:lnTo>
                    <a:pt x="0" y="696182"/>
                  </a:lnTo>
                  <a:close/>
                </a:path>
              </a:pathLst>
            </a:custGeom>
            <a:ln w="10687">
              <a:solidFill>
                <a:srgbClr val="1F1A16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91" name="object 91"/>
            <p:cNvSpPr/>
            <p:nvPr/>
          </p:nvSpPr>
          <p:spPr>
            <a:xfrm>
              <a:off x="5336952" y="5388483"/>
              <a:ext cx="2014823" cy="419862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92" name="object 92"/>
          <p:cNvSpPr/>
          <p:nvPr/>
        </p:nvSpPr>
        <p:spPr>
          <a:xfrm>
            <a:off x="2466512" y="6053860"/>
            <a:ext cx="250863" cy="89050"/>
          </a:xfrm>
          <a:custGeom>
            <a:avLst/>
            <a:gdLst/>
            <a:ahLst/>
            <a:cxnLst/>
            <a:rect l="l" t="t" r="r" b="b"/>
            <a:pathLst>
              <a:path w="293369" h="104140">
                <a:moveTo>
                  <a:pt x="96100" y="1524"/>
                </a:moveTo>
                <a:lnTo>
                  <a:pt x="77812" y="1524"/>
                </a:lnTo>
                <a:lnTo>
                  <a:pt x="53340" y="71818"/>
                </a:lnTo>
                <a:lnTo>
                  <a:pt x="51816" y="79438"/>
                </a:lnTo>
                <a:lnTo>
                  <a:pt x="48768" y="88582"/>
                </a:lnTo>
                <a:lnTo>
                  <a:pt x="45720" y="79438"/>
                </a:lnTo>
                <a:lnTo>
                  <a:pt x="44196" y="73342"/>
                </a:lnTo>
                <a:lnTo>
                  <a:pt x="19812" y="1524"/>
                </a:lnTo>
                <a:lnTo>
                  <a:pt x="0" y="1524"/>
                </a:lnTo>
                <a:lnTo>
                  <a:pt x="0" y="102298"/>
                </a:lnTo>
                <a:lnTo>
                  <a:pt x="12192" y="102298"/>
                </a:lnTo>
                <a:lnTo>
                  <a:pt x="12192" y="16852"/>
                </a:lnTo>
                <a:lnTo>
                  <a:pt x="41148" y="102298"/>
                </a:lnTo>
                <a:lnTo>
                  <a:pt x="53340" y="102298"/>
                </a:lnTo>
                <a:lnTo>
                  <a:pt x="82384" y="18376"/>
                </a:lnTo>
                <a:lnTo>
                  <a:pt x="82384" y="102298"/>
                </a:lnTo>
                <a:lnTo>
                  <a:pt x="96100" y="102298"/>
                </a:lnTo>
                <a:lnTo>
                  <a:pt x="96100" y="1524"/>
                </a:lnTo>
                <a:close/>
              </a:path>
              <a:path w="293369" h="104140">
                <a:moveTo>
                  <a:pt x="198310" y="102298"/>
                </a:moveTo>
                <a:lnTo>
                  <a:pt x="166306" y="23926"/>
                </a:lnTo>
                <a:lnTo>
                  <a:pt x="166306" y="61150"/>
                </a:lnTo>
                <a:lnTo>
                  <a:pt x="132778" y="61150"/>
                </a:lnTo>
                <a:lnTo>
                  <a:pt x="143446" y="32092"/>
                </a:lnTo>
                <a:lnTo>
                  <a:pt x="146494" y="25996"/>
                </a:lnTo>
                <a:lnTo>
                  <a:pt x="148018" y="18376"/>
                </a:lnTo>
                <a:lnTo>
                  <a:pt x="149542" y="12280"/>
                </a:lnTo>
                <a:lnTo>
                  <a:pt x="152590" y="24472"/>
                </a:lnTo>
                <a:lnTo>
                  <a:pt x="155638" y="33616"/>
                </a:lnTo>
                <a:lnTo>
                  <a:pt x="166306" y="61150"/>
                </a:lnTo>
                <a:lnTo>
                  <a:pt x="166306" y="23926"/>
                </a:lnTo>
                <a:lnTo>
                  <a:pt x="157162" y="1524"/>
                </a:lnTo>
                <a:lnTo>
                  <a:pt x="141922" y="1524"/>
                </a:lnTo>
                <a:lnTo>
                  <a:pt x="103720" y="102298"/>
                </a:lnTo>
                <a:lnTo>
                  <a:pt x="117449" y="102298"/>
                </a:lnTo>
                <a:lnTo>
                  <a:pt x="128117" y="71818"/>
                </a:lnTo>
                <a:lnTo>
                  <a:pt x="132778" y="71818"/>
                </a:lnTo>
                <a:lnTo>
                  <a:pt x="166306" y="71818"/>
                </a:lnTo>
                <a:lnTo>
                  <a:pt x="170878" y="71818"/>
                </a:lnTo>
                <a:lnTo>
                  <a:pt x="183070" y="102298"/>
                </a:lnTo>
                <a:lnTo>
                  <a:pt x="198310" y="102298"/>
                </a:lnTo>
                <a:close/>
              </a:path>
              <a:path w="293369" h="104140">
                <a:moveTo>
                  <a:pt x="292989" y="70294"/>
                </a:moveTo>
                <a:lnTo>
                  <a:pt x="279273" y="67246"/>
                </a:lnTo>
                <a:lnTo>
                  <a:pt x="277749" y="76390"/>
                </a:lnTo>
                <a:lnTo>
                  <a:pt x="274701" y="82486"/>
                </a:lnTo>
                <a:lnTo>
                  <a:pt x="268605" y="87058"/>
                </a:lnTo>
                <a:lnTo>
                  <a:pt x="263931" y="90106"/>
                </a:lnTo>
                <a:lnTo>
                  <a:pt x="257835" y="93154"/>
                </a:lnTo>
                <a:lnTo>
                  <a:pt x="244119" y="93154"/>
                </a:lnTo>
                <a:lnTo>
                  <a:pt x="238023" y="91630"/>
                </a:lnTo>
                <a:lnTo>
                  <a:pt x="233451" y="88582"/>
                </a:lnTo>
                <a:lnTo>
                  <a:pt x="227355" y="85534"/>
                </a:lnTo>
                <a:lnTo>
                  <a:pt x="218211" y="67246"/>
                </a:lnTo>
                <a:lnTo>
                  <a:pt x="218211" y="38188"/>
                </a:lnTo>
                <a:lnTo>
                  <a:pt x="221259" y="32092"/>
                </a:lnTo>
                <a:lnTo>
                  <a:pt x="222783" y="25996"/>
                </a:lnTo>
                <a:lnTo>
                  <a:pt x="231927" y="16852"/>
                </a:lnTo>
                <a:lnTo>
                  <a:pt x="236499" y="13804"/>
                </a:lnTo>
                <a:lnTo>
                  <a:pt x="244119" y="12280"/>
                </a:lnTo>
                <a:lnTo>
                  <a:pt x="257835" y="12280"/>
                </a:lnTo>
                <a:lnTo>
                  <a:pt x="277749" y="32092"/>
                </a:lnTo>
                <a:lnTo>
                  <a:pt x="291465" y="29044"/>
                </a:lnTo>
                <a:lnTo>
                  <a:pt x="258572" y="546"/>
                </a:lnTo>
                <a:lnTo>
                  <a:pt x="251739" y="0"/>
                </a:lnTo>
                <a:lnTo>
                  <a:pt x="242595" y="0"/>
                </a:lnTo>
                <a:lnTo>
                  <a:pt x="234975" y="1524"/>
                </a:lnTo>
                <a:lnTo>
                  <a:pt x="219735" y="10756"/>
                </a:lnTo>
                <a:lnTo>
                  <a:pt x="213639" y="16852"/>
                </a:lnTo>
                <a:lnTo>
                  <a:pt x="210591" y="24472"/>
                </a:lnTo>
                <a:lnTo>
                  <a:pt x="207721" y="30480"/>
                </a:lnTo>
                <a:lnTo>
                  <a:pt x="205828" y="37045"/>
                </a:lnTo>
                <a:lnTo>
                  <a:pt x="204812" y="44196"/>
                </a:lnTo>
                <a:lnTo>
                  <a:pt x="204495" y="51904"/>
                </a:lnTo>
                <a:lnTo>
                  <a:pt x="204787" y="58801"/>
                </a:lnTo>
                <a:lnTo>
                  <a:pt x="224307" y="97726"/>
                </a:lnTo>
                <a:lnTo>
                  <a:pt x="251739" y="103822"/>
                </a:lnTo>
                <a:lnTo>
                  <a:pt x="259232" y="103276"/>
                </a:lnTo>
                <a:lnTo>
                  <a:pt x="290398" y="77990"/>
                </a:lnTo>
                <a:lnTo>
                  <a:pt x="292989" y="702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3" name="object 93"/>
          <p:cNvSpPr/>
          <p:nvPr/>
        </p:nvSpPr>
        <p:spPr>
          <a:xfrm>
            <a:off x="2730081" y="6053860"/>
            <a:ext cx="358917" cy="104798"/>
          </a:xfrm>
          <a:custGeom>
            <a:avLst/>
            <a:gdLst/>
            <a:ahLst/>
            <a:cxnLst/>
            <a:rect l="l" t="t" r="r" b="b"/>
            <a:pathLst>
              <a:path w="419735" h="122554">
                <a:moveTo>
                  <a:pt x="78740" y="1524"/>
                </a:moveTo>
                <a:lnTo>
                  <a:pt x="66040" y="1524"/>
                </a:lnTo>
                <a:lnTo>
                  <a:pt x="66040" y="42760"/>
                </a:lnTo>
                <a:lnTo>
                  <a:pt x="13970" y="42760"/>
                </a:lnTo>
                <a:lnTo>
                  <a:pt x="13970" y="1524"/>
                </a:lnTo>
                <a:lnTo>
                  <a:pt x="0" y="1524"/>
                </a:lnTo>
                <a:lnTo>
                  <a:pt x="0" y="102298"/>
                </a:lnTo>
                <a:lnTo>
                  <a:pt x="13970" y="102298"/>
                </a:lnTo>
                <a:lnTo>
                  <a:pt x="13970" y="54952"/>
                </a:lnTo>
                <a:lnTo>
                  <a:pt x="66040" y="54952"/>
                </a:lnTo>
                <a:lnTo>
                  <a:pt x="66040" y="102298"/>
                </a:lnTo>
                <a:lnTo>
                  <a:pt x="78740" y="102298"/>
                </a:lnTo>
                <a:lnTo>
                  <a:pt x="78740" y="1524"/>
                </a:lnTo>
                <a:close/>
              </a:path>
              <a:path w="419735" h="122554">
                <a:moveTo>
                  <a:pt x="184594" y="102298"/>
                </a:moveTo>
                <a:lnTo>
                  <a:pt x="152590" y="23926"/>
                </a:lnTo>
                <a:lnTo>
                  <a:pt x="152590" y="61150"/>
                </a:lnTo>
                <a:lnTo>
                  <a:pt x="119062" y="61150"/>
                </a:lnTo>
                <a:lnTo>
                  <a:pt x="129730" y="32092"/>
                </a:lnTo>
                <a:lnTo>
                  <a:pt x="132778" y="25996"/>
                </a:lnTo>
                <a:lnTo>
                  <a:pt x="134302" y="18376"/>
                </a:lnTo>
                <a:lnTo>
                  <a:pt x="135826" y="12280"/>
                </a:lnTo>
                <a:lnTo>
                  <a:pt x="138874" y="24472"/>
                </a:lnTo>
                <a:lnTo>
                  <a:pt x="141922" y="33616"/>
                </a:lnTo>
                <a:lnTo>
                  <a:pt x="152590" y="61150"/>
                </a:lnTo>
                <a:lnTo>
                  <a:pt x="152590" y="23926"/>
                </a:lnTo>
                <a:lnTo>
                  <a:pt x="143446" y="1524"/>
                </a:lnTo>
                <a:lnTo>
                  <a:pt x="128206" y="1524"/>
                </a:lnTo>
                <a:lnTo>
                  <a:pt x="90017" y="102298"/>
                </a:lnTo>
                <a:lnTo>
                  <a:pt x="103733" y="102298"/>
                </a:lnTo>
                <a:lnTo>
                  <a:pt x="114401" y="71818"/>
                </a:lnTo>
                <a:lnTo>
                  <a:pt x="119062" y="71818"/>
                </a:lnTo>
                <a:lnTo>
                  <a:pt x="152590" y="71818"/>
                </a:lnTo>
                <a:lnTo>
                  <a:pt x="157162" y="71818"/>
                </a:lnTo>
                <a:lnTo>
                  <a:pt x="169354" y="102298"/>
                </a:lnTo>
                <a:lnTo>
                  <a:pt x="184594" y="102298"/>
                </a:lnTo>
                <a:close/>
              </a:path>
              <a:path w="419735" h="122554">
                <a:moveTo>
                  <a:pt x="277749" y="42760"/>
                </a:moveTo>
                <a:lnTo>
                  <a:pt x="276225" y="35140"/>
                </a:lnTo>
                <a:lnTo>
                  <a:pt x="273177" y="27520"/>
                </a:lnTo>
                <a:lnTo>
                  <a:pt x="267081" y="15328"/>
                </a:lnTo>
                <a:lnTo>
                  <a:pt x="264033" y="13042"/>
                </a:lnTo>
                <a:lnTo>
                  <a:pt x="264033" y="41236"/>
                </a:lnTo>
                <a:lnTo>
                  <a:pt x="264033" y="59626"/>
                </a:lnTo>
                <a:lnTo>
                  <a:pt x="262509" y="65722"/>
                </a:lnTo>
                <a:lnTo>
                  <a:pt x="260985" y="70294"/>
                </a:lnTo>
                <a:lnTo>
                  <a:pt x="259461" y="76390"/>
                </a:lnTo>
                <a:lnTo>
                  <a:pt x="256413" y="80962"/>
                </a:lnTo>
                <a:lnTo>
                  <a:pt x="251841" y="85534"/>
                </a:lnTo>
                <a:lnTo>
                  <a:pt x="248793" y="87058"/>
                </a:lnTo>
                <a:lnTo>
                  <a:pt x="244221" y="88582"/>
                </a:lnTo>
                <a:lnTo>
                  <a:pt x="241173" y="90106"/>
                </a:lnTo>
                <a:lnTo>
                  <a:pt x="207556" y="90106"/>
                </a:lnTo>
                <a:lnTo>
                  <a:pt x="207556" y="13804"/>
                </a:lnTo>
                <a:lnTo>
                  <a:pt x="242697" y="13804"/>
                </a:lnTo>
                <a:lnTo>
                  <a:pt x="245745" y="15328"/>
                </a:lnTo>
                <a:lnTo>
                  <a:pt x="254889" y="21424"/>
                </a:lnTo>
                <a:lnTo>
                  <a:pt x="257937" y="27520"/>
                </a:lnTo>
                <a:lnTo>
                  <a:pt x="260985" y="32092"/>
                </a:lnTo>
                <a:lnTo>
                  <a:pt x="264033" y="41236"/>
                </a:lnTo>
                <a:lnTo>
                  <a:pt x="264033" y="13042"/>
                </a:lnTo>
                <a:lnTo>
                  <a:pt x="260985" y="10756"/>
                </a:lnTo>
                <a:lnTo>
                  <a:pt x="257937" y="7708"/>
                </a:lnTo>
                <a:lnTo>
                  <a:pt x="251841" y="4572"/>
                </a:lnTo>
                <a:lnTo>
                  <a:pt x="247269" y="3048"/>
                </a:lnTo>
                <a:lnTo>
                  <a:pt x="242697" y="3048"/>
                </a:lnTo>
                <a:lnTo>
                  <a:pt x="236601" y="1524"/>
                </a:lnTo>
                <a:lnTo>
                  <a:pt x="193840" y="1524"/>
                </a:lnTo>
                <a:lnTo>
                  <a:pt x="193840" y="102298"/>
                </a:lnTo>
                <a:lnTo>
                  <a:pt x="207556" y="102298"/>
                </a:lnTo>
                <a:lnTo>
                  <a:pt x="241173" y="102298"/>
                </a:lnTo>
                <a:lnTo>
                  <a:pt x="245745" y="100774"/>
                </a:lnTo>
                <a:lnTo>
                  <a:pt x="251841" y="99250"/>
                </a:lnTo>
                <a:lnTo>
                  <a:pt x="257937" y="96202"/>
                </a:lnTo>
                <a:lnTo>
                  <a:pt x="264033" y="90106"/>
                </a:lnTo>
                <a:lnTo>
                  <a:pt x="267081" y="87058"/>
                </a:lnTo>
                <a:lnTo>
                  <a:pt x="273177" y="77914"/>
                </a:lnTo>
                <a:lnTo>
                  <a:pt x="277749" y="59626"/>
                </a:lnTo>
                <a:lnTo>
                  <a:pt x="277749" y="42760"/>
                </a:lnTo>
                <a:close/>
              </a:path>
              <a:path w="419735" h="122554">
                <a:moveTo>
                  <a:pt x="386143" y="51904"/>
                </a:moveTo>
                <a:lnTo>
                  <a:pt x="373557" y="14376"/>
                </a:lnTo>
                <a:lnTo>
                  <a:pt x="372427" y="13360"/>
                </a:lnTo>
                <a:lnTo>
                  <a:pt x="372427" y="36664"/>
                </a:lnTo>
                <a:lnTo>
                  <a:pt x="372427" y="51904"/>
                </a:lnTo>
                <a:lnTo>
                  <a:pt x="352145" y="90106"/>
                </a:lnTo>
                <a:lnTo>
                  <a:pt x="338810" y="93154"/>
                </a:lnTo>
                <a:lnTo>
                  <a:pt x="331355" y="92341"/>
                </a:lnTo>
                <a:lnTo>
                  <a:pt x="304558" y="62090"/>
                </a:lnTo>
                <a:lnTo>
                  <a:pt x="303758" y="53428"/>
                </a:lnTo>
                <a:lnTo>
                  <a:pt x="304558" y="42862"/>
                </a:lnTo>
                <a:lnTo>
                  <a:pt x="332206" y="12852"/>
                </a:lnTo>
                <a:lnTo>
                  <a:pt x="338810" y="12280"/>
                </a:lnTo>
                <a:lnTo>
                  <a:pt x="344906" y="12280"/>
                </a:lnTo>
                <a:lnTo>
                  <a:pt x="372427" y="36664"/>
                </a:lnTo>
                <a:lnTo>
                  <a:pt x="372427" y="13360"/>
                </a:lnTo>
                <a:lnTo>
                  <a:pt x="368668" y="9931"/>
                </a:lnTo>
                <a:lnTo>
                  <a:pt x="363194" y="6184"/>
                </a:lnTo>
                <a:lnTo>
                  <a:pt x="357098" y="1524"/>
                </a:lnTo>
                <a:lnTo>
                  <a:pt x="347954" y="0"/>
                </a:lnTo>
                <a:lnTo>
                  <a:pt x="338810" y="0"/>
                </a:lnTo>
                <a:lnTo>
                  <a:pt x="297700" y="22148"/>
                </a:lnTo>
                <a:lnTo>
                  <a:pt x="289941" y="53428"/>
                </a:lnTo>
                <a:lnTo>
                  <a:pt x="289941" y="62674"/>
                </a:lnTo>
                <a:lnTo>
                  <a:pt x="312902" y="97726"/>
                </a:lnTo>
                <a:lnTo>
                  <a:pt x="338810" y="103822"/>
                </a:lnTo>
                <a:lnTo>
                  <a:pt x="347954" y="103822"/>
                </a:lnTo>
                <a:lnTo>
                  <a:pt x="355574" y="102298"/>
                </a:lnTo>
                <a:lnTo>
                  <a:pt x="363194" y="97726"/>
                </a:lnTo>
                <a:lnTo>
                  <a:pt x="370903" y="93154"/>
                </a:lnTo>
                <a:lnTo>
                  <a:pt x="372427" y="91630"/>
                </a:lnTo>
                <a:lnTo>
                  <a:pt x="376999" y="87058"/>
                </a:lnTo>
                <a:lnTo>
                  <a:pt x="380047" y="79438"/>
                </a:lnTo>
                <a:lnTo>
                  <a:pt x="382930" y="73431"/>
                </a:lnTo>
                <a:lnTo>
                  <a:pt x="384810" y="66852"/>
                </a:lnTo>
                <a:lnTo>
                  <a:pt x="385838" y="59677"/>
                </a:lnTo>
                <a:lnTo>
                  <a:pt x="386143" y="51904"/>
                </a:lnTo>
                <a:close/>
              </a:path>
              <a:path w="419735" h="122554">
                <a:moveTo>
                  <a:pt x="419671" y="88582"/>
                </a:moveTo>
                <a:lnTo>
                  <a:pt x="405955" y="88582"/>
                </a:lnTo>
                <a:lnTo>
                  <a:pt x="405955" y="102298"/>
                </a:lnTo>
                <a:lnTo>
                  <a:pt x="413575" y="102298"/>
                </a:lnTo>
                <a:lnTo>
                  <a:pt x="413575" y="106870"/>
                </a:lnTo>
                <a:lnTo>
                  <a:pt x="412051" y="109918"/>
                </a:lnTo>
                <a:lnTo>
                  <a:pt x="410527" y="111442"/>
                </a:lnTo>
                <a:lnTo>
                  <a:pt x="410527" y="114579"/>
                </a:lnTo>
                <a:lnTo>
                  <a:pt x="407479" y="116103"/>
                </a:lnTo>
                <a:lnTo>
                  <a:pt x="405955" y="117627"/>
                </a:lnTo>
                <a:lnTo>
                  <a:pt x="409003" y="122199"/>
                </a:lnTo>
                <a:lnTo>
                  <a:pt x="412051" y="120675"/>
                </a:lnTo>
                <a:lnTo>
                  <a:pt x="418147" y="114579"/>
                </a:lnTo>
                <a:lnTo>
                  <a:pt x="419671" y="111442"/>
                </a:lnTo>
                <a:lnTo>
                  <a:pt x="419671" y="88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94" name="object 94"/>
          <p:cNvGrpSpPr/>
          <p:nvPr/>
        </p:nvGrpSpPr>
        <p:grpSpPr>
          <a:xfrm>
            <a:off x="3137250" y="6053854"/>
            <a:ext cx="150952" cy="112400"/>
            <a:chOff x="3668839" y="6851046"/>
            <a:chExt cx="176530" cy="131445"/>
          </a:xfrm>
        </p:grpSpPr>
        <p:sp>
          <p:nvSpPr>
            <p:cNvPr id="95" name="object 95"/>
            <p:cNvSpPr/>
            <p:nvPr/>
          </p:nvSpPr>
          <p:spPr>
            <a:xfrm>
              <a:off x="3668839" y="6851046"/>
              <a:ext cx="138874" cy="131349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96" name="object 96"/>
            <p:cNvSpPr/>
            <p:nvPr/>
          </p:nvSpPr>
          <p:spPr>
            <a:xfrm>
              <a:off x="3829812" y="6938772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40">
                  <a:moveTo>
                    <a:pt x="0" y="15240"/>
                  </a:moveTo>
                  <a:lnTo>
                    <a:pt x="0" y="0"/>
                  </a:lnTo>
                  <a:lnTo>
                    <a:pt x="15240" y="0"/>
                  </a:lnTo>
                  <a:lnTo>
                    <a:pt x="15240" y="15240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97" name="object 97"/>
          <p:cNvSpPr/>
          <p:nvPr/>
        </p:nvSpPr>
        <p:spPr>
          <a:xfrm>
            <a:off x="3329062" y="6055158"/>
            <a:ext cx="187984" cy="103195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8" name="object 98"/>
          <p:cNvSpPr/>
          <p:nvPr/>
        </p:nvSpPr>
        <p:spPr>
          <a:xfrm>
            <a:off x="3565346" y="6077393"/>
            <a:ext cx="183992" cy="88779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9" name="object 99"/>
          <p:cNvSpPr/>
          <p:nvPr/>
        </p:nvSpPr>
        <p:spPr>
          <a:xfrm>
            <a:off x="3795032" y="6055157"/>
            <a:ext cx="122580" cy="8747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00" name="object 100"/>
          <p:cNvGrpSpPr/>
          <p:nvPr/>
        </p:nvGrpSpPr>
        <p:grpSpPr>
          <a:xfrm>
            <a:off x="3956463" y="6053854"/>
            <a:ext cx="2091609" cy="89050"/>
            <a:chOff x="4626864" y="6851046"/>
            <a:chExt cx="2446020" cy="104139"/>
          </a:xfrm>
        </p:grpSpPr>
        <p:sp>
          <p:nvSpPr>
            <p:cNvPr id="101" name="object 101"/>
            <p:cNvSpPr/>
            <p:nvPr/>
          </p:nvSpPr>
          <p:spPr>
            <a:xfrm>
              <a:off x="4626864" y="6851046"/>
              <a:ext cx="2324766" cy="103822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993636" y="6912864"/>
              <a:ext cx="79375" cy="10795"/>
            </a:xfrm>
            <a:custGeom>
              <a:avLst/>
              <a:gdLst/>
              <a:ahLst/>
              <a:cxnLst/>
              <a:rect l="l" t="t" r="r" b="b"/>
              <a:pathLst>
                <a:path w="79375" h="10795">
                  <a:moveTo>
                    <a:pt x="0" y="10668"/>
                  </a:moveTo>
                  <a:lnTo>
                    <a:pt x="0" y="0"/>
                  </a:lnTo>
                  <a:lnTo>
                    <a:pt x="79247" y="0"/>
                  </a:lnTo>
                  <a:lnTo>
                    <a:pt x="79247" y="10668"/>
                  </a:lnTo>
                  <a:lnTo>
                    <a:pt x="0" y="10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03" name="object 103"/>
          <p:cNvSpPr/>
          <p:nvPr/>
        </p:nvSpPr>
        <p:spPr>
          <a:xfrm>
            <a:off x="6089203" y="6053855"/>
            <a:ext cx="388918" cy="112317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4" name="object 104"/>
          <p:cNvSpPr/>
          <p:nvPr/>
        </p:nvSpPr>
        <p:spPr>
          <a:xfrm>
            <a:off x="6518602" y="6055157"/>
            <a:ext cx="177477" cy="8747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pic>
        <p:nvPicPr>
          <p:cNvPr id="107" name="Imagem 106">
            <a:extLst>
              <a:ext uri="{FF2B5EF4-FFF2-40B4-BE49-F238E27FC236}">
                <a16:creationId xmlns:a16="http://schemas.microsoft.com/office/drawing/2014/main" id="{6395C8D8-C509-4DCB-AC60-5E4378809A4A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7058038" y="2520925"/>
            <a:ext cx="2109527" cy="158010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43854" y="2116369"/>
            <a:ext cx="4008590" cy="3074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2221102" y="1175145"/>
            <a:ext cx="392041" cy="276926"/>
          </a:xfrm>
          <a:custGeom>
            <a:avLst/>
            <a:gdLst/>
            <a:ahLst/>
            <a:cxnLst/>
            <a:rect l="l" t="t" r="r" b="b"/>
            <a:pathLst>
              <a:path w="458469" h="323850">
                <a:moveTo>
                  <a:pt x="178600" y="294703"/>
                </a:moveTo>
                <a:lnTo>
                  <a:pt x="177076" y="291655"/>
                </a:lnTo>
                <a:lnTo>
                  <a:pt x="175552" y="290131"/>
                </a:lnTo>
                <a:lnTo>
                  <a:pt x="175552" y="288607"/>
                </a:lnTo>
                <a:lnTo>
                  <a:pt x="174028" y="288607"/>
                </a:lnTo>
                <a:lnTo>
                  <a:pt x="172504" y="287083"/>
                </a:lnTo>
                <a:lnTo>
                  <a:pt x="42773" y="287083"/>
                </a:lnTo>
                <a:lnTo>
                  <a:pt x="42773" y="172593"/>
                </a:lnTo>
                <a:lnTo>
                  <a:pt x="152692" y="172593"/>
                </a:lnTo>
                <a:lnTo>
                  <a:pt x="154216" y="171069"/>
                </a:lnTo>
                <a:lnTo>
                  <a:pt x="155740" y="171069"/>
                </a:lnTo>
                <a:lnTo>
                  <a:pt x="155740" y="169545"/>
                </a:lnTo>
                <a:lnTo>
                  <a:pt x="157264" y="168021"/>
                </a:lnTo>
                <a:lnTo>
                  <a:pt x="157264" y="166497"/>
                </a:lnTo>
                <a:lnTo>
                  <a:pt x="158788" y="164973"/>
                </a:lnTo>
                <a:lnTo>
                  <a:pt x="158788" y="145072"/>
                </a:lnTo>
                <a:lnTo>
                  <a:pt x="157264" y="143548"/>
                </a:lnTo>
                <a:lnTo>
                  <a:pt x="157264" y="142024"/>
                </a:lnTo>
                <a:lnTo>
                  <a:pt x="155740" y="140500"/>
                </a:lnTo>
                <a:lnTo>
                  <a:pt x="155740" y="138976"/>
                </a:lnTo>
                <a:lnTo>
                  <a:pt x="154216" y="138976"/>
                </a:lnTo>
                <a:lnTo>
                  <a:pt x="152692" y="137452"/>
                </a:lnTo>
                <a:lnTo>
                  <a:pt x="42773" y="137452"/>
                </a:lnTo>
                <a:lnTo>
                  <a:pt x="42773" y="36677"/>
                </a:lnTo>
                <a:lnTo>
                  <a:pt x="170980" y="36677"/>
                </a:lnTo>
                <a:lnTo>
                  <a:pt x="172504" y="35153"/>
                </a:lnTo>
                <a:lnTo>
                  <a:pt x="174028" y="35153"/>
                </a:lnTo>
                <a:lnTo>
                  <a:pt x="174028" y="33629"/>
                </a:lnTo>
                <a:lnTo>
                  <a:pt x="175552" y="32105"/>
                </a:lnTo>
                <a:lnTo>
                  <a:pt x="175552" y="29057"/>
                </a:lnTo>
                <a:lnTo>
                  <a:pt x="177076" y="27533"/>
                </a:lnTo>
                <a:lnTo>
                  <a:pt x="177076" y="10769"/>
                </a:lnTo>
                <a:lnTo>
                  <a:pt x="175552" y="9245"/>
                </a:lnTo>
                <a:lnTo>
                  <a:pt x="175552" y="4673"/>
                </a:lnTo>
                <a:lnTo>
                  <a:pt x="174028" y="4673"/>
                </a:lnTo>
                <a:lnTo>
                  <a:pt x="174028" y="3149"/>
                </a:lnTo>
                <a:lnTo>
                  <a:pt x="172504" y="1625"/>
                </a:lnTo>
                <a:lnTo>
                  <a:pt x="12192" y="1625"/>
                </a:lnTo>
                <a:lnTo>
                  <a:pt x="6096" y="4673"/>
                </a:lnTo>
                <a:lnTo>
                  <a:pt x="1524" y="7721"/>
                </a:lnTo>
                <a:lnTo>
                  <a:pt x="0" y="12293"/>
                </a:lnTo>
                <a:lnTo>
                  <a:pt x="0" y="311467"/>
                </a:lnTo>
                <a:lnTo>
                  <a:pt x="1524" y="316039"/>
                </a:lnTo>
                <a:lnTo>
                  <a:pt x="6096" y="319087"/>
                </a:lnTo>
                <a:lnTo>
                  <a:pt x="9144" y="320611"/>
                </a:lnTo>
                <a:lnTo>
                  <a:pt x="12192" y="322237"/>
                </a:lnTo>
                <a:lnTo>
                  <a:pt x="42773" y="322237"/>
                </a:lnTo>
                <a:lnTo>
                  <a:pt x="172504" y="322237"/>
                </a:lnTo>
                <a:lnTo>
                  <a:pt x="174028" y="320611"/>
                </a:lnTo>
                <a:lnTo>
                  <a:pt x="175552" y="320611"/>
                </a:lnTo>
                <a:lnTo>
                  <a:pt x="175552" y="319087"/>
                </a:lnTo>
                <a:lnTo>
                  <a:pt x="177076" y="317563"/>
                </a:lnTo>
                <a:lnTo>
                  <a:pt x="177076" y="316039"/>
                </a:lnTo>
                <a:lnTo>
                  <a:pt x="178600" y="314515"/>
                </a:lnTo>
                <a:lnTo>
                  <a:pt x="178600" y="294703"/>
                </a:lnTo>
                <a:close/>
              </a:path>
              <a:path w="458469" h="323850">
                <a:moveTo>
                  <a:pt x="457873" y="317563"/>
                </a:moveTo>
                <a:lnTo>
                  <a:pt x="456349" y="316039"/>
                </a:lnTo>
                <a:lnTo>
                  <a:pt x="456349" y="312991"/>
                </a:lnTo>
                <a:lnTo>
                  <a:pt x="453301" y="306895"/>
                </a:lnTo>
                <a:lnTo>
                  <a:pt x="366331" y="158788"/>
                </a:lnTo>
                <a:lnTo>
                  <a:pt x="448729" y="16865"/>
                </a:lnTo>
                <a:lnTo>
                  <a:pt x="451777" y="12293"/>
                </a:lnTo>
                <a:lnTo>
                  <a:pt x="453301" y="9245"/>
                </a:lnTo>
                <a:lnTo>
                  <a:pt x="453301" y="3149"/>
                </a:lnTo>
                <a:lnTo>
                  <a:pt x="451777" y="3149"/>
                </a:lnTo>
                <a:lnTo>
                  <a:pt x="450253" y="1625"/>
                </a:lnTo>
                <a:lnTo>
                  <a:pt x="447205" y="0"/>
                </a:lnTo>
                <a:lnTo>
                  <a:pt x="415099" y="0"/>
                </a:lnTo>
                <a:lnTo>
                  <a:pt x="413575" y="1625"/>
                </a:lnTo>
                <a:lnTo>
                  <a:pt x="412051" y="1625"/>
                </a:lnTo>
                <a:lnTo>
                  <a:pt x="409003" y="4673"/>
                </a:lnTo>
                <a:lnTo>
                  <a:pt x="409003" y="6197"/>
                </a:lnTo>
                <a:lnTo>
                  <a:pt x="407479" y="7721"/>
                </a:lnTo>
                <a:lnTo>
                  <a:pt x="338810" y="126784"/>
                </a:lnTo>
                <a:lnTo>
                  <a:pt x="270129" y="7721"/>
                </a:lnTo>
                <a:lnTo>
                  <a:pt x="268605" y="6197"/>
                </a:lnTo>
                <a:lnTo>
                  <a:pt x="268605" y="4673"/>
                </a:lnTo>
                <a:lnTo>
                  <a:pt x="265557" y="1625"/>
                </a:lnTo>
                <a:lnTo>
                  <a:pt x="264033" y="1625"/>
                </a:lnTo>
                <a:lnTo>
                  <a:pt x="260985" y="0"/>
                </a:lnTo>
                <a:lnTo>
                  <a:pt x="227457" y="0"/>
                </a:lnTo>
                <a:lnTo>
                  <a:pt x="224409" y="1625"/>
                </a:lnTo>
                <a:lnTo>
                  <a:pt x="222885" y="3149"/>
                </a:lnTo>
                <a:lnTo>
                  <a:pt x="221361" y="3149"/>
                </a:lnTo>
                <a:lnTo>
                  <a:pt x="221361" y="6197"/>
                </a:lnTo>
                <a:lnTo>
                  <a:pt x="222885" y="7721"/>
                </a:lnTo>
                <a:lnTo>
                  <a:pt x="222885" y="9245"/>
                </a:lnTo>
                <a:lnTo>
                  <a:pt x="224409" y="12293"/>
                </a:lnTo>
                <a:lnTo>
                  <a:pt x="225933" y="16865"/>
                </a:lnTo>
                <a:lnTo>
                  <a:pt x="309854" y="158788"/>
                </a:lnTo>
                <a:lnTo>
                  <a:pt x="222885" y="306895"/>
                </a:lnTo>
                <a:lnTo>
                  <a:pt x="219837" y="309943"/>
                </a:lnTo>
                <a:lnTo>
                  <a:pt x="218313" y="312991"/>
                </a:lnTo>
                <a:lnTo>
                  <a:pt x="218313" y="319087"/>
                </a:lnTo>
                <a:lnTo>
                  <a:pt x="219837" y="320611"/>
                </a:lnTo>
                <a:lnTo>
                  <a:pt x="221361" y="322237"/>
                </a:lnTo>
                <a:lnTo>
                  <a:pt x="222885" y="322237"/>
                </a:lnTo>
                <a:lnTo>
                  <a:pt x="225933" y="323761"/>
                </a:lnTo>
                <a:lnTo>
                  <a:pt x="253365" y="323761"/>
                </a:lnTo>
                <a:lnTo>
                  <a:pt x="256413" y="322237"/>
                </a:lnTo>
                <a:lnTo>
                  <a:pt x="259461" y="322237"/>
                </a:lnTo>
                <a:lnTo>
                  <a:pt x="260985" y="320611"/>
                </a:lnTo>
                <a:lnTo>
                  <a:pt x="265557" y="316039"/>
                </a:lnTo>
                <a:lnTo>
                  <a:pt x="309854" y="236880"/>
                </a:lnTo>
                <a:lnTo>
                  <a:pt x="337286" y="187833"/>
                </a:lnTo>
                <a:lnTo>
                  <a:pt x="366331" y="239763"/>
                </a:lnTo>
                <a:lnTo>
                  <a:pt x="409003" y="316039"/>
                </a:lnTo>
                <a:lnTo>
                  <a:pt x="409003" y="317563"/>
                </a:lnTo>
                <a:lnTo>
                  <a:pt x="412051" y="320611"/>
                </a:lnTo>
                <a:lnTo>
                  <a:pt x="413575" y="322237"/>
                </a:lnTo>
                <a:lnTo>
                  <a:pt x="416623" y="322237"/>
                </a:lnTo>
                <a:lnTo>
                  <a:pt x="418147" y="323761"/>
                </a:lnTo>
                <a:lnTo>
                  <a:pt x="447205" y="323761"/>
                </a:lnTo>
                <a:lnTo>
                  <a:pt x="451777" y="322237"/>
                </a:lnTo>
                <a:lnTo>
                  <a:pt x="453301" y="322237"/>
                </a:lnTo>
                <a:lnTo>
                  <a:pt x="454825" y="320611"/>
                </a:lnTo>
                <a:lnTo>
                  <a:pt x="457873" y="317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2659633" y="1176530"/>
            <a:ext cx="153124" cy="274211"/>
          </a:xfrm>
          <a:custGeom>
            <a:avLst/>
            <a:gdLst/>
            <a:ahLst/>
            <a:cxnLst/>
            <a:rect l="l" t="t" r="r" b="b"/>
            <a:pathLst>
              <a:path w="179070" h="320675">
                <a:moveTo>
                  <a:pt x="177069" y="311372"/>
                </a:moveTo>
                <a:lnTo>
                  <a:pt x="177069" y="297656"/>
                </a:lnTo>
                <a:lnTo>
                  <a:pt x="178593" y="299180"/>
                </a:lnTo>
                <a:lnTo>
                  <a:pt x="178593" y="308324"/>
                </a:lnTo>
                <a:lnTo>
                  <a:pt x="177069" y="311372"/>
                </a:lnTo>
                <a:close/>
              </a:path>
              <a:path w="179070" h="320675">
                <a:moveTo>
                  <a:pt x="175450" y="315944"/>
                </a:moveTo>
                <a:lnTo>
                  <a:pt x="175450" y="290036"/>
                </a:lnTo>
                <a:lnTo>
                  <a:pt x="177069" y="290036"/>
                </a:lnTo>
                <a:lnTo>
                  <a:pt x="177069" y="314420"/>
                </a:lnTo>
                <a:lnTo>
                  <a:pt x="175450" y="315944"/>
                </a:lnTo>
                <a:close/>
              </a:path>
              <a:path w="179070" h="320675">
                <a:moveTo>
                  <a:pt x="173926" y="28956"/>
                </a:moveTo>
                <a:lnTo>
                  <a:pt x="173926" y="4572"/>
                </a:lnTo>
                <a:lnTo>
                  <a:pt x="175450" y="7620"/>
                </a:lnTo>
                <a:lnTo>
                  <a:pt x="175450" y="27432"/>
                </a:lnTo>
                <a:lnTo>
                  <a:pt x="173926" y="28956"/>
                </a:lnTo>
                <a:close/>
              </a:path>
              <a:path w="179070" h="320675">
                <a:moveTo>
                  <a:pt x="172402" y="318992"/>
                </a:moveTo>
                <a:lnTo>
                  <a:pt x="172402" y="286988"/>
                </a:lnTo>
                <a:lnTo>
                  <a:pt x="173926" y="286988"/>
                </a:lnTo>
                <a:lnTo>
                  <a:pt x="175450" y="288512"/>
                </a:lnTo>
                <a:lnTo>
                  <a:pt x="175450" y="317468"/>
                </a:lnTo>
                <a:lnTo>
                  <a:pt x="173926" y="318992"/>
                </a:lnTo>
                <a:lnTo>
                  <a:pt x="172402" y="318992"/>
                </a:lnTo>
                <a:close/>
              </a:path>
              <a:path w="179070" h="320675">
                <a:moveTo>
                  <a:pt x="172402" y="32004"/>
                </a:moveTo>
                <a:lnTo>
                  <a:pt x="172402" y="3048"/>
                </a:lnTo>
                <a:lnTo>
                  <a:pt x="173926" y="3048"/>
                </a:lnTo>
                <a:lnTo>
                  <a:pt x="173926" y="30480"/>
                </a:lnTo>
                <a:lnTo>
                  <a:pt x="172402" y="32004"/>
                </a:lnTo>
                <a:close/>
              </a:path>
              <a:path w="179070" h="320675">
                <a:moveTo>
                  <a:pt x="0" y="309848"/>
                </a:moveTo>
                <a:lnTo>
                  <a:pt x="0" y="10668"/>
                </a:lnTo>
                <a:lnTo>
                  <a:pt x="1524" y="6096"/>
                </a:lnTo>
                <a:lnTo>
                  <a:pt x="4572" y="3048"/>
                </a:lnTo>
                <a:lnTo>
                  <a:pt x="10668" y="0"/>
                </a:lnTo>
                <a:lnTo>
                  <a:pt x="170878" y="0"/>
                </a:lnTo>
                <a:lnTo>
                  <a:pt x="172402" y="1524"/>
                </a:lnTo>
                <a:lnTo>
                  <a:pt x="172402" y="33528"/>
                </a:lnTo>
                <a:lnTo>
                  <a:pt x="170878" y="33528"/>
                </a:lnTo>
                <a:lnTo>
                  <a:pt x="170878" y="35052"/>
                </a:lnTo>
                <a:lnTo>
                  <a:pt x="42767" y="35052"/>
                </a:lnTo>
                <a:lnTo>
                  <a:pt x="42767" y="320611"/>
                </a:lnTo>
                <a:lnTo>
                  <a:pt x="12192" y="320611"/>
                </a:lnTo>
                <a:lnTo>
                  <a:pt x="7620" y="318992"/>
                </a:lnTo>
                <a:lnTo>
                  <a:pt x="4572" y="317468"/>
                </a:lnTo>
                <a:lnTo>
                  <a:pt x="1524" y="314420"/>
                </a:lnTo>
                <a:lnTo>
                  <a:pt x="0" y="309848"/>
                </a:lnTo>
                <a:close/>
              </a:path>
              <a:path w="179070" h="320675">
                <a:moveTo>
                  <a:pt x="42767" y="320611"/>
                </a:moveTo>
                <a:lnTo>
                  <a:pt x="42767" y="285464"/>
                </a:lnTo>
                <a:lnTo>
                  <a:pt x="172402" y="285464"/>
                </a:lnTo>
                <a:lnTo>
                  <a:pt x="172402" y="320611"/>
                </a:lnTo>
                <a:lnTo>
                  <a:pt x="42767" y="320611"/>
                </a:lnTo>
                <a:close/>
              </a:path>
              <a:path w="179070" h="320675">
                <a:moveTo>
                  <a:pt x="157162" y="161829"/>
                </a:moveTo>
                <a:lnTo>
                  <a:pt x="157162" y="148018"/>
                </a:lnTo>
                <a:lnTo>
                  <a:pt x="158686" y="151066"/>
                </a:lnTo>
                <a:lnTo>
                  <a:pt x="158686" y="158686"/>
                </a:lnTo>
                <a:lnTo>
                  <a:pt x="157162" y="161829"/>
                </a:lnTo>
                <a:close/>
              </a:path>
              <a:path w="179070" h="320675">
                <a:moveTo>
                  <a:pt x="155638" y="166401"/>
                </a:moveTo>
                <a:lnTo>
                  <a:pt x="155638" y="140398"/>
                </a:lnTo>
                <a:lnTo>
                  <a:pt x="157162" y="141922"/>
                </a:lnTo>
                <a:lnTo>
                  <a:pt x="157162" y="164877"/>
                </a:lnTo>
                <a:lnTo>
                  <a:pt x="155638" y="166401"/>
                </a:lnTo>
                <a:close/>
              </a:path>
              <a:path w="179070" h="320675">
                <a:moveTo>
                  <a:pt x="42767" y="170973"/>
                </a:moveTo>
                <a:lnTo>
                  <a:pt x="42767" y="135826"/>
                </a:lnTo>
                <a:lnTo>
                  <a:pt x="152590" y="135826"/>
                </a:lnTo>
                <a:lnTo>
                  <a:pt x="152590" y="137350"/>
                </a:lnTo>
                <a:lnTo>
                  <a:pt x="154114" y="137350"/>
                </a:lnTo>
                <a:lnTo>
                  <a:pt x="155638" y="138874"/>
                </a:lnTo>
                <a:lnTo>
                  <a:pt x="155638" y="167925"/>
                </a:lnTo>
                <a:lnTo>
                  <a:pt x="154114" y="169449"/>
                </a:lnTo>
                <a:lnTo>
                  <a:pt x="152590" y="169449"/>
                </a:lnTo>
                <a:lnTo>
                  <a:pt x="151066" y="170973"/>
                </a:lnTo>
                <a:lnTo>
                  <a:pt x="42767" y="170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2872378" y="1176530"/>
            <a:ext cx="299189" cy="275840"/>
          </a:xfrm>
          <a:custGeom>
            <a:avLst/>
            <a:gdLst/>
            <a:ahLst/>
            <a:cxnLst/>
            <a:rect l="l" t="t" r="r" b="b"/>
            <a:pathLst>
              <a:path w="349885" h="322580">
                <a:moveTo>
                  <a:pt x="0" y="317468"/>
                </a:moveTo>
                <a:lnTo>
                  <a:pt x="0" y="12192"/>
                </a:lnTo>
                <a:lnTo>
                  <a:pt x="1524" y="7620"/>
                </a:lnTo>
                <a:lnTo>
                  <a:pt x="4572" y="4572"/>
                </a:lnTo>
                <a:lnTo>
                  <a:pt x="9144" y="1524"/>
                </a:lnTo>
                <a:lnTo>
                  <a:pt x="12192" y="0"/>
                </a:lnTo>
                <a:lnTo>
                  <a:pt x="53340" y="0"/>
                </a:lnTo>
                <a:lnTo>
                  <a:pt x="56388" y="1524"/>
                </a:lnTo>
                <a:lnTo>
                  <a:pt x="60960" y="1524"/>
                </a:lnTo>
                <a:lnTo>
                  <a:pt x="64103" y="3048"/>
                </a:lnTo>
                <a:lnTo>
                  <a:pt x="67151" y="6096"/>
                </a:lnTo>
                <a:lnTo>
                  <a:pt x="70199" y="7620"/>
                </a:lnTo>
                <a:lnTo>
                  <a:pt x="73247" y="10668"/>
                </a:lnTo>
                <a:lnTo>
                  <a:pt x="76295" y="16764"/>
                </a:lnTo>
                <a:lnTo>
                  <a:pt x="79343" y="25908"/>
                </a:lnTo>
                <a:lnTo>
                  <a:pt x="172402" y="257937"/>
                </a:lnTo>
                <a:lnTo>
                  <a:pt x="173926" y="257937"/>
                </a:lnTo>
                <a:lnTo>
                  <a:pt x="271653" y="25908"/>
                </a:lnTo>
                <a:lnTo>
                  <a:pt x="274701" y="16764"/>
                </a:lnTo>
                <a:lnTo>
                  <a:pt x="277749" y="13716"/>
                </a:lnTo>
                <a:lnTo>
                  <a:pt x="280797" y="7620"/>
                </a:lnTo>
                <a:lnTo>
                  <a:pt x="283845" y="6096"/>
                </a:lnTo>
                <a:lnTo>
                  <a:pt x="286893" y="3048"/>
                </a:lnTo>
                <a:lnTo>
                  <a:pt x="289941" y="1524"/>
                </a:lnTo>
                <a:lnTo>
                  <a:pt x="292989" y="1524"/>
                </a:lnTo>
                <a:lnTo>
                  <a:pt x="296037" y="0"/>
                </a:lnTo>
                <a:lnTo>
                  <a:pt x="337280" y="0"/>
                </a:lnTo>
                <a:lnTo>
                  <a:pt x="340328" y="1524"/>
                </a:lnTo>
                <a:lnTo>
                  <a:pt x="346424" y="7620"/>
                </a:lnTo>
                <a:lnTo>
                  <a:pt x="347948" y="10668"/>
                </a:lnTo>
                <a:lnTo>
                  <a:pt x="347948" y="12192"/>
                </a:lnTo>
                <a:lnTo>
                  <a:pt x="349472" y="15240"/>
                </a:lnTo>
                <a:lnTo>
                  <a:pt x="349472" y="315944"/>
                </a:lnTo>
                <a:lnTo>
                  <a:pt x="346424" y="318992"/>
                </a:lnTo>
                <a:lnTo>
                  <a:pt x="344900" y="320611"/>
                </a:lnTo>
                <a:lnTo>
                  <a:pt x="340328" y="320611"/>
                </a:lnTo>
                <a:lnTo>
                  <a:pt x="337280" y="322135"/>
                </a:lnTo>
                <a:lnTo>
                  <a:pt x="317373" y="322135"/>
                </a:lnTo>
                <a:lnTo>
                  <a:pt x="315849" y="320611"/>
                </a:lnTo>
                <a:lnTo>
                  <a:pt x="311277" y="320611"/>
                </a:lnTo>
                <a:lnTo>
                  <a:pt x="309753" y="318992"/>
                </a:lnTo>
                <a:lnTo>
                  <a:pt x="308229" y="318992"/>
                </a:lnTo>
                <a:lnTo>
                  <a:pt x="308229" y="317468"/>
                </a:lnTo>
                <a:lnTo>
                  <a:pt x="306705" y="315944"/>
                </a:lnTo>
                <a:lnTo>
                  <a:pt x="306705" y="35052"/>
                </a:lnTo>
                <a:lnTo>
                  <a:pt x="192214" y="315944"/>
                </a:lnTo>
                <a:lnTo>
                  <a:pt x="190690" y="317468"/>
                </a:lnTo>
                <a:lnTo>
                  <a:pt x="190690" y="318992"/>
                </a:lnTo>
                <a:lnTo>
                  <a:pt x="189166" y="318992"/>
                </a:lnTo>
                <a:lnTo>
                  <a:pt x="187642" y="320611"/>
                </a:lnTo>
                <a:lnTo>
                  <a:pt x="184594" y="320611"/>
                </a:lnTo>
                <a:lnTo>
                  <a:pt x="183070" y="322135"/>
                </a:lnTo>
                <a:lnTo>
                  <a:pt x="160210" y="322135"/>
                </a:lnTo>
                <a:lnTo>
                  <a:pt x="158686" y="320611"/>
                </a:lnTo>
                <a:lnTo>
                  <a:pt x="154114" y="320611"/>
                </a:lnTo>
                <a:lnTo>
                  <a:pt x="154114" y="318992"/>
                </a:lnTo>
                <a:lnTo>
                  <a:pt x="152590" y="317468"/>
                </a:lnTo>
                <a:lnTo>
                  <a:pt x="151066" y="317468"/>
                </a:lnTo>
                <a:lnTo>
                  <a:pt x="151066" y="315944"/>
                </a:lnTo>
                <a:lnTo>
                  <a:pt x="41148" y="35052"/>
                </a:lnTo>
                <a:lnTo>
                  <a:pt x="41148" y="317468"/>
                </a:lnTo>
                <a:lnTo>
                  <a:pt x="39624" y="317468"/>
                </a:lnTo>
                <a:lnTo>
                  <a:pt x="39624" y="318992"/>
                </a:lnTo>
                <a:lnTo>
                  <a:pt x="38100" y="318992"/>
                </a:lnTo>
                <a:lnTo>
                  <a:pt x="36576" y="320611"/>
                </a:lnTo>
                <a:lnTo>
                  <a:pt x="33528" y="320611"/>
                </a:lnTo>
                <a:lnTo>
                  <a:pt x="30480" y="322135"/>
                </a:lnTo>
                <a:lnTo>
                  <a:pt x="10668" y="322135"/>
                </a:lnTo>
                <a:lnTo>
                  <a:pt x="7620" y="320611"/>
                </a:lnTo>
                <a:lnTo>
                  <a:pt x="3048" y="320611"/>
                </a:lnTo>
                <a:lnTo>
                  <a:pt x="1524" y="318992"/>
                </a:lnTo>
                <a:lnTo>
                  <a:pt x="0" y="317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3242970" y="1176530"/>
            <a:ext cx="169957" cy="275840"/>
          </a:xfrm>
          <a:custGeom>
            <a:avLst/>
            <a:gdLst/>
            <a:ahLst/>
            <a:cxnLst/>
            <a:rect l="l" t="t" r="r" b="b"/>
            <a:pathLst>
              <a:path w="198754" h="322580">
                <a:moveTo>
                  <a:pt x="0" y="315944"/>
                </a:moveTo>
                <a:lnTo>
                  <a:pt x="0" y="10668"/>
                </a:lnTo>
                <a:lnTo>
                  <a:pt x="13716" y="0"/>
                </a:lnTo>
                <a:lnTo>
                  <a:pt x="107331" y="115"/>
                </a:lnTo>
                <a:lnTo>
                  <a:pt x="112966" y="1524"/>
                </a:lnTo>
                <a:lnTo>
                  <a:pt x="120586" y="1524"/>
                </a:lnTo>
                <a:lnTo>
                  <a:pt x="128206" y="4572"/>
                </a:lnTo>
                <a:lnTo>
                  <a:pt x="135064" y="6024"/>
                </a:lnTo>
                <a:lnTo>
                  <a:pt x="141922" y="8191"/>
                </a:lnTo>
                <a:lnTo>
                  <a:pt x="148780" y="11215"/>
                </a:lnTo>
                <a:lnTo>
                  <a:pt x="155638" y="15240"/>
                </a:lnTo>
                <a:lnTo>
                  <a:pt x="162225" y="18954"/>
                </a:lnTo>
                <a:lnTo>
                  <a:pt x="189738" y="53284"/>
                </a:lnTo>
                <a:lnTo>
                  <a:pt x="192309" y="61055"/>
                </a:lnTo>
                <a:lnTo>
                  <a:pt x="195191" y="68199"/>
                </a:lnTo>
                <a:lnTo>
                  <a:pt x="197072" y="75914"/>
                </a:lnTo>
                <a:lnTo>
                  <a:pt x="198096" y="84201"/>
                </a:lnTo>
                <a:lnTo>
                  <a:pt x="198405" y="93059"/>
                </a:lnTo>
                <a:lnTo>
                  <a:pt x="197834" y="105163"/>
                </a:lnTo>
                <a:lnTo>
                  <a:pt x="185283" y="146223"/>
                </a:lnTo>
                <a:lnTo>
                  <a:pt x="159543" y="175998"/>
                </a:lnTo>
                <a:lnTo>
                  <a:pt x="152590" y="180577"/>
                </a:lnTo>
                <a:lnTo>
                  <a:pt x="152590" y="97631"/>
                </a:lnTo>
                <a:lnTo>
                  <a:pt x="152257" y="87891"/>
                </a:lnTo>
                <a:lnTo>
                  <a:pt x="137160" y="52435"/>
                </a:lnTo>
                <a:lnTo>
                  <a:pt x="97631" y="35052"/>
                </a:lnTo>
                <a:lnTo>
                  <a:pt x="42767" y="35052"/>
                </a:lnTo>
                <a:lnTo>
                  <a:pt x="42767" y="317468"/>
                </a:lnTo>
                <a:lnTo>
                  <a:pt x="41243" y="318992"/>
                </a:lnTo>
                <a:lnTo>
                  <a:pt x="39719" y="318992"/>
                </a:lnTo>
                <a:lnTo>
                  <a:pt x="38195" y="320611"/>
                </a:lnTo>
                <a:lnTo>
                  <a:pt x="35052" y="320611"/>
                </a:lnTo>
                <a:lnTo>
                  <a:pt x="32004" y="322135"/>
                </a:lnTo>
                <a:lnTo>
                  <a:pt x="12192" y="322135"/>
                </a:lnTo>
                <a:lnTo>
                  <a:pt x="9144" y="320611"/>
                </a:lnTo>
                <a:lnTo>
                  <a:pt x="4572" y="320611"/>
                </a:lnTo>
                <a:lnTo>
                  <a:pt x="3048" y="318992"/>
                </a:lnTo>
                <a:lnTo>
                  <a:pt x="0" y="315944"/>
                </a:lnTo>
                <a:close/>
              </a:path>
              <a:path w="198754" h="322580">
                <a:moveTo>
                  <a:pt x="42767" y="198405"/>
                </a:moveTo>
                <a:lnTo>
                  <a:pt x="42767" y="163353"/>
                </a:lnTo>
                <a:lnTo>
                  <a:pt x="82391" y="163353"/>
                </a:lnTo>
                <a:lnTo>
                  <a:pt x="91264" y="163066"/>
                </a:lnTo>
                <a:lnTo>
                  <a:pt x="129730" y="151066"/>
                </a:lnTo>
                <a:lnTo>
                  <a:pt x="150018" y="117656"/>
                </a:lnTo>
                <a:lnTo>
                  <a:pt x="152590" y="97631"/>
                </a:lnTo>
                <a:lnTo>
                  <a:pt x="152590" y="180577"/>
                </a:lnTo>
                <a:lnTo>
                  <a:pt x="107584" y="196310"/>
                </a:lnTo>
                <a:lnTo>
                  <a:pt x="82391" y="198290"/>
                </a:lnTo>
                <a:lnTo>
                  <a:pt x="42767" y="198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3468736" y="1172538"/>
            <a:ext cx="403444" cy="282356"/>
          </a:xfrm>
          <a:custGeom>
            <a:avLst/>
            <a:gdLst/>
            <a:ahLst/>
            <a:cxnLst/>
            <a:rect l="l" t="t" r="r" b="b"/>
            <a:pathLst>
              <a:path w="471804" h="330200">
                <a:moveTo>
                  <a:pt x="166306" y="300799"/>
                </a:moveTo>
                <a:lnTo>
                  <a:pt x="164782" y="297751"/>
                </a:lnTo>
                <a:lnTo>
                  <a:pt x="164782" y="294703"/>
                </a:lnTo>
                <a:lnTo>
                  <a:pt x="163258" y="293179"/>
                </a:lnTo>
                <a:lnTo>
                  <a:pt x="163258" y="291655"/>
                </a:lnTo>
                <a:lnTo>
                  <a:pt x="160210" y="288607"/>
                </a:lnTo>
                <a:lnTo>
                  <a:pt x="42773" y="288607"/>
                </a:lnTo>
                <a:lnTo>
                  <a:pt x="42773" y="9245"/>
                </a:lnTo>
                <a:lnTo>
                  <a:pt x="41148" y="7721"/>
                </a:lnTo>
                <a:lnTo>
                  <a:pt x="39624" y="6197"/>
                </a:lnTo>
                <a:lnTo>
                  <a:pt x="39624" y="4673"/>
                </a:lnTo>
                <a:lnTo>
                  <a:pt x="35052" y="4673"/>
                </a:lnTo>
                <a:lnTo>
                  <a:pt x="33528" y="3048"/>
                </a:lnTo>
                <a:lnTo>
                  <a:pt x="7620" y="3048"/>
                </a:lnTo>
                <a:lnTo>
                  <a:pt x="6096" y="4673"/>
                </a:lnTo>
                <a:lnTo>
                  <a:pt x="4572" y="4673"/>
                </a:lnTo>
                <a:lnTo>
                  <a:pt x="1524" y="6197"/>
                </a:lnTo>
                <a:lnTo>
                  <a:pt x="0" y="7721"/>
                </a:lnTo>
                <a:lnTo>
                  <a:pt x="0" y="314515"/>
                </a:lnTo>
                <a:lnTo>
                  <a:pt x="1524" y="319087"/>
                </a:lnTo>
                <a:lnTo>
                  <a:pt x="4572" y="322135"/>
                </a:lnTo>
                <a:lnTo>
                  <a:pt x="7620" y="323659"/>
                </a:lnTo>
                <a:lnTo>
                  <a:pt x="12192" y="325285"/>
                </a:lnTo>
                <a:lnTo>
                  <a:pt x="160210" y="325285"/>
                </a:lnTo>
                <a:lnTo>
                  <a:pt x="161734" y="323659"/>
                </a:lnTo>
                <a:lnTo>
                  <a:pt x="163258" y="322135"/>
                </a:lnTo>
                <a:lnTo>
                  <a:pt x="163258" y="320611"/>
                </a:lnTo>
                <a:lnTo>
                  <a:pt x="164782" y="319087"/>
                </a:lnTo>
                <a:lnTo>
                  <a:pt x="164782" y="314515"/>
                </a:lnTo>
                <a:lnTo>
                  <a:pt x="166306" y="312991"/>
                </a:lnTo>
                <a:lnTo>
                  <a:pt x="166306" y="300799"/>
                </a:lnTo>
                <a:close/>
              </a:path>
              <a:path w="471804" h="330200">
                <a:moveTo>
                  <a:pt x="471589" y="160312"/>
                </a:moveTo>
                <a:lnTo>
                  <a:pt x="466445" y="107124"/>
                </a:lnTo>
                <a:lnTo>
                  <a:pt x="452348" y="64160"/>
                </a:lnTo>
                <a:lnTo>
                  <a:pt x="427723" y="31559"/>
                </a:lnTo>
                <a:lnTo>
                  <a:pt x="427393" y="31292"/>
                </a:lnTo>
                <a:lnTo>
                  <a:pt x="427393" y="163360"/>
                </a:lnTo>
                <a:lnTo>
                  <a:pt x="426872" y="176847"/>
                </a:lnTo>
                <a:lnTo>
                  <a:pt x="418465" y="224942"/>
                </a:lnTo>
                <a:lnTo>
                  <a:pt x="398386" y="262940"/>
                </a:lnTo>
                <a:lnTo>
                  <a:pt x="364223" y="287401"/>
                </a:lnTo>
                <a:lnTo>
                  <a:pt x="326618" y="293179"/>
                </a:lnTo>
                <a:lnTo>
                  <a:pt x="313474" y="292608"/>
                </a:lnTo>
                <a:lnTo>
                  <a:pt x="271360" y="278244"/>
                </a:lnTo>
                <a:lnTo>
                  <a:pt x="245160" y="247942"/>
                </a:lnTo>
                <a:lnTo>
                  <a:pt x="235077" y="215265"/>
                </a:lnTo>
                <a:lnTo>
                  <a:pt x="232206" y="203314"/>
                </a:lnTo>
                <a:lnTo>
                  <a:pt x="230314" y="190500"/>
                </a:lnTo>
                <a:lnTo>
                  <a:pt x="229298" y="177088"/>
                </a:lnTo>
                <a:lnTo>
                  <a:pt x="228981" y="163360"/>
                </a:lnTo>
                <a:lnTo>
                  <a:pt x="229514" y="150812"/>
                </a:lnTo>
                <a:lnTo>
                  <a:pt x="237921" y="103416"/>
                </a:lnTo>
                <a:lnTo>
                  <a:pt x="258114" y="66255"/>
                </a:lnTo>
                <a:lnTo>
                  <a:pt x="292163" y="41821"/>
                </a:lnTo>
                <a:lnTo>
                  <a:pt x="331190" y="36741"/>
                </a:lnTo>
                <a:lnTo>
                  <a:pt x="342861" y="37249"/>
                </a:lnTo>
                <a:lnTo>
                  <a:pt x="384314" y="50977"/>
                </a:lnTo>
                <a:lnTo>
                  <a:pt x="411187" y="81902"/>
                </a:lnTo>
                <a:lnTo>
                  <a:pt x="424180" y="124993"/>
                </a:lnTo>
                <a:lnTo>
                  <a:pt x="427393" y="163360"/>
                </a:lnTo>
                <a:lnTo>
                  <a:pt x="427393" y="31292"/>
                </a:lnTo>
                <a:lnTo>
                  <a:pt x="393763" y="10769"/>
                </a:lnTo>
                <a:lnTo>
                  <a:pt x="348729" y="596"/>
                </a:lnTo>
                <a:lnTo>
                  <a:pt x="331190" y="0"/>
                </a:lnTo>
                <a:lnTo>
                  <a:pt x="313474" y="596"/>
                </a:lnTo>
                <a:lnTo>
                  <a:pt x="267081" y="10769"/>
                </a:lnTo>
                <a:lnTo>
                  <a:pt x="231076" y="34556"/>
                </a:lnTo>
                <a:lnTo>
                  <a:pt x="205320" y="68770"/>
                </a:lnTo>
                <a:lnTo>
                  <a:pt x="189839" y="113220"/>
                </a:lnTo>
                <a:lnTo>
                  <a:pt x="184696" y="166497"/>
                </a:lnTo>
                <a:lnTo>
                  <a:pt x="185242" y="185597"/>
                </a:lnTo>
                <a:lnTo>
                  <a:pt x="192316" y="236702"/>
                </a:lnTo>
                <a:lnTo>
                  <a:pt x="210616" y="277507"/>
                </a:lnTo>
                <a:lnTo>
                  <a:pt x="238125" y="306133"/>
                </a:lnTo>
                <a:lnTo>
                  <a:pt x="275971" y="324027"/>
                </a:lnTo>
                <a:lnTo>
                  <a:pt x="325094" y="329857"/>
                </a:lnTo>
                <a:lnTo>
                  <a:pt x="342861" y="329234"/>
                </a:lnTo>
                <a:lnTo>
                  <a:pt x="389191" y="317563"/>
                </a:lnTo>
                <a:lnTo>
                  <a:pt x="425284" y="294640"/>
                </a:lnTo>
                <a:lnTo>
                  <a:pt x="427393" y="292341"/>
                </a:lnTo>
                <a:lnTo>
                  <a:pt x="435013" y="284035"/>
                </a:lnTo>
                <a:lnTo>
                  <a:pt x="457301" y="246011"/>
                </a:lnTo>
                <a:lnTo>
                  <a:pt x="469303" y="197739"/>
                </a:lnTo>
                <a:lnTo>
                  <a:pt x="471017" y="179463"/>
                </a:lnTo>
                <a:lnTo>
                  <a:pt x="471589" y="16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4027324" y="1176530"/>
            <a:ext cx="211767" cy="274211"/>
          </a:xfrm>
          <a:custGeom>
            <a:avLst/>
            <a:gdLst/>
            <a:ahLst/>
            <a:cxnLst/>
            <a:rect l="l" t="t" r="r" b="b"/>
            <a:pathLst>
              <a:path w="247650" h="320675">
                <a:moveTo>
                  <a:pt x="0" y="309848"/>
                </a:moveTo>
                <a:lnTo>
                  <a:pt x="0" y="10668"/>
                </a:lnTo>
                <a:lnTo>
                  <a:pt x="3048" y="6096"/>
                </a:lnTo>
                <a:lnTo>
                  <a:pt x="6096" y="3048"/>
                </a:lnTo>
                <a:lnTo>
                  <a:pt x="12192" y="0"/>
                </a:lnTo>
                <a:lnTo>
                  <a:pt x="88487" y="0"/>
                </a:lnTo>
                <a:lnTo>
                  <a:pt x="109123" y="595"/>
                </a:lnTo>
                <a:lnTo>
                  <a:pt x="160210" y="10668"/>
                </a:lnTo>
                <a:lnTo>
                  <a:pt x="197541" y="31670"/>
                </a:lnTo>
                <a:lnTo>
                  <a:pt x="225075" y="63900"/>
                </a:lnTo>
                <a:lnTo>
                  <a:pt x="242030" y="105234"/>
                </a:lnTo>
                <a:lnTo>
                  <a:pt x="247173" y="155638"/>
                </a:lnTo>
                <a:lnTo>
                  <a:pt x="246578" y="175697"/>
                </a:lnTo>
                <a:lnTo>
                  <a:pt x="236505" y="228981"/>
                </a:lnTo>
                <a:lnTo>
                  <a:pt x="215717" y="268454"/>
                </a:lnTo>
                <a:lnTo>
                  <a:pt x="202977" y="157162"/>
                </a:lnTo>
                <a:lnTo>
                  <a:pt x="202438" y="144613"/>
                </a:lnTo>
                <a:lnTo>
                  <a:pt x="192809" y="97457"/>
                </a:lnTo>
                <a:lnTo>
                  <a:pt x="168259" y="62492"/>
                </a:lnTo>
                <a:lnTo>
                  <a:pt x="129222" y="40195"/>
                </a:lnTo>
                <a:lnTo>
                  <a:pt x="88487" y="35108"/>
                </a:lnTo>
                <a:lnTo>
                  <a:pt x="42672" y="35052"/>
                </a:lnTo>
                <a:lnTo>
                  <a:pt x="42672" y="320611"/>
                </a:lnTo>
                <a:lnTo>
                  <a:pt x="12192" y="320611"/>
                </a:lnTo>
                <a:lnTo>
                  <a:pt x="9144" y="318992"/>
                </a:lnTo>
                <a:lnTo>
                  <a:pt x="6096" y="317468"/>
                </a:lnTo>
                <a:lnTo>
                  <a:pt x="3048" y="314420"/>
                </a:lnTo>
                <a:lnTo>
                  <a:pt x="0" y="309848"/>
                </a:lnTo>
                <a:close/>
              </a:path>
              <a:path w="247650" h="320675">
                <a:moveTo>
                  <a:pt x="42672" y="320611"/>
                </a:moveTo>
                <a:lnTo>
                  <a:pt x="42672" y="285464"/>
                </a:lnTo>
                <a:lnTo>
                  <a:pt x="88487" y="285409"/>
                </a:lnTo>
                <a:lnTo>
                  <a:pt x="102133" y="284916"/>
                </a:lnTo>
                <a:lnTo>
                  <a:pt x="148851" y="272947"/>
                </a:lnTo>
                <a:lnTo>
                  <a:pt x="180474" y="245030"/>
                </a:lnTo>
                <a:lnTo>
                  <a:pt x="198396" y="201444"/>
                </a:lnTo>
                <a:lnTo>
                  <a:pt x="202977" y="157162"/>
                </a:lnTo>
                <a:lnTo>
                  <a:pt x="202977" y="282075"/>
                </a:lnTo>
                <a:lnTo>
                  <a:pt x="169927" y="304442"/>
                </a:lnTo>
                <a:lnTo>
                  <a:pt x="122634" y="318087"/>
                </a:lnTo>
                <a:lnTo>
                  <a:pt x="86963" y="320518"/>
                </a:lnTo>
                <a:lnTo>
                  <a:pt x="42672" y="320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4294802" y="1176530"/>
            <a:ext cx="153124" cy="274211"/>
          </a:xfrm>
          <a:custGeom>
            <a:avLst/>
            <a:gdLst/>
            <a:ahLst/>
            <a:cxnLst/>
            <a:rect l="l" t="t" r="r" b="b"/>
            <a:pathLst>
              <a:path w="179070" h="320675">
                <a:moveTo>
                  <a:pt x="175545" y="317468"/>
                </a:moveTo>
                <a:lnTo>
                  <a:pt x="175545" y="288512"/>
                </a:lnTo>
                <a:lnTo>
                  <a:pt x="177069" y="290036"/>
                </a:lnTo>
                <a:lnTo>
                  <a:pt x="178593" y="293084"/>
                </a:lnTo>
                <a:lnTo>
                  <a:pt x="178593" y="312896"/>
                </a:lnTo>
                <a:lnTo>
                  <a:pt x="177069" y="314420"/>
                </a:lnTo>
                <a:lnTo>
                  <a:pt x="177069" y="315944"/>
                </a:lnTo>
                <a:lnTo>
                  <a:pt x="175545" y="317468"/>
                </a:lnTo>
                <a:close/>
              </a:path>
              <a:path w="179070" h="320675">
                <a:moveTo>
                  <a:pt x="175545" y="27432"/>
                </a:moveTo>
                <a:lnTo>
                  <a:pt x="175545" y="7620"/>
                </a:lnTo>
                <a:lnTo>
                  <a:pt x="177069" y="9144"/>
                </a:lnTo>
                <a:lnTo>
                  <a:pt x="177069" y="25908"/>
                </a:lnTo>
                <a:lnTo>
                  <a:pt x="175545" y="27432"/>
                </a:lnTo>
                <a:close/>
              </a:path>
              <a:path w="179070" h="320675">
                <a:moveTo>
                  <a:pt x="0" y="309848"/>
                </a:moveTo>
                <a:lnTo>
                  <a:pt x="0" y="10668"/>
                </a:lnTo>
                <a:lnTo>
                  <a:pt x="1524" y="6096"/>
                </a:lnTo>
                <a:lnTo>
                  <a:pt x="6096" y="3048"/>
                </a:lnTo>
                <a:lnTo>
                  <a:pt x="12192" y="0"/>
                </a:lnTo>
                <a:lnTo>
                  <a:pt x="172497" y="0"/>
                </a:lnTo>
                <a:lnTo>
                  <a:pt x="172497" y="1524"/>
                </a:lnTo>
                <a:lnTo>
                  <a:pt x="174021" y="3048"/>
                </a:lnTo>
                <a:lnTo>
                  <a:pt x="175545" y="3048"/>
                </a:lnTo>
                <a:lnTo>
                  <a:pt x="175545" y="30480"/>
                </a:lnTo>
                <a:lnTo>
                  <a:pt x="174021" y="32004"/>
                </a:lnTo>
                <a:lnTo>
                  <a:pt x="174021" y="33528"/>
                </a:lnTo>
                <a:lnTo>
                  <a:pt x="172497" y="33528"/>
                </a:lnTo>
                <a:lnTo>
                  <a:pt x="170973" y="35052"/>
                </a:lnTo>
                <a:lnTo>
                  <a:pt x="42767" y="35052"/>
                </a:lnTo>
                <a:lnTo>
                  <a:pt x="42767" y="320611"/>
                </a:lnTo>
                <a:lnTo>
                  <a:pt x="12192" y="320611"/>
                </a:lnTo>
                <a:lnTo>
                  <a:pt x="9144" y="318992"/>
                </a:lnTo>
                <a:lnTo>
                  <a:pt x="6096" y="317468"/>
                </a:lnTo>
                <a:lnTo>
                  <a:pt x="1524" y="314420"/>
                </a:lnTo>
                <a:lnTo>
                  <a:pt x="0" y="309848"/>
                </a:lnTo>
                <a:close/>
              </a:path>
              <a:path w="179070" h="320675">
                <a:moveTo>
                  <a:pt x="42767" y="320611"/>
                </a:moveTo>
                <a:lnTo>
                  <a:pt x="42767" y="285464"/>
                </a:lnTo>
                <a:lnTo>
                  <a:pt x="172497" y="285464"/>
                </a:lnTo>
                <a:lnTo>
                  <a:pt x="174021" y="286988"/>
                </a:lnTo>
                <a:lnTo>
                  <a:pt x="175545" y="286988"/>
                </a:lnTo>
                <a:lnTo>
                  <a:pt x="175545" y="318992"/>
                </a:lnTo>
                <a:lnTo>
                  <a:pt x="174021" y="318992"/>
                </a:lnTo>
                <a:lnTo>
                  <a:pt x="172497" y="320611"/>
                </a:lnTo>
                <a:lnTo>
                  <a:pt x="42767" y="320611"/>
                </a:lnTo>
                <a:close/>
              </a:path>
              <a:path w="179070" h="320675">
                <a:moveTo>
                  <a:pt x="157162" y="164877"/>
                </a:moveTo>
                <a:lnTo>
                  <a:pt x="157162" y="141922"/>
                </a:lnTo>
                <a:lnTo>
                  <a:pt x="158781" y="143446"/>
                </a:lnTo>
                <a:lnTo>
                  <a:pt x="158781" y="163353"/>
                </a:lnTo>
                <a:lnTo>
                  <a:pt x="157162" y="164877"/>
                </a:lnTo>
                <a:close/>
              </a:path>
              <a:path w="179070" h="320675">
                <a:moveTo>
                  <a:pt x="155638" y="167925"/>
                </a:moveTo>
                <a:lnTo>
                  <a:pt x="155638" y="138874"/>
                </a:lnTo>
                <a:lnTo>
                  <a:pt x="157162" y="140398"/>
                </a:lnTo>
                <a:lnTo>
                  <a:pt x="157162" y="166401"/>
                </a:lnTo>
                <a:lnTo>
                  <a:pt x="155638" y="167925"/>
                </a:lnTo>
                <a:close/>
              </a:path>
              <a:path w="179070" h="320675">
                <a:moveTo>
                  <a:pt x="42767" y="170973"/>
                </a:moveTo>
                <a:lnTo>
                  <a:pt x="42767" y="135826"/>
                </a:lnTo>
                <a:lnTo>
                  <a:pt x="152590" y="135826"/>
                </a:lnTo>
                <a:lnTo>
                  <a:pt x="154114" y="137350"/>
                </a:lnTo>
                <a:lnTo>
                  <a:pt x="155638" y="137350"/>
                </a:lnTo>
                <a:lnTo>
                  <a:pt x="155638" y="169449"/>
                </a:lnTo>
                <a:lnTo>
                  <a:pt x="152590" y="169449"/>
                </a:lnTo>
                <a:lnTo>
                  <a:pt x="152590" y="170973"/>
                </a:lnTo>
                <a:lnTo>
                  <a:pt x="42767" y="170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4570175" y="1172538"/>
            <a:ext cx="1384632" cy="282356"/>
          </a:xfrm>
          <a:custGeom>
            <a:avLst/>
            <a:gdLst/>
            <a:ahLst/>
            <a:cxnLst/>
            <a:rect l="l" t="t" r="r" b="b"/>
            <a:pathLst>
              <a:path w="1619250" h="330200">
                <a:moveTo>
                  <a:pt x="227355" y="22961"/>
                </a:moveTo>
                <a:lnTo>
                  <a:pt x="225831" y="21437"/>
                </a:lnTo>
                <a:lnTo>
                  <a:pt x="225831" y="19913"/>
                </a:lnTo>
                <a:lnTo>
                  <a:pt x="222783" y="16865"/>
                </a:lnTo>
                <a:lnTo>
                  <a:pt x="219735" y="15341"/>
                </a:lnTo>
                <a:lnTo>
                  <a:pt x="215163" y="12293"/>
                </a:lnTo>
                <a:lnTo>
                  <a:pt x="210591" y="10769"/>
                </a:lnTo>
                <a:lnTo>
                  <a:pt x="206019" y="7721"/>
                </a:lnTo>
                <a:lnTo>
                  <a:pt x="181635" y="1524"/>
                </a:lnTo>
                <a:lnTo>
                  <a:pt x="173926" y="0"/>
                </a:lnTo>
                <a:lnTo>
                  <a:pt x="158686" y="0"/>
                </a:lnTo>
                <a:lnTo>
                  <a:pt x="112966" y="7721"/>
                </a:lnTo>
                <a:lnTo>
                  <a:pt x="79336" y="27533"/>
                </a:lnTo>
                <a:lnTo>
                  <a:pt x="56476" y="58102"/>
                </a:lnTo>
                <a:lnTo>
                  <a:pt x="48856" y="94678"/>
                </a:lnTo>
                <a:lnTo>
                  <a:pt x="49174" y="102412"/>
                </a:lnTo>
                <a:lnTo>
                  <a:pt x="50190" y="109588"/>
                </a:lnTo>
                <a:lnTo>
                  <a:pt x="52082" y="116192"/>
                </a:lnTo>
                <a:lnTo>
                  <a:pt x="54952" y="122212"/>
                </a:lnTo>
                <a:lnTo>
                  <a:pt x="61048" y="137452"/>
                </a:lnTo>
                <a:lnTo>
                  <a:pt x="67144" y="143548"/>
                </a:lnTo>
                <a:lnTo>
                  <a:pt x="71716" y="149644"/>
                </a:lnTo>
                <a:lnTo>
                  <a:pt x="77812" y="155740"/>
                </a:lnTo>
                <a:lnTo>
                  <a:pt x="83908" y="160312"/>
                </a:lnTo>
                <a:lnTo>
                  <a:pt x="91528" y="164973"/>
                </a:lnTo>
                <a:lnTo>
                  <a:pt x="97624" y="169545"/>
                </a:lnTo>
                <a:lnTo>
                  <a:pt x="105244" y="172593"/>
                </a:lnTo>
                <a:lnTo>
                  <a:pt x="111442" y="177165"/>
                </a:lnTo>
                <a:lnTo>
                  <a:pt x="119062" y="181737"/>
                </a:lnTo>
                <a:lnTo>
                  <a:pt x="125158" y="184785"/>
                </a:lnTo>
                <a:lnTo>
                  <a:pt x="131254" y="189357"/>
                </a:lnTo>
                <a:lnTo>
                  <a:pt x="137350" y="192405"/>
                </a:lnTo>
                <a:lnTo>
                  <a:pt x="160210" y="224510"/>
                </a:lnTo>
                <a:lnTo>
                  <a:pt x="160210" y="239750"/>
                </a:lnTo>
                <a:lnTo>
                  <a:pt x="158686" y="248894"/>
                </a:lnTo>
                <a:lnTo>
                  <a:pt x="155638" y="256514"/>
                </a:lnTo>
                <a:lnTo>
                  <a:pt x="151066" y="262610"/>
                </a:lnTo>
                <a:lnTo>
                  <a:pt x="146494" y="270230"/>
                </a:lnTo>
                <a:lnTo>
                  <a:pt x="140398" y="274891"/>
                </a:lnTo>
                <a:lnTo>
                  <a:pt x="135534" y="279184"/>
                </a:lnTo>
                <a:lnTo>
                  <a:pt x="130111" y="282892"/>
                </a:lnTo>
                <a:lnTo>
                  <a:pt x="86956" y="293179"/>
                </a:lnTo>
                <a:lnTo>
                  <a:pt x="79006" y="292925"/>
                </a:lnTo>
                <a:lnTo>
                  <a:pt x="30480" y="277939"/>
                </a:lnTo>
                <a:lnTo>
                  <a:pt x="22860" y="271843"/>
                </a:lnTo>
                <a:lnTo>
                  <a:pt x="18288" y="270230"/>
                </a:lnTo>
                <a:lnTo>
                  <a:pt x="15240" y="268706"/>
                </a:lnTo>
                <a:lnTo>
                  <a:pt x="9144" y="268706"/>
                </a:lnTo>
                <a:lnTo>
                  <a:pt x="9144" y="270230"/>
                </a:lnTo>
                <a:lnTo>
                  <a:pt x="7620" y="270230"/>
                </a:lnTo>
                <a:lnTo>
                  <a:pt x="6096" y="271843"/>
                </a:lnTo>
                <a:lnTo>
                  <a:pt x="6096" y="274891"/>
                </a:lnTo>
                <a:lnTo>
                  <a:pt x="4572" y="276415"/>
                </a:lnTo>
                <a:lnTo>
                  <a:pt x="4572" y="277939"/>
                </a:lnTo>
                <a:lnTo>
                  <a:pt x="3048" y="279463"/>
                </a:lnTo>
                <a:lnTo>
                  <a:pt x="3048" y="284035"/>
                </a:lnTo>
                <a:lnTo>
                  <a:pt x="1524" y="285559"/>
                </a:lnTo>
                <a:lnTo>
                  <a:pt x="1524" y="290131"/>
                </a:lnTo>
                <a:lnTo>
                  <a:pt x="0" y="291655"/>
                </a:lnTo>
                <a:lnTo>
                  <a:pt x="0" y="300799"/>
                </a:lnTo>
                <a:lnTo>
                  <a:pt x="1524" y="303847"/>
                </a:lnTo>
                <a:lnTo>
                  <a:pt x="6096" y="308419"/>
                </a:lnTo>
                <a:lnTo>
                  <a:pt x="9144" y="309943"/>
                </a:lnTo>
                <a:lnTo>
                  <a:pt x="18288" y="316039"/>
                </a:lnTo>
                <a:lnTo>
                  <a:pt x="24384" y="319087"/>
                </a:lnTo>
                <a:lnTo>
                  <a:pt x="32004" y="320611"/>
                </a:lnTo>
                <a:lnTo>
                  <a:pt x="38100" y="323659"/>
                </a:lnTo>
                <a:lnTo>
                  <a:pt x="45808" y="325285"/>
                </a:lnTo>
                <a:lnTo>
                  <a:pt x="54952" y="326809"/>
                </a:lnTo>
                <a:lnTo>
                  <a:pt x="61836" y="328574"/>
                </a:lnTo>
                <a:lnTo>
                  <a:pt x="68859" y="329476"/>
                </a:lnTo>
                <a:lnTo>
                  <a:pt x="76174" y="329806"/>
                </a:lnTo>
                <a:lnTo>
                  <a:pt x="83908" y="329857"/>
                </a:lnTo>
                <a:lnTo>
                  <a:pt x="97358" y="329311"/>
                </a:lnTo>
                <a:lnTo>
                  <a:pt x="144538" y="317525"/>
                </a:lnTo>
                <a:lnTo>
                  <a:pt x="179908" y="293636"/>
                </a:lnTo>
                <a:lnTo>
                  <a:pt x="200875" y="258013"/>
                </a:lnTo>
                <a:lnTo>
                  <a:pt x="206019" y="229082"/>
                </a:lnTo>
                <a:lnTo>
                  <a:pt x="205740" y="221119"/>
                </a:lnTo>
                <a:lnTo>
                  <a:pt x="204876" y="213410"/>
                </a:lnTo>
                <a:lnTo>
                  <a:pt x="203454" y="206286"/>
                </a:lnTo>
                <a:lnTo>
                  <a:pt x="201447" y="200025"/>
                </a:lnTo>
                <a:lnTo>
                  <a:pt x="196875" y="192405"/>
                </a:lnTo>
                <a:lnTo>
                  <a:pt x="193827" y="184785"/>
                </a:lnTo>
                <a:lnTo>
                  <a:pt x="187731" y="178689"/>
                </a:lnTo>
                <a:lnTo>
                  <a:pt x="183159" y="172593"/>
                </a:lnTo>
                <a:lnTo>
                  <a:pt x="177063" y="168021"/>
                </a:lnTo>
                <a:lnTo>
                  <a:pt x="169354" y="163360"/>
                </a:lnTo>
                <a:lnTo>
                  <a:pt x="163258" y="157264"/>
                </a:lnTo>
                <a:lnTo>
                  <a:pt x="155638" y="154216"/>
                </a:lnTo>
                <a:lnTo>
                  <a:pt x="149542" y="149644"/>
                </a:lnTo>
                <a:lnTo>
                  <a:pt x="141922" y="145072"/>
                </a:lnTo>
                <a:lnTo>
                  <a:pt x="135826" y="140500"/>
                </a:lnTo>
                <a:lnTo>
                  <a:pt x="129730" y="137452"/>
                </a:lnTo>
                <a:lnTo>
                  <a:pt x="122110" y="132880"/>
                </a:lnTo>
                <a:lnTo>
                  <a:pt x="116014" y="128308"/>
                </a:lnTo>
                <a:lnTo>
                  <a:pt x="111442" y="125260"/>
                </a:lnTo>
                <a:lnTo>
                  <a:pt x="105244" y="120688"/>
                </a:lnTo>
                <a:lnTo>
                  <a:pt x="102196" y="114592"/>
                </a:lnTo>
                <a:lnTo>
                  <a:pt x="99148" y="109918"/>
                </a:lnTo>
                <a:lnTo>
                  <a:pt x="94576" y="103822"/>
                </a:lnTo>
                <a:lnTo>
                  <a:pt x="93052" y="97726"/>
                </a:lnTo>
                <a:lnTo>
                  <a:pt x="93052" y="84010"/>
                </a:lnTo>
                <a:lnTo>
                  <a:pt x="94576" y="76390"/>
                </a:lnTo>
                <a:lnTo>
                  <a:pt x="97624" y="70294"/>
                </a:lnTo>
                <a:lnTo>
                  <a:pt x="100672" y="62674"/>
                </a:lnTo>
                <a:lnTo>
                  <a:pt x="134188" y="37719"/>
                </a:lnTo>
                <a:lnTo>
                  <a:pt x="154114" y="35153"/>
                </a:lnTo>
                <a:lnTo>
                  <a:pt x="163258" y="35153"/>
                </a:lnTo>
                <a:lnTo>
                  <a:pt x="172402" y="36677"/>
                </a:lnTo>
                <a:lnTo>
                  <a:pt x="178587" y="38201"/>
                </a:lnTo>
                <a:lnTo>
                  <a:pt x="186207" y="41249"/>
                </a:lnTo>
                <a:lnTo>
                  <a:pt x="192303" y="42773"/>
                </a:lnTo>
                <a:lnTo>
                  <a:pt x="196875" y="45821"/>
                </a:lnTo>
                <a:lnTo>
                  <a:pt x="201447" y="47345"/>
                </a:lnTo>
                <a:lnTo>
                  <a:pt x="206019" y="50393"/>
                </a:lnTo>
                <a:lnTo>
                  <a:pt x="209067" y="51917"/>
                </a:lnTo>
                <a:lnTo>
                  <a:pt x="212115" y="54965"/>
                </a:lnTo>
                <a:lnTo>
                  <a:pt x="219735" y="54965"/>
                </a:lnTo>
                <a:lnTo>
                  <a:pt x="219735" y="53441"/>
                </a:lnTo>
                <a:lnTo>
                  <a:pt x="221259" y="53441"/>
                </a:lnTo>
                <a:lnTo>
                  <a:pt x="222783" y="51917"/>
                </a:lnTo>
                <a:lnTo>
                  <a:pt x="222783" y="50393"/>
                </a:lnTo>
                <a:lnTo>
                  <a:pt x="224307" y="48869"/>
                </a:lnTo>
                <a:lnTo>
                  <a:pt x="224307" y="45821"/>
                </a:lnTo>
                <a:lnTo>
                  <a:pt x="225831" y="44297"/>
                </a:lnTo>
                <a:lnTo>
                  <a:pt x="225831" y="39725"/>
                </a:lnTo>
                <a:lnTo>
                  <a:pt x="227355" y="38201"/>
                </a:lnTo>
                <a:lnTo>
                  <a:pt x="227355" y="29057"/>
                </a:lnTo>
                <a:lnTo>
                  <a:pt x="227355" y="22961"/>
                </a:lnTo>
                <a:close/>
              </a:path>
              <a:path w="1619250" h="330200">
                <a:moveTo>
                  <a:pt x="503593" y="7721"/>
                </a:moveTo>
                <a:lnTo>
                  <a:pt x="500545" y="4673"/>
                </a:lnTo>
                <a:lnTo>
                  <a:pt x="499021" y="4673"/>
                </a:lnTo>
                <a:lnTo>
                  <a:pt x="495973" y="3048"/>
                </a:lnTo>
                <a:lnTo>
                  <a:pt x="465493" y="3048"/>
                </a:lnTo>
                <a:lnTo>
                  <a:pt x="462445" y="4673"/>
                </a:lnTo>
                <a:lnTo>
                  <a:pt x="460921" y="4673"/>
                </a:lnTo>
                <a:lnTo>
                  <a:pt x="456349" y="9245"/>
                </a:lnTo>
                <a:lnTo>
                  <a:pt x="456349" y="10769"/>
                </a:lnTo>
                <a:lnTo>
                  <a:pt x="454825" y="12293"/>
                </a:lnTo>
                <a:lnTo>
                  <a:pt x="393763" y="100774"/>
                </a:lnTo>
                <a:lnTo>
                  <a:pt x="389191" y="108597"/>
                </a:lnTo>
                <a:lnTo>
                  <a:pt x="380009" y="123596"/>
                </a:lnTo>
                <a:lnTo>
                  <a:pt x="375386" y="131356"/>
                </a:lnTo>
                <a:lnTo>
                  <a:pt x="370814" y="138239"/>
                </a:lnTo>
                <a:lnTo>
                  <a:pt x="366229" y="145262"/>
                </a:lnTo>
                <a:lnTo>
                  <a:pt x="361657" y="152577"/>
                </a:lnTo>
                <a:lnTo>
                  <a:pt x="357085" y="160312"/>
                </a:lnTo>
                <a:lnTo>
                  <a:pt x="355561" y="160312"/>
                </a:lnTo>
                <a:lnTo>
                  <a:pt x="354190" y="152577"/>
                </a:lnTo>
                <a:lnTo>
                  <a:pt x="350850" y="138239"/>
                </a:lnTo>
                <a:lnTo>
                  <a:pt x="349465" y="131356"/>
                </a:lnTo>
                <a:lnTo>
                  <a:pt x="347421" y="123596"/>
                </a:lnTo>
                <a:lnTo>
                  <a:pt x="343903" y="108597"/>
                </a:lnTo>
                <a:lnTo>
                  <a:pt x="341845" y="100774"/>
                </a:lnTo>
                <a:lnTo>
                  <a:pt x="315937" y="12293"/>
                </a:lnTo>
                <a:lnTo>
                  <a:pt x="315937" y="10769"/>
                </a:lnTo>
                <a:lnTo>
                  <a:pt x="314413" y="9245"/>
                </a:lnTo>
                <a:lnTo>
                  <a:pt x="314413" y="7721"/>
                </a:lnTo>
                <a:lnTo>
                  <a:pt x="312889" y="6197"/>
                </a:lnTo>
                <a:lnTo>
                  <a:pt x="311365" y="6197"/>
                </a:lnTo>
                <a:lnTo>
                  <a:pt x="309753" y="4673"/>
                </a:lnTo>
                <a:lnTo>
                  <a:pt x="308229" y="3048"/>
                </a:lnTo>
                <a:lnTo>
                  <a:pt x="276225" y="3048"/>
                </a:lnTo>
                <a:lnTo>
                  <a:pt x="274701" y="4673"/>
                </a:lnTo>
                <a:lnTo>
                  <a:pt x="271653" y="7721"/>
                </a:lnTo>
                <a:lnTo>
                  <a:pt x="271653" y="15341"/>
                </a:lnTo>
                <a:lnTo>
                  <a:pt x="273177" y="19913"/>
                </a:lnTo>
                <a:lnTo>
                  <a:pt x="328129" y="200025"/>
                </a:lnTo>
                <a:lnTo>
                  <a:pt x="303657" y="319087"/>
                </a:lnTo>
                <a:lnTo>
                  <a:pt x="303657" y="322135"/>
                </a:lnTo>
                <a:lnTo>
                  <a:pt x="305181" y="323659"/>
                </a:lnTo>
                <a:lnTo>
                  <a:pt x="306705" y="325285"/>
                </a:lnTo>
                <a:lnTo>
                  <a:pt x="311365" y="325285"/>
                </a:lnTo>
                <a:lnTo>
                  <a:pt x="312889" y="326809"/>
                </a:lnTo>
                <a:lnTo>
                  <a:pt x="328129" y="326809"/>
                </a:lnTo>
                <a:lnTo>
                  <a:pt x="334225" y="326809"/>
                </a:lnTo>
                <a:lnTo>
                  <a:pt x="337273" y="325285"/>
                </a:lnTo>
                <a:lnTo>
                  <a:pt x="340321" y="325285"/>
                </a:lnTo>
                <a:lnTo>
                  <a:pt x="343369" y="323659"/>
                </a:lnTo>
                <a:lnTo>
                  <a:pt x="344893" y="322135"/>
                </a:lnTo>
                <a:lnTo>
                  <a:pt x="346417" y="322135"/>
                </a:lnTo>
                <a:lnTo>
                  <a:pt x="346417" y="319087"/>
                </a:lnTo>
                <a:lnTo>
                  <a:pt x="370814" y="200025"/>
                </a:lnTo>
                <a:lnTo>
                  <a:pt x="497497" y="19913"/>
                </a:lnTo>
                <a:lnTo>
                  <a:pt x="500545" y="13817"/>
                </a:lnTo>
                <a:lnTo>
                  <a:pt x="502069" y="12293"/>
                </a:lnTo>
                <a:lnTo>
                  <a:pt x="503593" y="9245"/>
                </a:lnTo>
                <a:lnTo>
                  <a:pt x="503593" y="7721"/>
                </a:lnTo>
                <a:close/>
              </a:path>
              <a:path w="1619250" h="330200">
                <a:moveTo>
                  <a:pt x="695896" y="24485"/>
                </a:moveTo>
                <a:lnTo>
                  <a:pt x="694372" y="22961"/>
                </a:lnTo>
                <a:lnTo>
                  <a:pt x="694372" y="21437"/>
                </a:lnTo>
                <a:lnTo>
                  <a:pt x="689800" y="16865"/>
                </a:lnTo>
                <a:lnTo>
                  <a:pt x="686752" y="15341"/>
                </a:lnTo>
                <a:lnTo>
                  <a:pt x="683704" y="12293"/>
                </a:lnTo>
                <a:lnTo>
                  <a:pt x="679132" y="10769"/>
                </a:lnTo>
                <a:lnTo>
                  <a:pt x="674560" y="7721"/>
                </a:lnTo>
                <a:lnTo>
                  <a:pt x="662368" y="4673"/>
                </a:lnTo>
                <a:lnTo>
                  <a:pt x="656272" y="3048"/>
                </a:lnTo>
                <a:lnTo>
                  <a:pt x="640930" y="0"/>
                </a:lnTo>
                <a:lnTo>
                  <a:pt x="622071" y="101"/>
                </a:lnTo>
                <a:lnTo>
                  <a:pt x="613651" y="342"/>
                </a:lnTo>
                <a:lnTo>
                  <a:pt x="571677" y="11455"/>
                </a:lnTo>
                <a:lnTo>
                  <a:pt x="539800" y="34442"/>
                </a:lnTo>
                <a:lnTo>
                  <a:pt x="519493" y="75247"/>
                </a:lnTo>
                <a:lnTo>
                  <a:pt x="517398" y="94678"/>
                </a:lnTo>
                <a:lnTo>
                  <a:pt x="517677" y="102412"/>
                </a:lnTo>
                <a:lnTo>
                  <a:pt x="534162" y="143548"/>
                </a:lnTo>
                <a:lnTo>
                  <a:pt x="552450" y="160312"/>
                </a:lnTo>
                <a:lnTo>
                  <a:pt x="558546" y="164973"/>
                </a:lnTo>
                <a:lnTo>
                  <a:pt x="561594" y="166801"/>
                </a:lnTo>
                <a:lnTo>
                  <a:pt x="566166" y="169545"/>
                </a:lnTo>
                <a:lnTo>
                  <a:pt x="572262" y="172593"/>
                </a:lnTo>
                <a:lnTo>
                  <a:pt x="579882" y="177165"/>
                </a:lnTo>
                <a:lnTo>
                  <a:pt x="586066" y="181737"/>
                </a:lnTo>
                <a:lnTo>
                  <a:pt x="593686" y="184785"/>
                </a:lnTo>
                <a:lnTo>
                  <a:pt x="599782" y="189357"/>
                </a:lnTo>
                <a:lnTo>
                  <a:pt x="605878" y="192405"/>
                </a:lnTo>
                <a:lnTo>
                  <a:pt x="610450" y="196977"/>
                </a:lnTo>
                <a:lnTo>
                  <a:pt x="616546" y="201549"/>
                </a:lnTo>
                <a:lnTo>
                  <a:pt x="619594" y="207645"/>
                </a:lnTo>
                <a:lnTo>
                  <a:pt x="622642" y="212217"/>
                </a:lnTo>
                <a:lnTo>
                  <a:pt x="625690" y="218414"/>
                </a:lnTo>
                <a:lnTo>
                  <a:pt x="627214" y="224510"/>
                </a:lnTo>
                <a:lnTo>
                  <a:pt x="627214" y="239750"/>
                </a:lnTo>
                <a:lnTo>
                  <a:pt x="608926" y="274891"/>
                </a:lnTo>
                <a:lnTo>
                  <a:pt x="604075" y="279184"/>
                </a:lnTo>
                <a:lnTo>
                  <a:pt x="563118" y="292874"/>
                </a:lnTo>
                <a:lnTo>
                  <a:pt x="554405" y="293166"/>
                </a:lnTo>
                <a:lnTo>
                  <a:pt x="550926" y="293077"/>
                </a:lnTo>
                <a:lnTo>
                  <a:pt x="511200" y="284035"/>
                </a:lnTo>
                <a:lnTo>
                  <a:pt x="489864" y="271843"/>
                </a:lnTo>
                <a:lnTo>
                  <a:pt x="486816" y="270230"/>
                </a:lnTo>
                <a:lnTo>
                  <a:pt x="483768" y="268706"/>
                </a:lnTo>
                <a:lnTo>
                  <a:pt x="477672" y="268706"/>
                </a:lnTo>
                <a:lnTo>
                  <a:pt x="476148" y="270230"/>
                </a:lnTo>
                <a:lnTo>
                  <a:pt x="474624" y="271843"/>
                </a:lnTo>
                <a:lnTo>
                  <a:pt x="473100" y="274891"/>
                </a:lnTo>
                <a:lnTo>
                  <a:pt x="473100" y="276415"/>
                </a:lnTo>
                <a:lnTo>
                  <a:pt x="471576" y="277939"/>
                </a:lnTo>
                <a:lnTo>
                  <a:pt x="471576" y="282511"/>
                </a:lnTo>
                <a:lnTo>
                  <a:pt x="470052" y="284035"/>
                </a:lnTo>
                <a:lnTo>
                  <a:pt x="470052" y="288607"/>
                </a:lnTo>
                <a:lnTo>
                  <a:pt x="468528" y="290131"/>
                </a:lnTo>
                <a:lnTo>
                  <a:pt x="468528" y="300799"/>
                </a:lnTo>
                <a:lnTo>
                  <a:pt x="470052" y="303847"/>
                </a:lnTo>
                <a:lnTo>
                  <a:pt x="471576" y="305371"/>
                </a:lnTo>
                <a:lnTo>
                  <a:pt x="473100" y="308419"/>
                </a:lnTo>
                <a:lnTo>
                  <a:pt x="477672" y="309943"/>
                </a:lnTo>
                <a:lnTo>
                  <a:pt x="486816" y="316039"/>
                </a:lnTo>
                <a:lnTo>
                  <a:pt x="492912" y="319087"/>
                </a:lnTo>
                <a:lnTo>
                  <a:pt x="499008" y="320611"/>
                </a:lnTo>
                <a:lnTo>
                  <a:pt x="506628" y="323659"/>
                </a:lnTo>
                <a:lnTo>
                  <a:pt x="514350" y="325285"/>
                </a:lnTo>
                <a:lnTo>
                  <a:pt x="523494" y="326809"/>
                </a:lnTo>
                <a:lnTo>
                  <a:pt x="529704" y="328574"/>
                </a:lnTo>
                <a:lnTo>
                  <a:pt x="536638" y="329476"/>
                </a:lnTo>
                <a:lnTo>
                  <a:pt x="543852" y="329806"/>
                </a:lnTo>
                <a:lnTo>
                  <a:pt x="552450" y="329793"/>
                </a:lnTo>
                <a:lnTo>
                  <a:pt x="564375" y="329311"/>
                </a:lnTo>
                <a:lnTo>
                  <a:pt x="612190" y="317525"/>
                </a:lnTo>
                <a:lnTo>
                  <a:pt x="647153" y="293636"/>
                </a:lnTo>
                <a:lnTo>
                  <a:pt x="668540" y="258013"/>
                </a:lnTo>
                <a:lnTo>
                  <a:pt x="673036" y="229082"/>
                </a:lnTo>
                <a:lnTo>
                  <a:pt x="672744" y="221119"/>
                </a:lnTo>
                <a:lnTo>
                  <a:pt x="660844" y="184785"/>
                </a:lnTo>
                <a:lnTo>
                  <a:pt x="643978" y="168021"/>
                </a:lnTo>
                <a:lnTo>
                  <a:pt x="637882" y="163360"/>
                </a:lnTo>
                <a:lnTo>
                  <a:pt x="631786" y="157264"/>
                </a:lnTo>
                <a:lnTo>
                  <a:pt x="624166" y="154216"/>
                </a:lnTo>
                <a:lnTo>
                  <a:pt x="618070" y="149644"/>
                </a:lnTo>
                <a:lnTo>
                  <a:pt x="610450" y="145072"/>
                </a:lnTo>
                <a:lnTo>
                  <a:pt x="604354" y="140500"/>
                </a:lnTo>
                <a:lnTo>
                  <a:pt x="596734" y="137452"/>
                </a:lnTo>
                <a:lnTo>
                  <a:pt x="584542" y="128308"/>
                </a:lnTo>
                <a:lnTo>
                  <a:pt x="578358" y="125260"/>
                </a:lnTo>
                <a:lnTo>
                  <a:pt x="573786" y="120688"/>
                </a:lnTo>
                <a:lnTo>
                  <a:pt x="569214" y="114592"/>
                </a:lnTo>
                <a:lnTo>
                  <a:pt x="566166" y="109918"/>
                </a:lnTo>
                <a:lnTo>
                  <a:pt x="563118" y="103822"/>
                </a:lnTo>
                <a:lnTo>
                  <a:pt x="561594" y="97726"/>
                </a:lnTo>
                <a:lnTo>
                  <a:pt x="561594" y="84010"/>
                </a:lnTo>
                <a:lnTo>
                  <a:pt x="563118" y="76390"/>
                </a:lnTo>
                <a:lnTo>
                  <a:pt x="566166" y="70294"/>
                </a:lnTo>
                <a:lnTo>
                  <a:pt x="567690" y="62674"/>
                </a:lnTo>
                <a:lnTo>
                  <a:pt x="572262" y="58102"/>
                </a:lnTo>
                <a:lnTo>
                  <a:pt x="576834" y="51917"/>
                </a:lnTo>
                <a:lnTo>
                  <a:pt x="583018" y="47345"/>
                </a:lnTo>
                <a:lnTo>
                  <a:pt x="619594" y="35267"/>
                </a:lnTo>
                <a:lnTo>
                  <a:pt x="631786" y="35153"/>
                </a:lnTo>
                <a:lnTo>
                  <a:pt x="647026" y="38201"/>
                </a:lnTo>
                <a:lnTo>
                  <a:pt x="653224" y="41249"/>
                </a:lnTo>
                <a:lnTo>
                  <a:pt x="659320" y="42773"/>
                </a:lnTo>
                <a:lnTo>
                  <a:pt x="665416" y="45821"/>
                </a:lnTo>
                <a:lnTo>
                  <a:pt x="669988" y="47345"/>
                </a:lnTo>
                <a:lnTo>
                  <a:pt x="674560" y="50393"/>
                </a:lnTo>
                <a:lnTo>
                  <a:pt x="677608" y="51917"/>
                </a:lnTo>
                <a:lnTo>
                  <a:pt x="680656" y="54965"/>
                </a:lnTo>
                <a:lnTo>
                  <a:pt x="686752" y="54965"/>
                </a:lnTo>
                <a:lnTo>
                  <a:pt x="688276" y="53441"/>
                </a:lnTo>
                <a:lnTo>
                  <a:pt x="689800" y="53441"/>
                </a:lnTo>
                <a:lnTo>
                  <a:pt x="689800" y="51917"/>
                </a:lnTo>
                <a:lnTo>
                  <a:pt x="691324" y="50393"/>
                </a:lnTo>
                <a:lnTo>
                  <a:pt x="691324" y="48869"/>
                </a:lnTo>
                <a:lnTo>
                  <a:pt x="692848" y="45821"/>
                </a:lnTo>
                <a:lnTo>
                  <a:pt x="692848" y="44297"/>
                </a:lnTo>
                <a:lnTo>
                  <a:pt x="694372" y="42773"/>
                </a:lnTo>
                <a:lnTo>
                  <a:pt x="694372" y="38201"/>
                </a:lnTo>
                <a:lnTo>
                  <a:pt x="695896" y="36677"/>
                </a:lnTo>
                <a:lnTo>
                  <a:pt x="695896" y="24485"/>
                </a:lnTo>
                <a:close/>
              </a:path>
              <a:path w="1619250" h="330200">
                <a:moveTo>
                  <a:pt x="976693" y="7721"/>
                </a:moveTo>
                <a:lnTo>
                  <a:pt x="975169" y="6197"/>
                </a:lnTo>
                <a:lnTo>
                  <a:pt x="975169" y="4673"/>
                </a:lnTo>
                <a:lnTo>
                  <a:pt x="744753" y="4673"/>
                </a:lnTo>
                <a:lnTo>
                  <a:pt x="743229" y="6197"/>
                </a:lnTo>
                <a:lnTo>
                  <a:pt x="743229" y="7721"/>
                </a:lnTo>
                <a:lnTo>
                  <a:pt x="741705" y="7721"/>
                </a:lnTo>
                <a:lnTo>
                  <a:pt x="740181" y="10769"/>
                </a:lnTo>
                <a:lnTo>
                  <a:pt x="740181" y="12293"/>
                </a:lnTo>
                <a:lnTo>
                  <a:pt x="738657" y="13817"/>
                </a:lnTo>
                <a:lnTo>
                  <a:pt x="738657" y="15341"/>
                </a:lnTo>
                <a:lnTo>
                  <a:pt x="737133" y="16865"/>
                </a:lnTo>
                <a:lnTo>
                  <a:pt x="737133" y="19913"/>
                </a:lnTo>
                <a:lnTo>
                  <a:pt x="735609" y="21437"/>
                </a:lnTo>
                <a:lnTo>
                  <a:pt x="735609" y="38201"/>
                </a:lnTo>
                <a:lnTo>
                  <a:pt x="737133" y="39725"/>
                </a:lnTo>
                <a:lnTo>
                  <a:pt x="830199" y="39725"/>
                </a:lnTo>
                <a:lnTo>
                  <a:pt x="775233" y="319087"/>
                </a:lnTo>
                <a:lnTo>
                  <a:pt x="775233" y="323659"/>
                </a:lnTo>
                <a:lnTo>
                  <a:pt x="776757" y="323659"/>
                </a:lnTo>
                <a:lnTo>
                  <a:pt x="778281" y="325285"/>
                </a:lnTo>
                <a:lnTo>
                  <a:pt x="781329" y="325285"/>
                </a:lnTo>
                <a:lnTo>
                  <a:pt x="784479" y="326809"/>
                </a:lnTo>
                <a:lnTo>
                  <a:pt x="805815" y="326809"/>
                </a:lnTo>
                <a:lnTo>
                  <a:pt x="807339" y="325285"/>
                </a:lnTo>
                <a:lnTo>
                  <a:pt x="811911" y="325285"/>
                </a:lnTo>
                <a:lnTo>
                  <a:pt x="813435" y="323659"/>
                </a:lnTo>
                <a:lnTo>
                  <a:pt x="814959" y="323659"/>
                </a:lnTo>
                <a:lnTo>
                  <a:pt x="818007" y="320611"/>
                </a:lnTo>
                <a:lnTo>
                  <a:pt x="818007" y="319087"/>
                </a:lnTo>
                <a:lnTo>
                  <a:pt x="830199" y="257124"/>
                </a:lnTo>
                <a:lnTo>
                  <a:pt x="872959" y="39725"/>
                </a:lnTo>
                <a:lnTo>
                  <a:pt x="967549" y="39725"/>
                </a:lnTo>
                <a:lnTo>
                  <a:pt x="969073" y="38201"/>
                </a:lnTo>
                <a:lnTo>
                  <a:pt x="970597" y="38201"/>
                </a:lnTo>
                <a:lnTo>
                  <a:pt x="970597" y="36677"/>
                </a:lnTo>
                <a:lnTo>
                  <a:pt x="973645" y="33629"/>
                </a:lnTo>
                <a:lnTo>
                  <a:pt x="973645" y="30581"/>
                </a:lnTo>
                <a:lnTo>
                  <a:pt x="975169" y="29057"/>
                </a:lnTo>
                <a:lnTo>
                  <a:pt x="975169" y="24485"/>
                </a:lnTo>
                <a:lnTo>
                  <a:pt x="976693" y="22961"/>
                </a:lnTo>
                <a:lnTo>
                  <a:pt x="976693" y="7721"/>
                </a:lnTo>
                <a:close/>
              </a:path>
              <a:path w="1619250" h="330200">
                <a:moveTo>
                  <a:pt x="1199578" y="7721"/>
                </a:moveTo>
                <a:lnTo>
                  <a:pt x="1198054" y="4673"/>
                </a:lnTo>
                <a:lnTo>
                  <a:pt x="1037742" y="4673"/>
                </a:lnTo>
                <a:lnTo>
                  <a:pt x="1034694" y="6197"/>
                </a:lnTo>
                <a:lnTo>
                  <a:pt x="1030122" y="7721"/>
                </a:lnTo>
                <a:lnTo>
                  <a:pt x="1025550" y="10769"/>
                </a:lnTo>
                <a:lnTo>
                  <a:pt x="1024026" y="15341"/>
                </a:lnTo>
                <a:lnTo>
                  <a:pt x="1022502" y="21437"/>
                </a:lnTo>
                <a:lnTo>
                  <a:pt x="964501" y="308419"/>
                </a:lnTo>
                <a:lnTo>
                  <a:pt x="964501" y="317563"/>
                </a:lnTo>
                <a:lnTo>
                  <a:pt x="966025" y="320611"/>
                </a:lnTo>
                <a:lnTo>
                  <a:pt x="969073" y="323659"/>
                </a:lnTo>
                <a:lnTo>
                  <a:pt x="970597" y="323659"/>
                </a:lnTo>
                <a:lnTo>
                  <a:pt x="972121" y="325285"/>
                </a:lnTo>
                <a:lnTo>
                  <a:pt x="1133944" y="325285"/>
                </a:lnTo>
                <a:lnTo>
                  <a:pt x="1136992" y="322135"/>
                </a:lnTo>
                <a:lnTo>
                  <a:pt x="1138516" y="322135"/>
                </a:lnTo>
                <a:lnTo>
                  <a:pt x="1140040" y="319087"/>
                </a:lnTo>
                <a:lnTo>
                  <a:pt x="1140040" y="317563"/>
                </a:lnTo>
                <a:lnTo>
                  <a:pt x="1141564" y="316039"/>
                </a:lnTo>
                <a:lnTo>
                  <a:pt x="1141564" y="314515"/>
                </a:lnTo>
                <a:lnTo>
                  <a:pt x="1143088" y="311467"/>
                </a:lnTo>
                <a:lnTo>
                  <a:pt x="1143088" y="305371"/>
                </a:lnTo>
                <a:lnTo>
                  <a:pt x="1144612" y="303847"/>
                </a:lnTo>
                <a:lnTo>
                  <a:pt x="1144612" y="294703"/>
                </a:lnTo>
                <a:lnTo>
                  <a:pt x="1143088" y="293179"/>
                </a:lnTo>
                <a:lnTo>
                  <a:pt x="1143088" y="291655"/>
                </a:lnTo>
                <a:lnTo>
                  <a:pt x="1141564" y="290131"/>
                </a:lnTo>
                <a:lnTo>
                  <a:pt x="1010310" y="290131"/>
                </a:lnTo>
                <a:lnTo>
                  <a:pt x="1034694" y="175641"/>
                </a:lnTo>
                <a:lnTo>
                  <a:pt x="1143088" y="175641"/>
                </a:lnTo>
                <a:lnTo>
                  <a:pt x="1144612" y="174117"/>
                </a:lnTo>
                <a:lnTo>
                  <a:pt x="1146136" y="174117"/>
                </a:lnTo>
                <a:lnTo>
                  <a:pt x="1149184" y="171069"/>
                </a:lnTo>
                <a:lnTo>
                  <a:pt x="1149184" y="169545"/>
                </a:lnTo>
                <a:lnTo>
                  <a:pt x="1152232" y="166497"/>
                </a:lnTo>
                <a:lnTo>
                  <a:pt x="1152232" y="161836"/>
                </a:lnTo>
                <a:lnTo>
                  <a:pt x="1153756" y="160312"/>
                </a:lnTo>
                <a:lnTo>
                  <a:pt x="1153756" y="152692"/>
                </a:lnTo>
                <a:lnTo>
                  <a:pt x="1155280" y="151168"/>
                </a:lnTo>
                <a:lnTo>
                  <a:pt x="1155280" y="145072"/>
                </a:lnTo>
                <a:lnTo>
                  <a:pt x="1153756" y="143548"/>
                </a:lnTo>
                <a:lnTo>
                  <a:pt x="1153756" y="142024"/>
                </a:lnTo>
                <a:lnTo>
                  <a:pt x="1152232" y="140500"/>
                </a:lnTo>
                <a:lnTo>
                  <a:pt x="1040790" y="140500"/>
                </a:lnTo>
                <a:lnTo>
                  <a:pt x="1060704" y="39725"/>
                </a:lnTo>
                <a:lnTo>
                  <a:pt x="1190434" y="39725"/>
                </a:lnTo>
                <a:lnTo>
                  <a:pt x="1193482" y="36677"/>
                </a:lnTo>
                <a:lnTo>
                  <a:pt x="1193482" y="35153"/>
                </a:lnTo>
                <a:lnTo>
                  <a:pt x="1196530" y="32105"/>
                </a:lnTo>
                <a:lnTo>
                  <a:pt x="1196530" y="27533"/>
                </a:lnTo>
                <a:lnTo>
                  <a:pt x="1198054" y="26009"/>
                </a:lnTo>
                <a:lnTo>
                  <a:pt x="1198054" y="21437"/>
                </a:lnTo>
                <a:lnTo>
                  <a:pt x="1199578" y="19913"/>
                </a:lnTo>
                <a:lnTo>
                  <a:pt x="1199578" y="12293"/>
                </a:lnTo>
                <a:lnTo>
                  <a:pt x="1199578" y="7721"/>
                </a:lnTo>
                <a:close/>
              </a:path>
              <a:path w="1619250" h="330200">
                <a:moveTo>
                  <a:pt x="1619250" y="12293"/>
                </a:moveTo>
                <a:lnTo>
                  <a:pt x="1611630" y="4673"/>
                </a:lnTo>
                <a:lnTo>
                  <a:pt x="1567345" y="4673"/>
                </a:lnTo>
                <a:lnTo>
                  <a:pt x="1564297" y="6197"/>
                </a:lnTo>
                <a:lnTo>
                  <a:pt x="1559725" y="7721"/>
                </a:lnTo>
                <a:lnTo>
                  <a:pt x="1553616" y="10769"/>
                </a:lnTo>
                <a:lnTo>
                  <a:pt x="1550568" y="13817"/>
                </a:lnTo>
                <a:lnTo>
                  <a:pt x="1547520" y="15341"/>
                </a:lnTo>
                <a:lnTo>
                  <a:pt x="1545996" y="19913"/>
                </a:lnTo>
                <a:lnTo>
                  <a:pt x="1539900" y="26009"/>
                </a:lnTo>
                <a:lnTo>
                  <a:pt x="1538376" y="30581"/>
                </a:lnTo>
                <a:lnTo>
                  <a:pt x="1394929" y="262610"/>
                </a:lnTo>
                <a:lnTo>
                  <a:pt x="1393405" y="262610"/>
                </a:lnTo>
                <a:lnTo>
                  <a:pt x="1346073" y="30581"/>
                </a:lnTo>
                <a:lnTo>
                  <a:pt x="1346073" y="26009"/>
                </a:lnTo>
                <a:lnTo>
                  <a:pt x="1344549" y="21437"/>
                </a:lnTo>
                <a:lnTo>
                  <a:pt x="1344549" y="18389"/>
                </a:lnTo>
                <a:lnTo>
                  <a:pt x="1343025" y="15341"/>
                </a:lnTo>
                <a:lnTo>
                  <a:pt x="1335405" y="7721"/>
                </a:lnTo>
                <a:lnTo>
                  <a:pt x="1332357" y="6197"/>
                </a:lnTo>
                <a:lnTo>
                  <a:pt x="1329309" y="6197"/>
                </a:lnTo>
                <a:lnTo>
                  <a:pt x="1326261" y="4673"/>
                </a:lnTo>
                <a:lnTo>
                  <a:pt x="1285011" y="4673"/>
                </a:lnTo>
                <a:lnTo>
                  <a:pt x="1281963" y="6197"/>
                </a:lnTo>
                <a:lnTo>
                  <a:pt x="1280439" y="7721"/>
                </a:lnTo>
                <a:lnTo>
                  <a:pt x="1277391" y="9245"/>
                </a:lnTo>
                <a:lnTo>
                  <a:pt x="1274343" y="12293"/>
                </a:lnTo>
                <a:lnTo>
                  <a:pt x="1272819" y="15341"/>
                </a:lnTo>
                <a:lnTo>
                  <a:pt x="1271295" y="16865"/>
                </a:lnTo>
                <a:lnTo>
                  <a:pt x="1269771" y="19913"/>
                </a:lnTo>
                <a:lnTo>
                  <a:pt x="1269771" y="22961"/>
                </a:lnTo>
                <a:lnTo>
                  <a:pt x="1210246" y="319087"/>
                </a:lnTo>
                <a:lnTo>
                  <a:pt x="1210246" y="322135"/>
                </a:lnTo>
                <a:lnTo>
                  <a:pt x="1211770" y="323659"/>
                </a:lnTo>
                <a:lnTo>
                  <a:pt x="1213294" y="325285"/>
                </a:lnTo>
                <a:lnTo>
                  <a:pt x="1217866" y="325285"/>
                </a:lnTo>
                <a:lnTo>
                  <a:pt x="1219390" y="326809"/>
                </a:lnTo>
                <a:lnTo>
                  <a:pt x="1239202" y="326809"/>
                </a:lnTo>
                <a:lnTo>
                  <a:pt x="1242250" y="325285"/>
                </a:lnTo>
                <a:lnTo>
                  <a:pt x="1246822" y="325285"/>
                </a:lnTo>
                <a:lnTo>
                  <a:pt x="1248346" y="323659"/>
                </a:lnTo>
                <a:lnTo>
                  <a:pt x="1249870" y="323659"/>
                </a:lnTo>
                <a:lnTo>
                  <a:pt x="1249870" y="322135"/>
                </a:lnTo>
                <a:lnTo>
                  <a:pt x="1251394" y="322135"/>
                </a:lnTo>
                <a:lnTo>
                  <a:pt x="1251394" y="319087"/>
                </a:lnTo>
                <a:lnTo>
                  <a:pt x="1307871" y="39725"/>
                </a:lnTo>
                <a:lnTo>
                  <a:pt x="1361313" y="320611"/>
                </a:lnTo>
                <a:lnTo>
                  <a:pt x="1361313" y="322135"/>
                </a:lnTo>
                <a:lnTo>
                  <a:pt x="1362837" y="323659"/>
                </a:lnTo>
                <a:lnTo>
                  <a:pt x="1365885" y="325285"/>
                </a:lnTo>
                <a:lnTo>
                  <a:pt x="1368933" y="326809"/>
                </a:lnTo>
                <a:lnTo>
                  <a:pt x="1391793" y="326809"/>
                </a:lnTo>
                <a:lnTo>
                  <a:pt x="1396453" y="325285"/>
                </a:lnTo>
                <a:lnTo>
                  <a:pt x="1399501" y="323659"/>
                </a:lnTo>
                <a:lnTo>
                  <a:pt x="1402549" y="320611"/>
                </a:lnTo>
                <a:lnTo>
                  <a:pt x="1573441" y="39725"/>
                </a:lnTo>
                <a:lnTo>
                  <a:pt x="1574965" y="39725"/>
                </a:lnTo>
                <a:lnTo>
                  <a:pt x="1518475" y="319087"/>
                </a:lnTo>
                <a:lnTo>
                  <a:pt x="1518475" y="323659"/>
                </a:lnTo>
                <a:lnTo>
                  <a:pt x="1519999" y="323659"/>
                </a:lnTo>
                <a:lnTo>
                  <a:pt x="1521523" y="325285"/>
                </a:lnTo>
                <a:lnTo>
                  <a:pt x="1524571" y="325285"/>
                </a:lnTo>
                <a:lnTo>
                  <a:pt x="1527708" y="326809"/>
                </a:lnTo>
                <a:lnTo>
                  <a:pt x="1547520" y="326809"/>
                </a:lnTo>
                <a:lnTo>
                  <a:pt x="1550568" y="325285"/>
                </a:lnTo>
                <a:lnTo>
                  <a:pt x="1555140" y="325285"/>
                </a:lnTo>
                <a:lnTo>
                  <a:pt x="1556664" y="323659"/>
                </a:lnTo>
                <a:lnTo>
                  <a:pt x="1558188" y="323659"/>
                </a:lnTo>
                <a:lnTo>
                  <a:pt x="1558188" y="322135"/>
                </a:lnTo>
                <a:lnTo>
                  <a:pt x="1559725" y="322135"/>
                </a:lnTo>
                <a:lnTo>
                  <a:pt x="1559725" y="319087"/>
                </a:lnTo>
                <a:lnTo>
                  <a:pt x="1574965" y="243281"/>
                </a:lnTo>
                <a:lnTo>
                  <a:pt x="1619250" y="22961"/>
                </a:lnTo>
                <a:lnTo>
                  <a:pt x="1619250" y="12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6081379" y="1172538"/>
            <a:ext cx="428421" cy="282356"/>
          </a:xfrm>
          <a:custGeom>
            <a:avLst/>
            <a:gdLst/>
            <a:ahLst/>
            <a:cxnLst/>
            <a:rect l="l" t="t" r="r" b="b"/>
            <a:pathLst>
              <a:path w="501015" h="330200">
                <a:moveTo>
                  <a:pt x="256413" y="32105"/>
                </a:moveTo>
                <a:lnTo>
                  <a:pt x="254889" y="29057"/>
                </a:lnTo>
                <a:lnTo>
                  <a:pt x="251841" y="26009"/>
                </a:lnTo>
                <a:lnTo>
                  <a:pt x="247269" y="22961"/>
                </a:lnTo>
                <a:lnTo>
                  <a:pt x="242697" y="18389"/>
                </a:lnTo>
                <a:lnTo>
                  <a:pt x="235077" y="15341"/>
                </a:lnTo>
                <a:lnTo>
                  <a:pt x="229019" y="12179"/>
                </a:lnTo>
                <a:lnTo>
                  <a:pt x="222415" y="9436"/>
                </a:lnTo>
                <a:lnTo>
                  <a:pt x="182905" y="292"/>
                </a:lnTo>
                <a:lnTo>
                  <a:pt x="174028" y="0"/>
                </a:lnTo>
                <a:lnTo>
                  <a:pt x="160299" y="584"/>
                </a:lnTo>
                <a:lnTo>
                  <a:pt x="122110" y="9245"/>
                </a:lnTo>
                <a:lnTo>
                  <a:pt x="77825" y="33629"/>
                </a:lnTo>
                <a:lnTo>
                  <a:pt x="44297" y="70294"/>
                </a:lnTo>
                <a:lnTo>
                  <a:pt x="24917" y="103136"/>
                </a:lnTo>
                <a:lnTo>
                  <a:pt x="11811" y="138976"/>
                </a:lnTo>
                <a:lnTo>
                  <a:pt x="6096" y="163360"/>
                </a:lnTo>
                <a:lnTo>
                  <a:pt x="3213" y="175958"/>
                </a:lnTo>
                <a:lnTo>
                  <a:pt x="1333" y="188404"/>
                </a:lnTo>
                <a:lnTo>
                  <a:pt x="304" y="200533"/>
                </a:lnTo>
                <a:lnTo>
                  <a:pt x="0" y="212217"/>
                </a:lnTo>
                <a:lnTo>
                  <a:pt x="546" y="225704"/>
                </a:lnTo>
                <a:lnTo>
                  <a:pt x="12484" y="273519"/>
                </a:lnTo>
                <a:lnTo>
                  <a:pt x="37934" y="306501"/>
                </a:lnTo>
                <a:lnTo>
                  <a:pt x="75984" y="325310"/>
                </a:lnTo>
                <a:lnTo>
                  <a:pt x="111442" y="329857"/>
                </a:lnTo>
                <a:lnTo>
                  <a:pt x="119418" y="329590"/>
                </a:lnTo>
                <a:lnTo>
                  <a:pt x="163398" y="321144"/>
                </a:lnTo>
                <a:lnTo>
                  <a:pt x="189268" y="309943"/>
                </a:lnTo>
                <a:lnTo>
                  <a:pt x="195364" y="306895"/>
                </a:lnTo>
                <a:lnTo>
                  <a:pt x="199936" y="303847"/>
                </a:lnTo>
                <a:lnTo>
                  <a:pt x="204508" y="299275"/>
                </a:lnTo>
                <a:lnTo>
                  <a:pt x="204508" y="297751"/>
                </a:lnTo>
                <a:lnTo>
                  <a:pt x="206032" y="296227"/>
                </a:lnTo>
                <a:lnTo>
                  <a:pt x="206032" y="291655"/>
                </a:lnTo>
                <a:lnTo>
                  <a:pt x="207556" y="290131"/>
                </a:lnTo>
                <a:lnTo>
                  <a:pt x="207556" y="288607"/>
                </a:lnTo>
                <a:lnTo>
                  <a:pt x="209080" y="285559"/>
                </a:lnTo>
                <a:lnTo>
                  <a:pt x="209080" y="280987"/>
                </a:lnTo>
                <a:lnTo>
                  <a:pt x="210604" y="277939"/>
                </a:lnTo>
                <a:lnTo>
                  <a:pt x="210604" y="267182"/>
                </a:lnTo>
                <a:lnTo>
                  <a:pt x="209080" y="265658"/>
                </a:lnTo>
                <a:lnTo>
                  <a:pt x="209080" y="264134"/>
                </a:lnTo>
                <a:lnTo>
                  <a:pt x="202984" y="264134"/>
                </a:lnTo>
                <a:lnTo>
                  <a:pt x="198412" y="265658"/>
                </a:lnTo>
                <a:lnTo>
                  <a:pt x="195364" y="267182"/>
                </a:lnTo>
                <a:lnTo>
                  <a:pt x="190792" y="270230"/>
                </a:lnTo>
                <a:lnTo>
                  <a:pt x="184696" y="274891"/>
                </a:lnTo>
                <a:lnTo>
                  <a:pt x="178600" y="277939"/>
                </a:lnTo>
                <a:lnTo>
                  <a:pt x="138493" y="290512"/>
                </a:lnTo>
                <a:lnTo>
                  <a:pt x="120586" y="291655"/>
                </a:lnTo>
                <a:lnTo>
                  <a:pt x="111963" y="291350"/>
                </a:lnTo>
                <a:lnTo>
                  <a:pt x="71361" y="274815"/>
                </a:lnTo>
                <a:lnTo>
                  <a:pt x="49911" y="236054"/>
                </a:lnTo>
                <a:lnTo>
                  <a:pt x="47345" y="209169"/>
                </a:lnTo>
                <a:lnTo>
                  <a:pt x="47599" y="200012"/>
                </a:lnTo>
                <a:lnTo>
                  <a:pt x="55156" y="152514"/>
                </a:lnTo>
                <a:lnTo>
                  <a:pt x="68872" y="114731"/>
                </a:lnTo>
                <a:lnTo>
                  <a:pt x="89446" y="80581"/>
                </a:lnTo>
                <a:lnTo>
                  <a:pt x="124802" y="49784"/>
                </a:lnTo>
                <a:lnTo>
                  <a:pt x="170980" y="38201"/>
                </a:lnTo>
                <a:lnTo>
                  <a:pt x="179832" y="38481"/>
                </a:lnTo>
                <a:lnTo>
                  <a:pt x="218224" y="48869"/>
                </a:lnTo>
                <a:lnTo>
                  <a:pt x="222796" y="51917"/>
                </a:lnTo>
                <a:lnTo>
                  <a:pt x="228892" y="54965"/>
                </a:lnTo>
                <a:lnTo>
                  <a:pt x="231940" y="59626"/>
                </a:lnTo>
                <a:lnTo>
                  <a:pt x="238125" y="65722"/>
                </a:lnTo>
                <a:lnTo>
                  <a:pt x="241173" y="67246"/>
                </a:lnTo>
                <a:lnTo>
                  <a:pt x="245745" y="67246"/>
                </a:lnTo>
                <a:lnTo>
                  <a:pt x="250317" y="62674"/>
                </a:lnTo>
                <a:lnTo>
                  <a:pt x="251841" y="59626"/>
                </a:lnTo>
                <a:lnTo>
                  <a:pt x="254889" y="50393"/>
                </a:lnTo>
                <a:lnTo>
                  <a:pt x="254889" y="44297"/>
                </a:lnTo>
                <a:lnTo>
                  <a:pt x="256413" y="39725"/>
                </a:lnTo>
                <a:lnTo>
                  <a:pt x="256413" y="36677"/>
                </a:lnTo>
                <a:lnTo>
                  <a:pt x="256413" y="32105"/>
                </a:lnTo>
                <a:close/>
              </a:path>
              <a:path w="501015" h="330200">
                <a:moveTo>
                  <a:pt x="500545" y="309943"/>
                </a:moveTo>
                <a:lnTo>
                  <a:pt x="451764" y="12293"/>
                </a:lnTo>
                <a:lnTo>
                  <a:pt x="451764" y="9245"/>
                </a:lnTo>
                <a:lnTo>
                  <a:pt x="450240" y="7721"/>
                </a:lnTo>
                <a:lnTo>
                  <a:pt x="450240" y="6197"/>
                </a:lnTo>
                <a:lnTo>
                  <a:pt x="448716" y="4673"/>
                </a:lnTo>
                <a:lnTo>
                  <a:pt x="445668" y="4673"/>
                </a:lnTo>
                <a:lnTo>
                  <a:pt x="444144" y="3048"/>
                </a:lnTo>
                <a:lnTo>
                  <a:pt x="441096" y="3048"/>
                </a:lnTo>
                <a:lnTo>
                  <a:pt x="441096" y="207645"/>
                </a:lnTo>
                <a:lnTo>
                  <a:pt x="329653" y="207645"/>
                </a:lnTo>
                <a:lnTo>
                  <a:pt x="416623" y="47345"/>
                </a:lnTo>
                <a:lnTo>
                  <a:pt x="441096" y="207645"/>
                </a:lnTo>
                <a:lnTo>
                  <a:pt x="441096" y="3048"/>
                </a:lnTo>
                <a:lnTo>
                  <a:pt x="405955" y="3048"/>
                </a:lnTo>
                <a:lnTo>
                  <a:pt x="404431" y="4673"/>
                </a:lnTo>
                <a:lnTo>
                  <a:pt x="401383" y="4673"/>
                </a:lnTo>
                <a:lnTo>
                  <a:pt x="396811" y="9245"/>
                </a:lnTo>
                <a:lnTo>
                  <a:pt x="395287" y="12293"/>
                </a:lnTo>
                <a:lnTo>
                  <a:pt x="227355" y="309943"/>
                </a:lnTo>
                <a:lnTo>
                  <a:pt x="225831" y="312991"/>
                </a:lnTo>
                <a:lnTo>
                  <a:pt x="225831" y="316039"/>
                </a:lnTo>
                <a:lnTo>
                  <a:pt x="224307" y="319087"/>
                </a:lnTo>
                <a:lnTo>
                  <a:pt x="224307" y="322135"/>
                </a:lnTo>
                <a:lnTo>
                  <a:pt x="225831" y="323659"/>
                </a:lnTo>
                <a:lnTo>
                  <a:pt x="227355" y="325285"/>
                </a:lnTo>
                <a:lnTo>
                  <a:pt x="228879" y="325285"/>
                </a:lnTo>
                <a:lnTo>
                  <a:pt x="231927" y="326809"/>
                </a:lnTo>
                <a:lnTo>
                  <a:pt x="257937" y="326809"/>
                </a:lnTo>
                <a:lnTo>
                  <a:pt x="260985" y="325285"/>
                </a:lnTo>
                <a:lnTo>
                  <a:pt x="262509" y="325285"/>
                </a:lnTo>
                <a:lnTo>
                  <a:pt x="264033" y="323659"/>
                </a:lnTo>
                <a:lnTo>
                  <a:pt x="265557" y="323659"/>
                </a:lnTo>
                <a:lnTo>
                  <a:pt x="267081" y="322135"/>
                </a:lnTo>
                <a:lnTo>
                  <a:pt x="268605" y="322135"/>
                </a:lnTo>
                <a:lnTo>
                  <a:pt x="268605" y="320611"/>
                </a:lnTo>
                <a:lnTo>
                  <a:pt x="270129" y="319087"/>
                </a:lnTo>
                <a:lnTo>
                  <a:pt x="311365" y="241274"/>
                </a:lnTo>
                <a:lnTo>
                  <a:pt x="329653" y="241274"/>
                </a:lnTo>
                <a:lnTo>
                  <a:pt x="441096" y="241274"/>
                </a:lnTo>
                <a:lnTo>
                  <a:pt x="445668" y="241274"/>
                </a:lnTo>
                <a:lnTo>
                  <a:pt x="457860" y="319087"/>
                </a:lnTo>
                <a:lnTo>
                  <a:pt x="457860" y="322135"/>
                </a:lnTo>
                <a:lnTo>
                  <a:pt x="459384" y="323659"/>
                </a:lnTo>
                <a:lnTo>
                  <a:pt x="460908" y="325285"/>
                </a:lnTo>
                <a:lnTo>
                  <a:pt x="463956" y="325285"/>
                </a:lnTo>
                <a:lnTo>
                  <a:pt x="465480" y="326809"/>
                </a:lnTo>
                <a:lnTo>
                  <a:pt x="494436" y="326809"/>
                </a:lnTo>
                <a:lnTo>
                  <a:pt x="495960" y="325285"/>
                </a:lnTo>
                <a:lnTo>
                  <a:pt x="497484" y="323659"/>
                </a:lnTo>
                <a:lnTo>
                  <a:pt x="500545" y="320611"/>
                </a:lnTo>
                <a:lnTo>
                  <a:pt x="500545" y="309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6555092" y="1175145"/>
            <a:ext cx="143893" cy="275840"/>
          </a:xfrm>
          <a:custGeom>
            <a:avLst/>
            <a:gdLst/>
            <a:ahLst/>
            <a:cxnLst/>
            <a:rect l="l" t="t" r="r" b="b"/>
            <a:pathLst>
              <a:path w="168275" h="322580">
                <a:moveTo>
                  <a:pt x="0" y="314515"/>
                </a:moveTo>
                <a:lnTo>
                  <a:pt x="0" y="305371"/>
                </a:lnTo>
                <a:lnTo>
                  <a:pt x="59531" y="7715"/>
                </a:lnTo>
                <a:lnTo>
                  <a:pt x="59531" y="6191"/>
                </a:lnTo>
                <a:lnTo>
                  <a:pt x="62579" y="3143"/>
                </a:lnTo>
                <a:lnTo>
                  <a:pt x="64103" y="3143"/>
                </a:lnTo>
                <a:lnTo>
                  <a:pt x="65627" y="1619"/>
                </a:lnTo>
                <a:lnTo>
                  <a:pt x="67151" y="1619"/>
                </a:lnTo>
                <a:lnTo>
                  <a:pt x="70199" y="0"/>
                </a:lnTo>
                <a:lnTo>
                  <a:pt x="96202" y="0"/>
                </a:lnTo>
                <a:lnTo>
                  <a:pt x="97726" y="1619"/>
                </a:lnTo>
                <a:lnTo>
                  <a:pt x="100774" y="1619"/>
                </a:lnTo>
                <a:lnTo>
                  <a:pt x="102298" y="3143"/>
                </a:lnTo>
                <a:lnTo>
                  <a:pt x="102298" y="7715"/>
                </a:lnTo>
                <a:lnTo>
                  <a:pt x="47339" y="285559"/>
                </a:lnTo>
                <a:lnTo>
                  <a:pt x="166401" y="285559"/>
                </a:lnTo>
                <a:lnTo>
                  <a:pt x="166401" y="287083"/>
                </a:lnTo>
                <a:lnTo>
                  <a:pt x="167925" y="288607"/>
                </a:lnTo>
                <a:lnTo>
                  <a:pt x="167925" y="293179"/>
                </a:lnTo>
                <a:lnTo>
                  <a:pt x="167925" y="300799"/>
                </a:lnTo>
                <a:lnTo>
                  <a:pt x="166401" y="303847"/>
                </a:lnTo>
                <a:lnTo>
                  <a:pt x="166401" y="308419"/>
                </a:lnTo>
                <a:lnTo>
                  <a:pt x="164877" y="309943"/>
                </a:lnTo>
                <a:lnTo>
                  <a:pt x="164877" y="314515"/>
                </a:lnTo>
                <a:lnTo>
                  <a:pt x="160305" y="319087"/>
                </a:lnTo>
                <a:lnTo>
                  <a:pt x="160305" y="320611"/>
                </a:lnTo>
                <a:lnTo>
                  <a:pt x="158781" y="322230"/>
                </a:lnTo>
                <a:lnTo>
                  <a:pt x="7619" y="322230"/>
                </a:lnTo>
                <a:lnTo>
                  <a:pt x="6095" y="320611"/>
                </a:lnTo>
                <a:lnTo>
                  <a:pt x="4571" y="320611"/>
                </a:lnTo>
                <a:lnTo>
                  <a:pt x="1523" y="317563"/>
                </a:lnTo>
                <a:lnTo>
                  <a:pt x="0" y="314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6737781" y="1175145"/>
            <a:ext cx="143893" cy="275840"/>
          </a:xfrm>
          <a:custGeom>
            <a:avLst/>
            <a:gdLst/>
            <a:ahLst/>
            <a:cxnLst/>
            <a:rect l="l" t="t" r="r" b="b"/>
            <a:pathLst>
              <a:path w="168275" h="322580">
                <a:moveTo>
                  <a:pt x="0" y="314515"/>
                </a:moveTo>
                <a:lnTo>
                  <a:pt x="0" y="305371"/>
                </a:lnTo>
                <a:lnTo>
                  <a:pt x="59531" y="7715"/>
                </a:lnTo>
                <a:lnTo>
                  <a:pt x="59531" y="6191"/>
                </a:lnTo>
                <a:lnTo>
                  <a:pt x="62579" y="3143"/>
                </a:lnTo>
                <a:lnTo>
                  <a:pt x="64103" y="3143"/>
                </a:lnTo>
                <a:lnTo>
                  <a:pt x="65627" y="1619"/>
                </a:lnTo>
                <a:lnTo>
                  <a:pt x="67151" y="1619"/>
                </a:lnTo>
                <a:lnTo>
                  <a:pt x="70199" y="0"/>
                </a:lnTo>
                <a:lnTo>
                  <a:pt x="96202" y="0"/>
                </a:lnTo>
                <a:lnTo>
                  <a:pt x="97726" y="1619"/>
                </a:lnTo>
                <a:lnTo>
                  <a:pt x="100774" y="1619"/>
                </a:lnTo>
                <a:lnTo>
                  <a:pt x="102298" y="3143"/>
                </a:lnTo>
                <a:lnTo>
                  <a:pt x="102298" y="7715"/>
                </a:lnTo>
                <a:lnTo>
                  <a:pt x="47339" y="285559"/>
                </a:lnTo>
                <a:lnTo>
                  <a:pt x="166401" y="285559"/>
                </a:lnTo>
                <a:lnTo>
                  <a:pt x="166401" y="287083"/>
                </a:lnTo>
                <a:lnTo>
                  <a:pt x="167925" y="288607"/>
                </a:lnTo>
                <a:lnTo>
                  <a:pt x="167925" y="293179"/>
                </a:lnTo>
                <a:lnTo>
                  <a:pt x="167925" y="300799"/>
                </a:lnTo>
                <a:lnTo>
                  <a:pt x="166401" y="303847"/>
                </a:lnTo>
                <a:lnTo>
                  <a:pt x="166401" y="308419"/>
                </a:lnTo>
                <a:lnTo>
                  <a:pt x="164877" y="309943"/>
                </a:lnTo>
                <a:lnTo>
                  <a:pt x="164877" y="312991"/>
                </a:lnTo>
                <a:lnTo>
                  <a:pt x="163353" y="314515"/>
                </a:lnTo>
                <a:lnTo>
                  <a:pt x="163353" y="316039"/>
                </a:lnTo>
                <a:lnTo>
                  <a:pt x="158781" y="320611"/>
                </a:lnTo>
                <a:lnTo>
                  <a:pt x="158781" y="322230"/>
                </a:lnTo>
                <a:lnTo>
                  <a:pt x="7619" y="322230"/>
                </a:lnTo>
                <a:lnTo>
                  <a:pt x="6095" y="320611"/>
                </a:lnTo>
                <a:lnTo>
                  <a:pt x="4571" y="320611"/>
                </a:lnTo>
                <a:lnTo>
                  <a:pt x="1523" y="317563"/>
                </a:lnTo>
                <a:lnTo>
                  <a:pt x="0" y="314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856110" y="1857931"/>
            <a:ext cx="86091" cy="87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5" name="object 15"/>
          <p:cNvGrpSpPr/>
          <p:nvPr/>
        </p:nvGrpSpPr>
        <p:grpSpPr>
          <a:xfrm>
            <a:off x="1091008" y="1859234"/>
            <a:ext cx="406159" cy="168871"/>
            <a:chOff x="1275873" y="1945671"/>
            <a:chExt cx="474980" cy="197485"/>
          </a:xfrm>
        </p:grpSpPr>
        <p:sp>
          <p:nvSpPr>
            <p:cNvPr id="16" name="object 16"/>
            <p:cNvSpPr/>
            <p:nvPr/>
          </p:nvSpPr>
          <p:spPr>
            <a:xfrm>
              <a:off x="1275873" y="1945671"/>
              <a:ext cx="103727" cy="1939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7" name="object 17"/>
            <p:cNvSpPr/>
            <p:nvPr/>
          </p:nvSpPr>
          <p:spPr>
            <a:xfrm>
              <a:off x="1401032" y="1945671"/>
              <a:ext cx="164782" cy="19697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8" name="object 18"/>
            <p:cNvSpPr/>
            <p:nvPr/>
          </p:nvSpPr>
          <p:spPr>
            <a:xfrm>
              <a:off x="1604010" y="1945671"/>
              <a:ext cx="146494" cy="19697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9" name="object 19"/>
          <p:cNvSpPr/>
          <p:nvPr/>
        </p:nvSpPr>
        <p:spPr>
          <a:xfrm>
            <a:off x="1538651" y="1787478"/>
            <a:ext cx="141178" cy="240546"/>
          </a:xfrm>
          <a:custGeom>
            <a:avLst/>
            <a:gdLst/>
            <a:ahLst/>
            <a:cxnLst/>
            <a:rect l="l" t="t" r="r" b="b"/>
            <a:pathLst>
              <a:path w="165100" h="281305">
                <a:moveTo>
                  <a:pt x="35052" y="270058"/>
                </a:moveTo>
                <a:lnTo>
                  <a:pt x="35052" y="180117"/>
                </a:lnTo>
                <a:lnTo>
                  <a:pt x="35075" y="186990"/>
                </a:lnTo>
                <a:lnTo>
                  <a:pt x="35242" y="193881"/>
                </a:lnTo>
                <a:lnTo>
                  <a:pt x="35694" y="200772"/>
                </a:lnTo>
                <a:lnTo>
                  <a:pt x="36576" y="207645"/>
                </a:lnTo>
                <a:lnTo>
                  <a:pt x="39624" y="222885"/>
                </a:lnTo>
                <a:lnTo>
                  <a:pt x="44196" y="230505"/>
                </a:lnTo>
                <a:lnTo>
                  <a:pt x="47244" y="236601"/>
                </a:lnTo>
                <a:lnTo>
                  <a:pt x="51816" y="242697"/>
                </a:lnTo>
                <a:lnTo>
                  <a:pt x="57912" y="245840"/>
                </a:lnTo>
                <a:lnTo>
                  <a:pt x="62484" y="250412"/>
                </a:lnTo>
                <a:lnTo>
                  <a:pt x="70199" y="251936"/>
                </a:lnTo>
                <a:lnTo>
                  <a:pt x="86963" y="251936"/>
                </a:lnTo>
                <a:lnTo>
                  <a:pt x="96107" y="248888"/>
                </a:lnTo>
                <a:lnTo>
                  <a:pt x="99155" y="247364"/>
                </a:lnTo>
                <a:lnTo>
                  <a:pt x="103727" y="244221"/>
                </a:lnTo>
                <a:lnTo>
                  <a:pt x="112871" y="238125"/>
                </a:lnTo>
                <a:lnTo>
                  <a:pt x="126587" y="224409"/>
                </a:lnTo>
                <a:lnTo>
                  <a:pt x="132683" y="216789"/>
                </a:lnTo>
                <a:lnTo>
                  <a:pt x="132683" y="3048"/>
                </a:lnTo>
                <a:lnTo>
                  <a:pt x="134207" y="1524"/>
                </a:lnTo>
                <a:lnTo>
                  <a:pt x="137350" y="1524"/>
                </a:lnTo>
                <a:lnTo>
                  <a:pt x="138874" y="0"/>
                </a:lnTo>
                <a:lnTo>
                  <a:pt x="158686" y="0"/>
                </a:lnTo>
                <a:lnTo>
                  <a:pt x="160210" y="1524"/>
                </a:lnTo>
                <a:lnTo>
                  <a:pt x="163258" y="1524"/>
                </a:lnTo>
                <a:lnTo>
                  <a:pt x="163258" y="3048"/>
                </a:lnTo>
                <a:lnTo>
                  <a:pt x="164782" y="3048"/>
                </a:lnTo>
                <a:lnTo>
                  <a:pt x="164782" y="274796"/>
                </a:lnTo>
                <a:lnTo>
                  <a:pt x="163258" y="276320"/>
                </a:lnTo>
                <a:lnTo>
                  <a:pt x="160210" y="276320"/>
                </a:lnTo>
                <a:lnTo>
                  <a:pt x="157162" y="277844"/>
                </a:lnTo>
                <a:lnTo>
                  <a:pt x="143446" y="277844"/>
                </a:lnTo>
                <a:lnTo>
                  <a:pt x="141922" y="276320"/>
                </a:lnTo>
                <a:lnTo>
                  <a:pt x="138874" y="276320"/>
                </a:lnTo>
                <a:lnTo>
                  <a:pt x="135826" y="273272"/>
                </a:lnTo>
                <a:lnTo>
                  <a:pt x="135826" y="247364"/>
                </a:lnTo>
                <a:lnTo>
                  <a:pt x="128675" y="254817"/>
                </a:lnTo>
                <a:lnTo>
                  <a:pt x="90582" y="278606"/>
                </a:lnTo>
                <a:lnTo>
                  <a:pt x="73247" y="280892"/>
                </a:lnTo>
                <a:lnTo>
                  <a:pt x="63452" y="280344"/>
                </a:lnTo>
                <a:lnTo>
                  <a:pt x="54685" y="278796"/>
                </a:lnTo>
                <a:lnTo>
                  <a:pt x="46793" y="276391"/>
                </a:lnTo>
                <a:lnTo>
                  <a:pt x="39624" y="273272"/>
                </a:lnTo>
                <a:lnTo>
                  <a:pt x="35052" y="270058"/>
                </a:lnTo>
                <a:close/>
              </a:path>
              <a:path w="165100" h="281305">
                <a:moveTo>
                  <a:pt x="0" y="184689"/>
                </a:moveTo>
                <a:lnTo>
                  <a:pt x="309" y="172664"/>
                </a:lnTo>
                <a:lnTo>
                  <a:pt x="1333" y="161639"/>
                </a:lnTo>
                <a:lnTo>
                  <a:pt x="3214" y="151471"/>
                </a:lnTo>
                <a:lnTo>
                  <a:pt x="6096" y="142017"/>
                </a:lnTo>
                <a:lnTo>
                  <a:pt x="8667" y="133104"/>
                </a:lnTo>
                <a:lnTo>
                  <a:pt x="30861" y="98869"/>
                </a:lnTo>
                <a:lnTo>
                  <a:pt x="68667" y="84239"/>
                </a:lnTo>
                <a:lnTo>
                  <a:pt x="77819" y="83915"/>
                </a:lnTo>
                <a:lnTo>
                  <a:pt x="85558" y="84239"/>
                </a:lnTo>
                <a:lnTo>
                  <a:pt x="125849" y="103608"/>
                </a:lnTo>
                <a:lnTo>
                  <a:pt x="132683" y="109918"/>
                </a:lnTo>
                <a:lnTo>
                  <a:pt x="132683" y="145065"/>
                </a:lnTo>
                <a:lnTo>
                  <a:pt x="125849" y="137557"/>
                </a:lnTo>
                <a:lnTo>
                  <a:pt x="119157" y="131075"/>
                </a:lnTo>
                <a:lnTo>
                  <a:pt x="82129" y="111551"/>
                </a:lnTo>
                <a:lnTo>
                  <a:pt x="71723" y="111442"/>
                </a:lnTo>
                <a:lnTo>
                  <a:pt x="65532" y="112966"/>
                </a:lnTo>
                <a:lnTo>
                  <a:pt x="53340" y="122110"/>
                </a:lnTo>
                <a:lnTo>
                  <a:pt x="48768" y="126682"/>
                </a:lnTo>
                <a:lnTo>
                  <a:pt x="44196" y="132778"/>
                </a:lnTo>
                <a:lnTo>
                  <a:pt x="41148" y="140493"/>
                </a:lnTo>
                <a:lnTo>
                  <a:pt x="38100" y="146589"/>
                </a:lnTo>
                <a:lnTo>
                  <a:pt x="36576" y="155733"/>
                </a:lnTo>
                <a:lnTo>
                  <a:pt x="35052" y="163353"/>
                </a:lnTo>
                <a:lnTo>
                  <a:pt x="35052" y="270058"/>
                </a:lnTo>
                <a:lnTo>
                  <a:pt x="9525" y="237755"/>
                </a:lnTo>
                <a:lnTo>
                  <a:pt x="285" y="193888"/>
                </a:lnTo>
                <a:lnTo>
                  <a:pt x="0" y="184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20" name="object 20"/>
          <p:cNvGrpSpPr/>
          <p:nvPr/>
        </p:nvGrpSpPr>
        <p:grpSpPr>
          <a:xfrm>
            <a:off x="1807433" y="1782266"/>
            <a:ext cx="424620" cy="300275"/>
            <a:chOff x="2113692" y="1855660"/>
            <a:chExt cx="496570" cy="351155"/>
          </a:xfrm>
        </p:grpSpPr>
        <p:sp>
          <p:nvSpPr>
            <p:cNvPr id="21" name="object 21"/>
            <p:cNvSpPr/>
            <p:nvPr/>
          </p:nvSpPr>
          <p:spPr>
            <a:xfrm>
              <a:off x="2113686" y="1855660"/>
              <a:ext cx="392430" cy="351155"/>
            </a:xfrm>
            <a:custGeom>
              <a:avLst/>
              <a:gdLst/>
              <a:ahLst/>
              <a:cxnLst/>
              <a:rect l="l" t="t" r="r" b="b"/>
              <a:pathLst>
                <a:path w="392430" h="351155">
                  <a:moveTo>
                    <a:pt x="71716" y="3048"/>
                  </a:moveTo>
                  <a:lnTo>
                    <a:pt x="70192" y="1524"/>
                  </a:lnTo>
                  <a:lnTo>
                    <a:pt x="67144" y="1524"/>
                  </a:lnTo>
                  <a:lnTo>
                    <a:pt x="65620" y="0"/>
                  </a:lnTo>
                  <a:lnTo>
                    <a:pt x="48793" y="76"/>
                  </a:lnTo>
                  <a:lnTo>
                    <a:pt x="47332" y="1524"/>
                  </a:lnTo>
                  <a:lnTo>
                    <a:pt x="45808" y="1524"/>
                  </a:lnTo>
                  <a:lnTo>
                    <a:pt x="25996" y="45821"/>
                  </a:lnTo>
                  <a:lnTo>
                    <a:pt x="21640" y="56108"/>
                  </a:lnTo>
                  <a:lnTo>
                    <a:pt x="6286" y="109156"/>
                  </a:lnTo>
                  <a:lnTo>
                    <a:pt x="3048" y="131254"/>
                  </a:lnTo>
                  <a:lnTo>
                    <a:pt x="1282" y="142506"/>
                  </a:lnTo>
                  <a:lnTo>
                    <a:pt x="381" y="153441"/>
                  </a:lnTo>
                  <a:lnTo>
                    <a:pt x="50" y="164363"/>
                  </a:lnTo>
                  <a:lnTo>
                    <a:pt x="0" y="175552"/>
                  </a:lnTo>
                  <a:lnTo>
                    <a:pt x="50" y="186969"/>
                  </a:lnTo>
                  <a:lnTo>
                    <a:pt x="381" y="198272"/>
                  </a:lnTo>
                  <a:lnTo>
                    <a:pt x="1282" y="209283"/>
                  </a:lnTo>
                  <a:lnTo>
                    <a:pt x="3048" y="219837"/>
                  </a:lnTo>
                  <a:lnTo>
                    <a:pt x="4457" y="231038"/>
                  </a:lnTo>
                  <a:lnTo>
                    <a:pt x="24472" y="305371"/>
                  </a:lnTo>
                  <a:lnTo>
                    <a:pt x="42760" y="346519"/>
                  </a:lnTo>
                  <a:lnTo>
                    <a:pt x="45808" y="349567"/>
                  </a:lnTo>
                  <a:lnTo>
                    <a:pt x="48856" y="349567"/>
                  </a:lnTo>
                  <a:lnTo>
                    <a:pt x="48856" y="351091"/>
                  </a:lnTo>
                  <a:lnTo>
                    <a:pt x="67144" y="351091"/>
                  </a:lnTo>
                  <a:lnTo>
                    <a:pt x="68668" y="349567"/>
                  </a:lnTo>
                  <a:lnTo>
                    <a:pt x="71716" y="349567"/>
                  </a:lnTo>
                  <a:lnTo>
                    <a:pt x="71716" y="341947"/>
                  </a:lnTo>
                  <a:lnTo>
                    <a:pt x="63144" y="322224"/>
                  </a:lnTo>
                  <a:lnTo>
                    <a:pt x="55714" y="301904"/>
                  </a:lnTo>
                  <a:lnTo>
                    <a:pt x="39408" y="238696"/>
                  </a:lnTo>
                  <a:lnTo>
                    <a:pt x="34213" y="196418"/>
                  </a:lnTo>
                  <a:lnTo>
                    <a:pt x="33616" y="175552"/>
                  </a:lnTo>
                  <a:lnTo>
                    <a:pt x="34188" y="154051"/>
                  </a:lnTo>
                  <a:lnTo>
                    <a:pt x="38760" y="111569"/>
                  </a:lnTo>
                  <a:lnTo>
                    <a:pt x="48793" y="69430"/>
                  </a:lnTo>
                  <a:lnTo>
                    <a:pt x="63131" y="28219"/>
                  </a:lnTo>
                  <a:lnTo>
                    <a:pt x="71716" y="7620"/>
                  </a:lnTo>
                  <a:lnTo>
                    <a:pt x="71716" y="3048"/>
                  </a:lnTo>
                  <a:close/>
                </a:path>
                <a:path w="392430" h="351155">
                  <a:moveTo>
                    <a:pt x="224307" y="16764"/>
                  </a:moveTo>
                  <a:lnTo>
                    <a:pt x="222783" y="15240"/>
                  </a:lnTo>
                  <a:lnTo>
                    <a:pt x="222783" y="12192"/>
                  </a:lnTo>
                  <a:lnTo>
                    <a:pt x="219735" y="9144"/>
                  </a:lnTo>
                  <a:lnTo>
                    <a:pt x="218211" y="9144"/>
                  </a:lnTo>
                  <a:lnTo>
                    <a:pt x="216687" y="7620"/>
                  </a:lnTo>
                  <a:lnTo>
                    <a:pt x="213639" y="6096"/>
                  </a:lnTo>
                  <a:lnTo>
                    <a:pt x="210591" y="6096"/>
                  </a:lnTo>
                  <a:lnTo>
                    <a:pt x="206019" y="4572"/>
                  </a:lnTo>
                  <a:lnTo>
                    <a:pt x="201447" y="4572"/>
                  </a:lnTo>
                  <a:lnTo>
                    <a:pt x="196875" y="3048"/>
                  </a:lnTo>
                  <a:lnTo>
                    <a:pt x="192303" y="3048"/>
                  </a:lnTo>
                  <a:lnTo>
                    <a:pt x="154114" y="15240"/>
                  </a:lnTo>
                  <a:lnTo>
                    <a:pt x="148018" y="19812"/>
                  </a:lnTo>
                  <a:lnTo>
                    <a:pt x="135255" y="57632"/>
                  </a:lnTo>
                  <a:lnTo>
                    <a:pt x="134302" y="74777"/>
                  </a:lnTo>
                  <a:lnTo>
                    <a:pt x="134302" y="93154"/>
                  </a:lnTo>
                  <a:lnTo>
                    <a:pt x="106870" y="93154"/>
                  </a:lnTo>
                  <a:lnTo>
                    <a:pt x="103822" y="96202"/>
                  </a:lnTo>
                  <a:lnTo>
                    <a:pt x="103822" y="102298"/>
                  </a:lnTo>
                  <a:lnTo>
                    <a:pt x="102298" y="103822"/>
                  </a:lnTo>
                  <a:lnTo>
                    <a:pt x="102298" y="111442"/>
                  </a:lnTo>
                  <a:lnTo>
                    <a:pt x="103822" y="114490"/>
                  </a:lnTo>
                  <a:lnTo>
                    <a:pt x="103822" y="117538"/>
                  </a:lnTo>
                  <a:lnTo>
                    <a:pt x="106870" y="120586"/>
                  </a:lnTo>
                  <a:lnTo>
                    <a:pt x="134302" y="120586"/>
                  </a:lnTo>
                  <a:lnTo>
                    <a:pt x="134302" y="279374"/>
                  </a:lnTo>
                  <a:lnTo>
                    <a:pt x="135826" y="280898"/>
                  </a:lnTo>
                  <a:lnTo>
                    <a:pt x="137350" y="280898"/>
                  </a:lnTo>
                  <a:lnTo>
                    <a:pt x="137350" y="282422"/>
                  </a:lnTo>
                  <a:lnTo>
                    <a:pt x="140398" y="282422"/>
                  </a:lnTo>
                  <a:lnTo>
                    <a:pt x="143446" y="283946"/>
                  </a:lnTo>
                  <a:lnTo>
                    <a:pt x="158686" y="283946"/>
                  </a:lnTo>
                  <a:lnTo>
                    <a:pt x="161823" y="282422"/>
                  </a:lnTo>
                  <a:lnTo>
                    <a:pt x="164871" y="282422"/>
                  </a:lnTo>
                  <a:lnTo>
                    <a:pt x="164871" y="280898"/>
                  </a:lnTo>
                  <a:lnTo>
                    <a:pt x="166395" y="280898"/>
                  </a:lnTo>
                  <a:lnTo>
                    <a:pt x="167919" y="279374"/>
                  </a:lnTo>
                  <a:lnTo>
                    <a:pt x="167919" y="120586"/>
                  </a:lnTo>
                  <a:lnTo>
                    <a:pt x="209067" y="120586"/>
                  </a:lnTo>
                  <a:lnTo>
                    <a:pt x="212115" y="117538"/>
                  </a:lnTo>
                  <a:lnTo>
                    <a:pt x="213639" y="114490"/>
                  </a:lnTo>
                  <a:lnTo>
                    <a:pt x="213639" y="97726"/>
                  </a:lnTo>
                  <a:lnTo>
                    <a:pt x="212115" y="96202"/>
                  </a:lnTo>
                  <a:lnTo>
                    <a:pt x="212115" y="94678"/>
                  </a:lnTo>
                  <a:lnTo>
                    <a:pt x="210591" y="94678"/>
                  </a:lnTo>
                  <a:lnTo>
                    <a:pt x="210591" y="93154"/>
                  </a:lnTo>
                  <a:lnTo>
                    <a:pt x="167919" y="93154"/>
                  </a:lnTo>
                  <a:lnTo>
                    <a:pt x="167919" y="59537"/>
                  </a:lnTo>
                  <a:lnTo>
                    <a:pt x="169443" y="53441"/>
                  </a:lnTo>
                  <a:lnTo>
                    <a:pt x="169443" y="48869"/>
                  </a:lnTo>
                  <a:lnTo>
                    <a:pt x="170967" y="44297"/>
                  </a:lnTo>
                  <a:lnTo>
                    <a:pt x="174015" y="41249"/>
                  </a:lnTo>
                  <a:lnTo>
                    <a:pt x="175539" y="38201"/>
                  </a:lnTo>
                  <a:lnTo>
                    <a:pt x="178587" y="35052"/>
                  </a:lnTo>
                  <a:lnTo>
                    <a:pt x="181635" y="33528"/>
                  </a:lnTo>
                  <a:lnTo>
                    <a:pt x="186207" y="32004"/>
                  </a:lnTo>
                  <a:lnTo>
                    <a:pt x="189255" y="30480"/>
                  </a:lnTo>
                  <a:lnTo>
                    <a:pt x="201447" y="30480"/>
                  </a:lnTo>
                  <a:lnTo>
                    <a:pt x="204495" y="32004"/>
                  </a:lnTo>
                  <a:lnTo>
                    <a:pt x="206019" y="32004"/>
                  </a:lnTo>
                  <a:lnTo>
                    <a:pt x="209067" y="33528"/>
                  </a:lnTo>
                  <a:lnTo>
                    <a:pt x="210591" y="33528"/>
                  </a:lnTo>
                  <a:lnTo>
                    <a:pt x="213639" y="35052"/>
                  </a:lnTo>
                  <a:lnTo>
                    <a:pt x="216687" y="35052"/>
                  </a:lnTo>
                  <a:lnTo>
                    <a:pt x="218211" y="36576"/>
                  </a:lnTo>
                  <a:lnTo>
                    <a:pt x="221259" y="36576"/>
                  </a:lnTo>
                  <a:lnTo>
                    <a:pt x="222783" y="35052"/>
                  </a:lnTo>
                  <a:lnTo>
                    <a:pt x="222783" y="32004"/>
                  </a:lnTo>
                  <a:lnTo>
                    <a:pt x="224307" y="30480"/>
                  </a:lnTo>
                  <a:lnTo>
                    <a:pt x="224307" y="16764"/>
                  </a:lnTo>
                  <a:close/>
                </a:path>
                <a:path w="392430" h="351155">
                  <a:moveTo>
                    <a:pt x="392239" y="9144"/>
                  </a:moveTo>
                  <a:lnTo>
                    <a:pt x="390715" y="9144"/>
                  </a:lnTo>
                  <a:lnTo>
                    <a:pt x="390715" y="7620"/>
                  </a:lnTo>
                  <a:lnTo>
                    <a:pt x="387667" y="7620"/>
                  </a:lnTo>
                  <a:lnTo>
                    <a:pt x="386143" y="6096"/>
                  </a:lnTo>
                  <a:lnTo>
                    <a:pt x="366331" y="6096"/>
                  </a:lnTo>
                  <a:lnTo>
                    <a:pt x="364807" y="7620"/>
                  </a:lnTo>
                  <a:lnTo>
                    <a:pt x="361657" y="7620"/>
                  </a:lnTo>
                  <a:lnTo>
                    <a:pt x="360133" y="9144"/>
                  </a:lnTo>
                  <a:lnTo>
                    <a:pt x="360133" y="10668"/>
                  </a:lnTo>
                  <a:lnTo>
                    <a:pt x="358609" y="10668"/>
                  </a:lnTo>
                  <a:lnTo>
                    <a:pt x="358609" y="116014"/>
                  </a:lnTo>
                  <a:lnTo>
                    <a:pt x="358609" y="151168"/>
                  </a:lnTo>
                  <a:lnTo>
                    <a:pt x="358609" y="222885"/>
                  </a:lnTo>
                  <a:lnTo>
                    <a:pt x="354037" y="230505"/>
                  </a:lnTo>
                  <a:lnTo>
                    <a:pt x="340321" y="244221"/>
                  </a:lnTo>
                  <a:lnTo>
                    <a:pt x="331177" y="250317"/>
                  </a:lnTo>
                  <a:lnTo>
                    <a:pt x="326605" y="253466"/>
                  </a:lnTo>
                  <a:lnTo>
                    <a:pt x="323557" y="254990"/>
                  </a:lnTo>
                  <a:lnTo>
                    <a:pt x="314413" y="258038"/>
                  </a:lnTo>
                  <a:lnTo>
                    <a:pt x="297649" y="258038"/>
                  </a:lnTo>
                  <a:lnTo>
                    <a:pt x="289941" y="256514"/>
                  </a:lnTo>
                  <a:lnTo>
                    <a:pt x="285369" y="251942"/>
                  </a:lnTo>
                  <a:lnTo>
                    <a:pt x="279273" y="248793"/>
                  </a:lnTo>
                  <a:lnTo>
                    <a:pt x="274701" y="242697"/>
                  </a:lnTo>
                  <a:lnTo>
                    <a:pt x="271653" y="236601"/>
                  </a:lnTo>
                  <a:lnTo>
                    <a:pt x="267081" y="228981"/>
                  </a:lnTo>
                  <a:lnTo>
                    <a:pt x="260985" y="186220"/>
                  </a:lnTo>
                  <a:lnTo>
                    <a:pt x="260985" y="178600"/>
                  </a:lnTo>
                  <a:lnTo>
                    <a:pt x="262509" y="169456"/>
                  </a:lnTo>
                  <a:lnTo>
                    <a:pt x="264033" y="161836"/>
                  </a:lnTo>
                  <a:lnTo>
                    <a:pt x="265557" y="152692"/>
                  </a:lnTo>
                  <a:lnTo>
                    <a:pt x="268605" y="146596"/>
                  </a:lnTo>
                  <a:lnTo>
                    <a:pt x="271653" y="138874"/>
                  </a:lnTo>
                  <a:lnTo>
                    <a:pt x="276225" y="132778"/>
                  </a:lnTo>
                  <a:lnTo>
                    <a:pt x="280797" y="128206"/>
                  </a:lnTo>
                  <a:lnTo>
                    <a:pt x="286893" y="123634"/>
                  </a:lnTo>
                  <a:lnTo>
                    <a:pt x="291465" y="119062"/>
                  </a:lnTo>
                  <a:lnTo>
                    <a:pt x="299173" y="117538"/>
                  </a:lnTo>
                  <a:lnTo>
                    <a:pt x="309587" y="117652"/>
                  </a:lnTo>
                  <a:lnTo>
                    <a:pt x="314947" y="118110"/>
                  </a:lnTo>
                  <a:lnTo>
                    <a:pt x="352666" y="143662"/>
                  </a:lnTo>
                  <a:lnTo>
                    <a:pt x="358609" y="151168"/>
                  </a:lnTo>
                  <a:lnTo>
                    <a:pt x="358609" y="116014"/>
                  </a:lnTo>
                  <a:lnTo>
                    <a:pt x="327355" y="93306"/>
                  </a:lnTo>
                  <a:lnTo>
                    <a:pt x="305269" y="90017"/>
                  </a:lnTo>
                  <a:lnTo>
                    <a:pt x="295478" y="90347"/>
                  </a:lnTo>
                  <a:lnTo>
                    <a:pt x="258318" y="104965"/>
                  </a:lnTo>
                  <a:lnTo>
                    <a:pt x="235483" y="139204"/>
                  </a:lnTo>
                  <a:lnTo>
                    <a:pt x="227736" y="178765"/>
                  </a:lnTo>
                  <a:lnTo>
                    <a:pt x="227457" y="190792"/>
                  </a:lnTo>
                  <a:lnTo>
                    <a:pt x="227736" y="199986"/>
                  </a:lnTo>
                  <a:lnTo>
                    <a:pt x="228600" y="209169"/>
                  </a:lnTo>
                  <a:lnTo>
                    <a:pt x="230022" y="218313"/>
                  </a:lnTo>
                  <a:lnTo>
                    <a:pt x="232029" y="227457"/>
                  </a:lnTo>
                  <a:lnTo>
                    <a:pt x="233718" y="236080"/>
                  </a:lnTo>
                  <a:lnTo>
                    <a:pt x="254508" y="269849"/>
                  </a:lnTo>
                  <a:lnTo>
                    <a:pt x="290906" y="286448"/>
                  </a:lnTo>
                  <a:lnTo>
                    <a:pt x="300697" y="286994"/>
                  </a:lnTo>
                  <a:lnTo>
                    <a:pt x="309587" y="286423"/>
                  </a:lnTo>
                  <a:lnTo>
                    <a:pt x="348716" y="267373"/>
                  </a:lnTo>
                  <a:lnTo>
                    <a:pt x="363283" y="253466"/>
                  </a:lnTo>
                  <a:lnTo>
                    <a:pt x="363283" y="280898"/>
                  </a:lnTo>
                  <a:lnTo>
                    <a:pt x="364807" y="280898"/>
                  </a:lnTo>
                  <a:lnTo>
                    <a:pt x="364807" y="282422"/>
                  </a:lnTo>
                  <a:lnTo>
                    <a:pt x="369379" y="282422"/>
                  </a:lnTo>
                  <a:lnTo>
                    <a:pt x="370903" y="283946"/>
                  </a:lnTo>
                  <a:lnTo>
                    <a:pt x="384619" y="283946"/>
                  </a:lnTo>
                  <a:lnTo>
                    <a:pt x="386143" y="282422"/>
                  </a:lnTo>
                  <a:lnTo>
                    <a:pt x="390715" y="282422"/>
                  </a:lnTo>
                  <a:lnTo>
                    <a:pt x="390715" y="280898"/>
                  </a:lnTo>
                  <a:lnTo>
                    <a:pt x="392239" y="280898"/>
                  </a:lnTo>
                  <a:lnTo>
                    <a:pt x="392239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2" name="object 22"/>
            <p:cNvSpPr/>
            <p:nvPr/>
          </p:nvSpPr>
          <p:spPr>
            <a:xfrm>
              <a:off x="2544127" y="2093785"/>
              <a:ext cx="65532" cy="10229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23" name="object 23"/>
          <p:cNvSpPr/>
          <p:nvPr/>
        </p:nvSpPr>
        <p:spPr>
          <a:xfrm>
            <a:off x="2360797" y="1784872"/>
            <a:ext cx="866535" cy="2884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3359117" y="1782265"/>
            <a:ext cx="1000926" cy="3041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1077976" y="2244406"/>
            <a:ext cx="91304" cy="1188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1222793" y="2243104"/>
            <a:ext cx="60028" cy="979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1332423" y="2269166"/>
            <a:ext cx="61331" cy="731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1442053" y="2243104"/>
            <a:ext cx="61331" cy="992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1546465" y="2294014"/>
            <a:ext cx="77105" cy="10860"/>
          </a:xfrm>
          <a:custGeom>
            <a:avLst/>
            <a:gdLst/>
            <a:ahLst/>
            <a:cxnLst/>
            <a:rect l="l" t="t" r="r" b="b"/>
            <a:pathLst>
              <a:path w="90169" h="12700">
                <a:moveTo>
                  <a:pt x="90004" y="0"/>
                </a:moveTo>
                <a:lnTo>
                  <a:pt x="88734" y="0"/>
                </a:lnTo>
                <a:lnTo>
                  <a:pt x="1104" y="0"/>
                </a:lnTo>
                <a:lnTo>
                  <a:pt x="1104" y="1524"/>
                </a:lnTo>
                <a:lnTo>
                  <a:pt x="0" y="1524"/>
                </a:lnTo>
                <a:lnTo>
                  <a:pt x="0" y="9144"/>
                </a:lnTo>
                <a:lnTo>
                  <a:pt x="1104" y="10248"/>
                </a:lnTo>
                <a:lnTo>
                  <a:pt x="1104" y="12192"/>
                </a:lnTo>
                <a:lnTo>
                  <a:pt x="88734" y="12192"/>
                </a:lnTo>
                <a:lnTo>
                  <a:pt x="88734" y="11303"/>
                </a:lnTo>
                <a:lnTo>
                  <a:pt x="90004" y="11303"/>
                </a:lnTo>
                <a:lnTo>
                  <a:pt x="90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30" name="object 30"/>
          <p:cNvGrpSpPr/>
          <p:nvPr/>
        </p:nvGrpSpPr>
        <p:grpSpPr>
          <a:xfrm>
            <a:off x="1663920" y="2237891"/>
            <a:ext cx="434936" cy="104798"/>
            <a:chOff x="1945862" y="2388489"/>
            <a:chExt cx="508634" cy="122555"/>
          </a:xfrm>
        </p:grpSpPr>
        <p:sp>
          <p:nvSpPr>
            <p:cNvPr id="31" name="object 31"/>
            <p:cNvSpPr/>
            <p:nvPr/>
          </p:nvSpPr>
          <p:spPr>
            <a:xfrm>
              <a:off x="1945862" y="2394585"/>
              <a:ext cx="91535" cy="11601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2" name="object 32"/>
            <p:cNvSpPr/>
            <p:nvPr/>
          </p:nvSpPr>
          <p:spPr>
            <a:xfrm>
              <a:off x="2063305" y="2425065"/>
              <a:ext cx="67151" cy="8553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3" name="object 33"/>
            <p:cNvSpPr/>
            <p:nvPr/>
          </p:nvSpPr>
          <p:spPr>
            <a:xfrm>
              <a:off x="2151887" y="2425065"/>
              <a:ext cx="64103" cy="8553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4" name="object 34"/>
            <p:cNvSpPr/>
            <p:nvPr/>
          </p:nvSpPr>
          <p:spPr>
            <a:xfrm>
              <a:off x="2243423" y="2388489"/>
              <a:ext cx="125158" cy="12211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5" name="object 35"/>
            <p:cNvSpPr/>
            <p:nvPr/>
          </p:nvSpPr>
          <p:spPr>
            <a:xfrm>
              <a:off x="2389917" y="2425065"/>
              <a:ext cx="64103" cy="8553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36" name="object 36"/>
          <p:cNvSpPr/>
          <p:nvPr/>
        </p:nvSpPr>
        <p:spPr>
          <a:xfrm>
            <a:off x="2157175" y="2236587"/>
            <a:ext cx="696877" cy="13186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37" name="object 37"/>
          <p:cNvGrpSpPr/>
          <p:nvPr/>
        </p:nvGrpSpPr>
        <p:grpSpPr>
          <a:xfrm>
            <a:off x="2940225" y="2269167"/>
            <a:ext cx="130861" cy="73304"/>
            <a:chOff x="3438429" y="2425064"/>
            <a:chExt cx="153035" cy="85725"/>
          </a:xfrm>
        </p:grpSpPr>
        <p:sp>
          <p:nvSpPr>
            <p:cNvPr id="38" name="object 38"/>
            <p:cNvSpPr/>
            <p:nvPr/>
          </p:nvSpPr>
          <p:spPr>
            <a:xfrm>
              <a:off x="3438429" y="2425064"/>
              <a:ext cx="68675" cy="8401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9" name="object 39"/>
            <p:cNvSpPr/>
            <p:nvPr/>
          </p:nvSpPr>
          <p:spPr>
            <a:xfrm>
              <a:off x="3526916" y="2425064"/>
              <a:ext cx="64103" cy="8553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3128128" y="2236587"/>
            <a:ext cx="280727" cy="131947"/>
            <a:chOff x="3658171" y="2386964"/>
            <a:chExt cx="328295" cy="154305"/>
          </a:xfrm>
        </p:grpSpPr>
        <p:sp>
          <p:nvSpPr>
            <p:cNvPr id="41" name="object 41"/>
            <p:cNvSpPr/>
            <p:nvPr/>
          </p:nvSpPr>
          <p:spPr>
            <a:xfrm>
              <a:off x="3658171" y="2393060"/>
              <a:ext cx="109918" cy="14811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2" name="object 42"/>
            <p:cNvSpPr/>
            <p:nvPr/>
          </p:nvSpPr>
          <p:spPr>
            <a:xfrm>
              <a:off x="3792474" y="2386964"/>
              <a:ext cx="15240" cy="122555"/>
            </a:xfrm>
            <a:custGeom>
              <a:avLst/>
              <a:gdLst/>
              <a:ahLst/>
              <a:cxnLst/>
              <a:rect l="l" t="t" r="r" b="b"/>
              <a:pathLst>
                <a:path w="15239" h="122555">
                  <a:moveTo>
                    <a:pt x="13716" y="120586"/>
                  </a:moveTo>
                  <a:lnTo>
                    <a:pt x="13716" y="3048"/>
                  </a:lnTo>
                  <a:lnTo>
                    <a:pt x="15240" y="3048"/>
                  </a:lnTo>
                  <a:lnTo>
                    <a:pt x="15240" y="120586"/>
                  </a:lnTo>
                  <a:lnTo>
                    <a:pt x="13716" y="120586"/>
                  </a:lnTo>
                  <a:close/>
                </a:path>
                <a:path w="15239" h="122555">
                  <a:moveTo>
                    <a:pt x="0" y="120586"/>
                  </a:moveTo>
                  <a:lnTo>
                    <a:pt x="0" y="3048"/>
                  </a:lnTo>
                  <a:lnTo>
                    <a:pt x="1524" y="1524"/>
                  </a:lnTo>
                  <a:lnTo>
                    <a:pt x="4572" y="1524"/>
                  </a:lnTo>
                  <a:lnTo>
                    <a:pt x="6096" y="0"/>
                  </a:lnTo>
                  <a:lnTo>
                    <a:pt x="9144" y="0"/>
                  </a:lnTo>
                  <a:lnTo>
                    <a:pt x="10668" y="1524"/>
                  </a:lnTo>
                  <a:lnTo>
                    <a:pt x="13716" y="1524"/>
                  </a:lnTo>
                  <a:lnTo>
                    <a:pt x="13716" y="122110"/>
                  </a:lnTo>
                  <a:lnTo>
                    <a:pt x="1524" y="122110"/>
                  </a:lnTo>
                  <a:lnTo>
                    <a:pt x="0" y="1205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3" name="object 43"/>
            <p:cNvSpPr/>
            <p:nvPr/>
          </p:nvSpPr>
          <p:spPr>
            <a:xfrm>
              <a:off x="3833717" y="2386964"/>
              <a:ext cx="67151" cy="12211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4" name="object 44"/>
            <p:cNvSpPr/>
            <p:nvPr/>
          </p:nvSpPr>
          <p:spPr>
            <a:xfrm>
              <a:off x="3922204" y="2425064"/>
              <a:ext cx="64103" cy="8553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067470" y="2502925"/>
            <a:ext cx="771593" cy="105884"/>
            <a:chOff x="1248346" y="2698432"/>
            <a:chExt cx="902335" cy="123825"/>
          </a:xfrm>
        </p:grpSpPr>
        <p:sp>
          <p:nvSpPr>
            <p:cNvPr id="46" name="object 46"/>
            <p:cNvSpPr/>
            <p:nvPr/>
          </p:nvSpPr>
          <p:spPr>
            <a:xfrm>
              <a:off x="1248346" y="2707576"/>
              <a:ext cx="82486" cy="11296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7" name="object 47"/>
            <p:cNvSpPr/>
            <p:nvPr/>
          </p:nvSpPr>
          <p:spPr>
            <a:xfrm>
              <a:off x="1373600" y="2698432"/>
              <a:ext cx="776763" cy="12363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896213" y="2502926"/>
            <a:ext cx="1494316" cy="131947"/>
            <a:chOff x="2217515" y="2698432"/>
            <a:chExt cx="1747520" cy="154305"/>
          </a:xfrm>
        </p:grpSpPr>
        <p:sp>
          <p:nvSpPr>
            <p:cNvPr id="49" name="object 49"/>
            <p:cNvSpPr/>
            <p:nvPr/>
          </p:nvSpPr>
          <p:spPr>
            <a:xfrm>
              <a:off x="2217515" y="2736532"/>
              <a:ext cx="207549" cy="8553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0" name="object 50"/>
            <p:cNvSpPr/>
            <p:nvPr/>
          </p:nvSpPr>
          <p:spPr>
            <a:xfrm>
              <a:off x="2450972" y="2698432"/>
              <a:ext cx="1513998" cy="15411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51" name="object 51"/>
          <p:cNvSpPr/>
          <p:nvPr/>
        </p:nvSpPr>
        <p:spPr>
          <a:xfrm>
            <a:off x="3447895" y="2502925"/>
            <a:ext cx="583337" cy="10572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52" name="object 52"/>
          <p:cNvGrpSpPr/>
          <p:nvPr/>
        </p:nvGrpSpPr>
        <p:grpSpPr>
          <a:xfrm>
            <a:off x="1070076" y="2769182"/>
            <a:ext cx="2849084" cy="314936"/>
            <a:chOff x="1251394" y="3009804"/>
            <a:chExt cx="3331845" cy="368300"/>
          </a:xfrm>
        </p:grpSpPr>
        <p:sp>
          <p:nvSpPr>
            <p:cNvPr id="53" name="object 53"/>
            <p:cNvSpPr/>
            <p:nvPr/>
          </p:nvSpPr>
          <p:spPr>
            <a:xfrm>
              <a:off x="1252918" y="3019043"/>
              <a:ext cx="71723" cy="114490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4" name="object 54"/>
            <p:cNvSpPr/>
            <p:nvPr/>
          </p:nvSpPr>
          <p:spPr>
            <a:xfrm>
              <a:off x="1251394" y="3009804"/>
              <a:ext cx="3331654" cy="36795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55" name="object 55"/>
          <p:cNvSpPr/>
          <p:nvPr/>
        </p:nvSpPr>
        <p:spPr>
          <a:xfrm>
            <a:off x="1072682" y="3224808"/>
            <a:ext cx="62715" cy="9928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56" name="object 56"/>
          <p:cNvGrpSpPr/>
          <p:nvPr/>
        </p:nvGrpSpPr>
        <p:grpSpPr>
          <a:xfrm>
            <a:off x="1075288" y="3218292"/>
            <a:ext cx="3065738" cy="471861"/>
            <a:chOff x="1257490" y="3535013"/>
            <a:chExt cx="3585210" cy="551815"/>
          </a:xfrm>
        </p:grpSpPr>
        <p:sp>
          <p:nvSpPr>
            <p:cNvPr id="57" name="object 57"/>
            <p:cNvSpPr/>
            <p:nvPr/>
          </p:nvSpPr>
          <p:spPr>
            <a:xfrm>
              <a:off x="4441126" y="3573208"/>
              <a:ext cx="115919" cy="8553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8" name="object 58"/>
            <p:cNvSpPr/>
            <p:nvPr/>
          </p:nvSpPr>
          <p:spPr>
            <a:xfrm>
              <a:off x="4576952" y="3536537"/>
              <a:ext cx="166306" cy="12220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9" name="object 59"/>
            <p:cNvSpPr/>
            <p:nvPr/>
          </p:nvSpPr>
          <p:spPr>
            <a:xfrm>
              <a:off x="4764595" y="3573208"/>
              <a:ext cx="77819" cy="8553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0" name="object 60"/>
            <p:cNvSpPr/>
            <p:nvPr/>
          </p:nvSpPr>
          <p:spPr>
            <a:xfrm>
              <a:off x="2299906" y="3535013"/>
              <a:ext cx="2130456" cy="36795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1" name="object 61"/>
            <p:cNvSpPr/>
            <p:nvPr/>
          </p:nvSpPr>
          <p:spPr>
            <a:xfrm>
              <a:off x="1257490" y="3544157"/>
              <a:ext cx="2174843" cy="542067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2" name="object 62"/>
            <p:cNvSpPr/>
            <p:nvPr/>
          </p:nvSpPr>
          <p:spPr>
            <a:xfrm>
              <a:off x="4494466" y="3786949"/>
              <a:ext cx="67151" cy="85534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3" name="object 63"/>
            <p:cNvSpPr/>
            <p:nvPr/>
          </p:nvSpPr>
          <p:spPr>
            <a:xfrm>
              <a:off x="4581524" y="3786949"/>
              <a:ext cx="77819" cy="85534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1067469" y="3851476"/>
            <a:ext cx="2691073" cy="287243"/>
            <a:chOff x="1248346" y="4275486"/>
            <a:chExt cx="3147060" cy="335915"/>
          </a:xfrm>
        </p:grpSpPr>
        <p:sp>
          <p:nvSpPr>
            <p:cNvPr id="65" name="object 65"/>
            <p:cNvSpPr/>
            <p:nvPr/>
          </p:nvSpPr>
          <p:spPr>
            <a:xfrm>
              <a:off x="1252918" y="4283106"/>
              <a:ext cx="74866" cy="112966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6" name="object 66"/>
            <p:cNvSpPr/>
            <p:nvPr/>
          </p:nvSpPr>
          <p:spPr>
            <a:xfrm>
              <a:off x="1248346" y="4275486"/>
              <a:ext cx="3146964" cy="335851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1070076" y="4347581"/>
            <a:ext cx="2979402" cy="287243"/>
            <a:chOff x="1251394" y="4855654"/>
            <a:chExt cx="3484245" cy="335915"/>
          </a:xfrm>
        </p:grpSpPr>
        <p:sp>
          <p:nvSpPr>
            <p:cNvPr id="68" name="object 68"/>
            <p:cNvSpPr/>
            <p:nvPr/>
          </p:nvSpPr>
          <p:spPr>
            <a:xfrm>
              <a:off x="1251394" y="4861750"/>
              <a:ext cx="76390" cy="116014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9" name="object 69"/>
            <p:cNvSpPr/>
            <p:nvPr/>
          </p:nvSpPr>
          <p:spPr>
            <a:xfrm>
              <a:off x="1252918" y="4855654"/>
              <a:ext cx="3482721" cy="335851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70" name="object 70"/>
          <p:cNvSpPr/>
          <p:nvPr/>
        </p:nvSpPr>
        <p:spPr>
          <a:xfrm>
            <a:off x="1070076" y="4848899"/>
            <a:ext cx="64018" cy="9920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1" name="object 71"/>
          <p:cNvSpPr/>
          <p:nvPr/>
        </p:nvSpPr>
        <p:spPr>
          <a:xfrm>
            <a:off x="1174482" y="4899804"/>
            <a:ext cx="77105" cy="10860"/>
          </a:xfrm>
          <a:custGeom>
            <a:avLst/>
            <a:gdLst/>
            <a:ahLst/>
            <a:cxnLst/>
            <a:rect l="l" t="t" r="r" b="b"/>
            <a:pathLst>
              <a:path w="90169" h="12700">
                <a:moveTo>
                  <a:pt x="90119" y="889"/>
                </a:moveTo>
                <a:lnTo>
                  <a:pt x="88849" y="889"/>
                </a:lnTo>
                <a:lnTo>
                  <a:pt x="88849" y="0"/>
                </a:lnTo>
                <a:lnTo>
                  <a:pt x="1219" y="0"/>
                </a:lnTo>
                <a:lnTo>
                  <a:pt x="1219" y="1828"/>
                </a:lnTo>
                <a:lnTo>
                  <a:pt x="0" y="3048"/>
                </a:lnTo>
                <a:lnTo>
                  <a:pt x="0" y="10668"/>
                </a:lnTo>
                <a:lnTo>
                  <a:pt x="1219" y="10668"/>
                </a:lnTo>
                <a:lnTo>
                  <a:pt x="1219" y="12192"/>
                </a:lnTo>
                <a:lnTo>
                  <a:pt x="88849" y="12192"/>
                </a:lnTo>
                <a:lnTo>
                  <a:pt x="88849" y="11303"/>
                </a:lnTo>
                <a:lnTo>
                  <a:pt x="90119" y="11303"/>
                </a:lnTo>
                <a:lnTo>
                  <a:pt x="90119" y="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72" name="object 72"/>
          <p:cNvGrpSpPr/>
          <p:nvPr/>
        </p:nvGrpSpPr>
        <p:grpSpPr>
          <a:xfrm>
            <a:off x="1071379" y="4843686"/>
            <a:ext cx="2828450" cy="313850"/>
            <a:chOff x="1252918" y="5435822"/>
            <a:chExt cx="3307715" cy="367030"/>
          </a:xfrm>
        </p:grpSpPr>
        <p:sp>
          <p:nvSpPr>
            <p:cNvPr id="73" name="object 73"/>
            <p:cNvSpPr/>
            <p:nvPr/>
          </p:nvSpPr>
          <p:spPr>
            <a:xfrm>
              <a:off x="1516951" y="5452586"/>
              <a:ext cx="277749" cy="105346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4" name="object 74"/>
            <p:cNvSpPr/>
            <p:nvPr/>
          </p:nvSpPr>
          <p:spPr>
            <a:xfrm>
              <a:off x="1816131" y="5472493"/>
              <a:ext cx="129730" cy="85439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5" name="object 75"/>
            <p:cNvSpPr/>
            <p:nvPr/>
          </p:nvSpPr>
          <p:spPr>
            <a:xfrm>
              <a:off x="1967198" y="5472493"/>
              <a:ext cx="64103" cy="85439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6" name="object 76"/>
            <p:cNvSpPr/>
            <p:nvPr/>
          </p:nvSpPr>
          <p:spPr>
            <a:xfrm>
              <a:off x="1252918" y="5435822"/>
              <a:ext cx="3307175" cy="366426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77" name="object 77"/>
          <p:cNvGrpSpPr/>
          <p:nvPr/>
        </p:nvGrpSpPr>
        <p:grpSpPr>
          <a:xfrm>
            <a:off x="3954182" y="4843687"/>
            <a:ext cx="146608" cy="104798"/>
            <a:chOff x="4624196" y="5435822"/>
            <a:chExt cx="171450" cy="122555"/>
          </a:xfrm>
        </p:grpSpPr>
        <p:sp>
          <p:nvSpPr>
            <p:cNvPr id="78" name="object 78"/>
            <p:cNvSpPr/>
            <p:nvPr/>
          </p:nvSpPr>
          <p:spPr>
            <a:xfrm>
              <a:off x="4624196" y="5435822"/>
              <a:ext cx="73247" cy="122110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9" name="object 79"/>
            <p:cNvSpPr/>
            <p:nvPr/>
          </p:nvSpPr>
          <p:spPr>
            <a:xfrm>
              <a:off x="4717351" y="5472493"/>
              <a:ext cx="77819" cy="85439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80" name="object 80"/>
          <p:cNvSpPr/>
          <p:nvPr/>
        </p:nvSpPr>
        <p:spPr>
          <a:xfrm>
            <a:off x="1077976" y="5345004"/>
            <a:ext cx="135693" cy="100508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1" name="object 81"/>
          <p:cNvSpPr/>
          <p:nvPr/>
        </p:nvSpPr>
        <p:spPr>
          <a:xfrm>
            <a:off x="1252848" y="5338488"/>
            <a:ext cx="1918366" cy="131865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82" name="object 82"/>
          <p:cNvGrpSpPr/>
          <p:nvPr/>
        </p:nvGrpSpPr>
        <p:grpSpPr>
          <a:xfrm>
            <a:off x="1077976" y="5659641"/>
            <a:ext cx="133576" cy="96653"/>
            <a:chOff x="1260633" y="6390036"/>
            <a:chExt cx="156210" cy="113030"/>
          </a:xfrm>
        </p:grpSpPr>
        <p:sp>
          <p:nvSpPr>
            <p:cNvPr id="83" name="object 83"/>
            <p:cNvSpPr/>
            <p:nvPr/>
          </p:nvSpPr>
          <p:spPr>
            <a:xfrm>
              <a:off x="1260633" y="6390036"/>
              <a:ext cx="65627" cy="112966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4" name="object 84"/>
            <p:cNvSpPr/>
            <p:nvPr/>
          </p:nvSpPr>
          <p:spPr>
            <a:xfrm>
              <a:off x="1350644" y="6390036"/>
              <a:ext cx="65627" cy="112966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85" name="object 85"/>
          <p:cNvSpPr/>
          <p:nvPr/>
        </p:nvSpPr>
        <p:spPr>
          <a:xfrm>
            <a:off x="1252847" y="5651822"/>
            <a:ext cx="1393754" cy="131784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86" name="object 86"/>
          <p:cNvGrpSpPr/>
          <p:nvPr/>
        </p:nvGrpSpPr>
        <p:grpSpPr>
          <a:xfrm>
            <a:off x="2700113" y="5653126"/>
            <a:ext cx="322538" cy="130861"/>
            <a:chOff x="3157632" y="6382416"/>
            <a:chExt cx="377190" cy="153035"/>
          </a:xfrm>
        </p:grpSpPr>
        <p:sp>
          <p:nvSpPr>
            <p:cNvPr id="87" name="object 87"/>
            <p:cNvSpPr/>
            <p:nvPr/>
          </p:nvSpPr>
          <p:spPr>
            <a:xfrm>
              <a:off x="3157626" y="6382423"/>
              <a:ext cx="56515" cy="122555"/>
            </a:xfrm>
            <a:custGeom>
              <a:avLst/>
              <a:gdLst/>
              <a:ahLst/>
              <a:cxnLst/>
              <a:rect l="l" t="t" r="r" b="b"/>
              <a:pathLst>
                <a:path w="56514" h="122554">
                  <a:moveTo>
                    <a:pt x="13716" y="889"/>
                  </a:moveTo>
                  <a:lnTo>
                    <a:pt x="12446" y="889"/>
                  </a:lnTo>
                  <a:lnTo>
                    <a:pt x="12446" y="0"/>
                  </a:lnTo>
                  <a:lnTo>
                    <a:pt x="1016" y="0"/>
                  </a:lnTo>
                  <a:lnTo>
                    <a:pt x="1016" y="1524"/>
                  </a:lnTo>
                  <a:lnTo>
                    <a:pt x="0" y="1524"/>
                  </a:lnTo>
                  <a:lnTo>
                    <a:pt x="0" y="120586"/>
                  </a:lnTo>
                  <a:lnTo>
                    <a:pt x="1016" y="120586"/>
                  </a:lnTo>
                  <a:lnTo>
                    <a:pt x="1016" y="122110"/>
                  </a:lnTo>
                  <a:lnTo>
                    <a:pt x="12446" y="122110"/>
                  </a:lnTo>
                  <a:lnTo>
                    <a:pt x="12446" y="120586"/>
                  </a:lnTo>
                  <a:lnTo>
                    <a:pt x="13716" y="120586"/>
                  </a:lnTo>
                  <a:lnTo>
                    <a:pt x="13716" y="889"/>
                  </a:lnTo>
                  <a:close/>
                </a:path>
                <a:path w="56514" h="122554">
                  <a:moveTo>
                    <a:pt x="54864" y="38100"/>
                  </a:moveTo>
                  <a:lnTo>
                    <a:pt x="41148" y="38100"/>
                  </a:lnTo>
                  <a:lnTo>
                    <a:pt x="41148" y="120586"/>
                  </a:lnTo>
                  <a:lnTo>
                    <a:pt x="42672" y="120586"/>
                  </a:lnTo>
                  <a:lnTo>
                    <a:pt x="42672" y="122110"/>
                  </a:lnTo>
                  <a:lnTo>
                    <a:pt x="53340" y="122110"/>
                  </a:lnTo>
                  <a:lnTo>
                    <a:pt x="53340" y="120586"/>
                  </a:lnTo>
                  <a:lnTo>
                    <a:pt x="54864" y="120586"/>
                  </a:lnTo>
                  <a:lnTo>
                    <a:pt x="54864" y="38100"/>
                  </a:lnTo>
                  <a:close/>
                </a:path>
                <a:path w="56514" h="122554">
                  <a:moveTo>
                    <a:pt x="56388" y="9144"/>
                  </a:moveTo>
                  <a:lnTo>
                    <a:pt x="53340" y="6096"/>
                  </a:lnTo>
                  <a:lnTo>
                    <a:pt x="42672" y="6096"/>
                  </a:lnTo>
                  <a:lnTo>
                    <a:pt x="39624" y="9144"/>
                  </a:lnTo>
                  <a:lnTo>
                    <a:pt x="39624" y="19812"/>
                  </a:lnTo>
                  <a:lnTo>
                    <a:pt x="42672" y="22860"/>
                  </a:lnTo>
                  <a:lnTo>
                    <a:pt x="53340" y="22860"/>
                  </a:lnTo>
                  <a:lnTo>
                    <a:pt x="56388" y="19812"/>
                  </a:lnTo>
                  <a:lnTo>
                    <a:pt x="56388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8" name="object 88"/>
            <p:cNvSpPr/>
            <p:nvPr/>
          </p:nvSpPr>
          <p:spPr>
            <a:xfrm>
              <a:off x="3240024" y="6418992"/>
              <a:ext cx="116014" cy="85534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9" name="object 89"/>
            <p:cNvSpPr/>
            <p:nvPr/>
          </p:nvSpPr>
          <p:spPr>
            <a:xfrm>
              <a:off x="3381946" y="6418992"/>
              <a:ext cx="152590" cy="116014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3078526" y="5653126"/>
            <a:ext cx="280727" cy="130861"/>
            <a:chOff x="3600164" y="6382416"/>
            <a:chExt cx="328295" cy="153035"/>
          </a:xfrm>
        </p:grpSpPr>
        <p:sp>
          <p:nvSpPr>
            <p:cNvPr id="91" name="object 91"/>
            <p:cNvSpPr/>
            <p:nvPr/>
          </p:nvSpPr>
          <p:spPr>
            <a:xfrm>
              <a:off x="3600164" y="6418992"/>
              <a:ext cx="71723" cy="116014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92" name="object 92"/>
            <p:cNvSpPr/>
            <p:nvPr/>
          </p:nvSpPr>
          <p:spPr>
            <a:xfrm>
              <a:off x="3691687" y="6382423"/>
              <a:ext cx="56515" cy="122555"/>
            </a:xfrm>
            <a:custGeom>
              <a:avLst/>
              <a:gdLst/>
              <a:ahLst/>
              <a:cxnLst/>
              <a:rect l="l" t="t" r="r" b="b"/>
              <a:pathLst>
                <a:path w="56514" h="122554">
                  <a:moveTo>
                    <a:pt x="15341" y="38100"/>
                  </a:moveTo>
                  <a:lnTo>
                    <a:pt x="1625" y="38100"/>
                  </a:lnTo>
                  <a:lnTo>
                    <a:pt x="1625" y="120586"/>
                  </a:lnTo>
                  <a:lnTo>
                    <a:pt x="3149" y="120586"/>
                  </a:lnTo>
                  <a:lnTo>
                    <a:pt x="3149" y="122110"/>
                  </a:lnTo>
                  <a:lnTo>
                    <a:pt x="13817" y="122110"/>
                  </a:lnTo>
                  <a:lnTo>
                    <a:pt x="13817" y="120586"/>
                  </a:lnTo>
                  <a:lnTo>
                    <a:pt x="15341" y="120586"/>
                  </a:lnTo>
                  <a:lnTo>
                    <a:pt x="15341" y="38100"/>
                  </a:lnTo>
                  <a:close/>
                </a:path>
                <a:path w="56514" h="122554">
                  <a:moveTo>
                    <a:pt x="16865" y="9144"/>
                  </a:moveTo>
                  <a:lnTo>
                    <a:pt x="13817" y="6096"/>
                  </a:lnTo>
                  <a:lnTo>
                    <a:pt x="3149" y="6096"/>
                  </a:lnTo>
                  <a:lnTo>
                    <a:pt x="1625" y="7620"/>
                  </a:lnTo>
                  <a:lnTo>
                    <a:pt x="0" y="9144"/>
                  </a:lnTo>
                  <a:lnTo>
                    <a:pt x="0" y="19812"/>
                  </a:lnTo>
                  <a:lnTo>
                    <a:pt x="1625" y="21336"/>
                  </a:lnTo>
                  <a:lnTo>
                    <a:pt x="3149" y="22860"/>
                  </a:lnTo>
                  <a:lnTo>
                    <a:pt x="13817" y="22860"/>
                  </a:lnTo>
                  <a:lnTo>
                    <a:pt x="16865" y="19812"/>
                  </a:lnTo>
                  <a:lnTo>
                    <a:pt x="16865" y="9144"/>
                  </a:lnTo>
                  <a:close/>
                </a:path>
                <a:path w="56514" h="122554">
                  <a:moveTo>
                    <a:pt x="56489" y="889"/>
                  </a:moveTo>
                  <a:lnTo>
                    <a:pt x="55219" y="889"/>
                  </a:lnTo>
                  <a:lnTo>
                    <a:pt x="55219" y="0"/>
                  </a:lnTo>
                  <a:lnTo>
                    <a:pt x="43789" y="0"/>
                  </a:lnTo>
                  <a:lnTo>
                    <a:pt x="43789" y="1143"/>
                  </a:lnTo>
                  <a:lnTo>
                    <a:pt x="42519" y="1143"/>
                  </a:lnTo>
                  <a:lnTo>
                    <a:pt x="42519" y="120586"/>
                  </a:lnTo>
                  <a:lnTo>
                    <a:pt x="43789" y="120586"/>
                  </a:lnTo>
                  <a:lnTo>
                    <a:pt x="43789" y="122110"/>
                  </a:lnTo>
                  <a:lnTo>
                    <a:pt x="55219" y="122110"/>
                  </a:lnTo>
                  <a:lnTo>
                    <a:pt x="55219" y="120586"/>
                  </a:lnTo>
                  <a:lnTo>
                    <a:pt x="56489" y="120586"/>
                  </a:lnTo>
                  <a:lnTo>
                    <a:pt x="56489" y="8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93" name="object 93"/>
            <p:cNvSpPr/>
            <p:nvPr/>
          </p:nvSpPr>
          <p:spPr>
            <a:xfrm>
              <a:off x="3775710" y="6382416"/>
              <a:ext cx="67151" cy="122110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94" name="object 94"/>
            <p:cNvSpPr/>
            <p:nvPr/>
          </p:nvSpPr>
          <p:spPr>
            <a:xfrm>
              <a:off x="3864197" y="6418992"/>
              <a:ext cx="64103" cy="87058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2620972" y="6055157"/>
            <a:ext cx="768335" cy="103712"/>
            <a:chOff x="3065081" y="6852570"/>
            <a:chExt cx="898525" cy="121285"/>
          </a:xfrm>
        </p:grpSpPr>
        <p:sp>
          <p:nvSpPr>
            <p:cNvPr id="96" name="object 96"/>
            <p:cNvSpPr/>
            <p:nvPr/>
          </p:nvSpPr>
          <p:spPr>
            <a:xfrm>
              <a:off x="3065081" y="6852570"/>
              <a:ext cx="266477" cy="100774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97" name="object 97"/>
            <p:cNvSpPr/>
            <p:nvPr/>
          </p:nvSpPr>
          <p:spPr>
            <a:xfrm>
              <a:off x="3352895" y="6852570"/>
              <a:ext cx="170973" cy="100774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98" name="object 98"/>
            <p:cNvSpPr/>
            <p:nvPr/>
          </p:nvSpPr>
          <p:spPr>
            <a:xfrm>
              <a:off x="3545205" y="6852570"/>
              <a:ext cx="267081" cy="102298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99" name="object 99"/>
            <p:cNvSpPr/>
            <p:nvPr/>
          </p:nvSpPr>
          <p:spPr>
            <a:xfrm>
              <a:off x="3832193" y="6852570"/>
              <a:ext cx="96107" cy="100774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48112" y="6939629"/>
              <a:ext cx="15240" cy="33655"/>
            </a:xfrm>
            <a:custGeom>
              <a:avLst/>
              <a:gdLst/>
              <a:ahLst/>
              <a:cxnLst/>
              <a:rect l="l" t="t" r="r" b="b"/>
              <a:pathLst>
                <a:path w="15239" h="33654">
                  <a:moveTo>
                    <a:pt x="0" y="29051"/>
                  </a:moveTo>
                  <a:lnTo>
                    <a:pt x="3048" y="27527"/>
                  </a:lnTo>
                  <a:lnTo>
                    <a:pt x="4572" y="26003"/>
                  </a:lnTo>
                  <a:lnTo>
                    <a:pt x="6096" y="22860"/>
                  </a:lnTo>
                  <a:lnTo>
                    <a:pt x="7620" y="21336"/>
                  </a:lnTo>
                  <a:lnTo>
                    <a:pt x="7620" y="13716"/>
                  </a:lnTo>
                  <a:lnTo>
                    <a:pt x="1524" y="13716"/>
                  </a:lnTo>
                  <a:lnTo>
                    <a:pt x="1524" y="0"/>
                  </a:lnTo>
                  <a:lnTo>
                    <a:pt x="15240" y="0"/>
                  </a:lnTo>
                  <a:lnTo>
                    <a:pt x="15240" y="18288"/>
                  </a:lnTo>
                  <a:lnTo>
                    <a:pt x="13716" y="22860"/>
                  </a:lnTo>
                  <a:lnTo>
                    <a:pt x="10668" y="29051"/>
                  </a:lnTo>
                  <a:lnTo>
                    <a:pt x="7620" y="32099"/>
                  </a:lnTo>
                  <a:lnTo>
                    <a:pt x="3048" y="33623"/>
                  </a:lnTo>
                  <a:lnTo>
                    <a:pt x="0" y="290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101" name="object 101"/>
          <p:cNvGrpSpPr/>
          <p:nvPr/>
        </p:nvGrpSpPr>
        <p:grpSpPr>
          <a:xfrm>
            <a:off x="3437389" y="6053854"/>
            <a:ext cx="416476" cy="112400"/>
            <a:chOff x="4019835" y="6851046"/>
            <a:chExt cx="487045" cy="131445"/>
          </a:xfrm>
        </p:grpSpPr>
        <p:sp>
          <p:nvSpPr>
            <p:cNvPr id="102" name="object 102"/>
            <p:cNvSpPr/>
            <p:nvPr/>
          </p:nvSpPr>
          <p:spPr>
            <a:xfrm>
              <a:off x="4019835" y="6851046"/>
              <a:ext cx="138874" cy="131349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181856" y="6852577"/>
              <a:ext cx="195580" cy="101600"/>
            </a:xfrm>
            <a:custGeom>
              <a:avLst/>
              <a:gdLst/>
              <a:ahLst/>
              <a:cxnLst/>
              <a:rect l="l" t="t" r="r" b="b"/>
              <a:pathLst>
                <a:path w="195579" h="101600">
                  <a:moveTo>
                    <a:pt x="15240" y="86194"/>
                  </a:moveTo>
                  <a:lnTo>
                    <a:pt x="0" y="86194"/>
                  </a:lnTo>
                  <a:lnTo>
                    <a:pt x="0" y="101434"/>
                  </a:lnTo>
                  <a:lnTo>
                    <a:pt x="15240" y="101434"/>
                  </a:lnTo>
                  <a:lnTo>
                    <a:pt x="15240" y="86194"/>
                  </a:lnTo>
                  <a:close/>
                </a:path>
                <a:path w="195579" h="101600">
                  <a:moveTo>
                    <a:pt x="79146" y="0"/>
                  </a:moveTo>
                  <a:lnTo>
                    <a:pt x="71526" y="0"/>
                  </a:lnTo>
                  <a:lnTo>
                    <a:pt x="70002" y="4660"/>
                  </a:lnTo>
                  <a:lnTo>
                    <a:pt x="60858" y="13804"/>
                  </a:lnTo>
                  <a:lnTo>
                    <a:pt x="54762" y="18376"/>
                  </a:lnTo>
                  <a:lnTo>
                    <a:pt x="42481" y="24472"/>
                  </a:lnTo>
                  <a:lnTo>
                    <a:pt x="42481" y="36664"/>
                  </a:lnTo>
                  <a:lnTo>
                    <a:pt x="45529" y="35140"/>
                  </a:lnTo>
                  <a:lnTo>
                    <a:pt x="50101" y="33616"/>
                  </a:lnTo>
                  <a:lnTo>
                    <a:pt x="54762" y="30568"/>
                  </a:lnTo>
                  <a:lnTo>
                    <a:pt x="60858" y="27520"/>
                  </a:lnTo>
                  <a:lnTo>
                    <a:pt x="63906" y="24472"/>
                  </a:lnTo>
                  <a:lnTo>
                    <a:pt x="66954" y="22948"/>
                  </a:lnTo>
                  <a:lnTo>
                    <a:pt x="66954" y="100774"/>
                  </a:lnTo>
                  <a:lnTo>
                    <a:pt x="79146" y="100774"/>
                  </a:lnTo>
                  <a:lnTo>
                    <a:pt x="79146" y="0"/>
                  </a:lnTo>
                  <a:close/>
                </a:path>
                <a:path w="195579" h="101600">
                  <a:moveTo>
                    <a:pt x="132588" y="86194"/>
                  </a:moveTo>
                  <a:lnTo>
                    <a:pt x="117348" y="86194"/>
                  </a:lnTo>
                  <a:lnTo>
                    <a:pt x="117348" y="101434"/>
                  </a:lnTo>
                  <a:lnTo>
                    <a:pt x="132588" y="101434"/>
                  </a:lnTo>
                  <a:lnTo>
                    <a:pt x="132588" y="86194"/>
                  </a:lnTo>
                  <a:close/>
                </a:path>
                <a:path w="195579" h="101600">
                  <a:moveTo>
                    <a:pt x="195160" y="0"/>
                  </a:moveTo>
                  <a:lnTo>
                    <a:pt x="187540" y="0"/>
                  </a:lnTo>
                  <a:lnTo>
                    <a:pt x="186016" y="4660"/>
                  </a:lnTo>
                  <a:lnTo>
                    <a:pt x="176872" y="13804"/>
                  </a:lnTo>
                  <a:lnTo>
                    <a:pt x="170776" y="18376"/>
                  </a:lnTo>
                  <a:lnTo>
                    <a:pt x="158496" y="24472"/>
                  </a:lnTo>
                  <a:lnTo>
                    <a:pt x="158496" y="36664"/>
                  </a:lnTo>
                  <a:lnTo>
                    <a:pt x="161544" y="35140"/>
                  </a:lnTo>
                  <a:lnTo>
                    <a:pt x="166116" y="33616"/>
                  </a:lnTo>
                  <a:lnTo>
                    <a:pt x="170776" y="30568"/>
                  </a:lnTo>
                  <a:lnTo>
                    <a:pt x="176872" y="27520"/>
                  </a:lnTo>
                  <a:lnTo>
                    <a:pt x="179920" y="24472"/>
                  </a:lnTo>
                  <a:lnTo>
                    <a:pt x="182968" y="22948"/>
                  </a:lnTo>
                  <a:lnTo>
                    <a:pt x="182968" y="100774"/>
                  </a:lnTo>
                  <a:lnTo>
                    <a:pt x="195160" y="100774"/>
                  </a:lnTo>
                  <a:lnTo>
                    <a:pt x="1951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409027" y="6854094"/>
              <a:ext cx="97631" cy="119157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05" name="object 105"/>
          <p:cNvSpPr/>
          <p:nvPr/>
        </p:nvSpPr>
        <p:spPr>
          <a:xfrm>
            <a:off x="3900670" y="6077393"/>
            <a:ext cx="184075" cy="88779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6" name="object 106"/>
          <p:cNvSpPr/>
          <p:nvPr/>
        </p:nvSpPr>
        <p:spPr>
          <a:xfrm>
            <a:off x="4130356" y="6055157"/>
            <a:ext cx="122662" cy="87476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07" name="object 107"/>
          <p:cNvGrpSpPr/>
          <p:nvPr/>
        </p:nvGrpSpPr>
        <p:grpSpPr>
          <a:xfrm>
            <a:off x="4291382" y="6053854"/>
            <a:ext cx="249234" cy="89050"/>
            <a:chOff x="5018532" y="6851046"/>
            <a:chExt cx="291465" cy="104139"/>
          </a:xfrm>
        </p:grpSpPr>
        <p:sp>
          <p:nvSpPr>
            <p:cNvPr id="108" name="object 108"/>
            <p:cNvSpPr/>
            <p:nvPr/>
          </p:nvSpPr>
          <p:spPr>
            <a:xfrm>
              <a:off x="5018532" y="6912864"/>
              <a:ext cx="79375" cy="10795"/>
            </a:xfrm>
            <a:custGeom>
              <a:avLst/>
              <a:gdLst/>
              <a:ahLst/>
              <a:cxnLst/>
              <a:rect l="l" t="t" r="r" b="b"/>
              <a:pathLst>
                <a:path w="79375" h="10795">
                  <a:moveTo>
                    <a:pt x="0" y="10668"/>
                  </a:moveTo>
                  <a:lnTo>
                    <a:pt x="0" y="0"/>
                  </a:lnTo>
                  <a:lnTo>
                    <a:pt x="79248" y="0"/>
                  </a:lnTo>
                  <a:lnTo>
                    <a:pt x="79248" y="10668"/>
                  </a:lnTo>
                  <a:lnTo>
                    <a:pt x="0" y="10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141595" y="6851046"/>
              <a:ext cx="167830" cy="103822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10" name="object 110"/>
          <p:cNvSpPr/>
          <p:nvPr/>
        </p:nvSpPr>
        <p:spPr>
          <a:xfrm>
            <a:off x="4589723" y="6055164"/>
            <a:ext cx="98282" cy="86336"/>
          </a:xfrm>
          <a:custGeom>
            <a:avLst/>
            <a:gdLst/>
            <a:ahLst/>
            <a:cxnLst/>
            <a:rect l="l" t="t" r="r" b="b"/>
            <a:pathLst>
              <a:path w="114935" h="100965">
                <a:moveTo>
                  <a:pt x="36677" y="0"/>
                </a:moveTo>
                <a:lnTo>
                  <a:pt x="29057" y="0"/>
                </a:lnTo>
                <a:lnTo>
                  <a:pt x="27533" y="4660"/>
                </a:lnTo>
                <a:lnTo>
                  <a:pt x="18389" y="13804"/>
                </a:lnTo>
                <a:lnTo>
                  <a:pt x="12293" y="18376"/>
                </a:lnTo>
                <a:lnTo>
                  <a:pt x="0" y="24472"/>
                </a:lnTo>
                <a:lnTo>
                  <a:pt x="0" y="36664"/>
                </a:lnTo>
                <a:lnTo>
                  <a:pt x="3048" y="35140"/>
                </a:lnTo>
                <a:lnTo>
                  <a:pt x="7620" y="33616"/>
                </a:lnTo>
                <a:lnTo>
                  <a:pt x="12293" y="30568"/>
                </a:lnTo>
                <a:lnTo>
                  <a:pt x="18389" y="27520"/>
                </a:lnTo>
                <a:lnTo>
                  <a:pt x="21437" y="24472"/>
                </a:lnTo>
                <a:lnTo>
                  <a:pt x="24485" y="22948"/>
                </a:lnTo>
                <a:lnTo>
                  <a:pt x="24485" y="100774"/>
                </a:lnTo>
                <a:lnTo>
                  <a:pt x="36677" y="100774"/>
                </a:lnTo>
                <a:lnTo>
                  <a:pt x="36677" y="0"/>
                </a:lnTo>
                <a:close/>
              </a:path>
              <a:path w="114935" h="100965">
                <a:moveTo>
                  <a:pt x="114490" y="0"/>
                </a:moveTo>
                <a:lnTo>
                  <a:pt x="106870" y="0"/>
                </a:lnTo>
                <a:lnTo>
                  <a:pt x="105346" y="4660"/>
                </a:lnTo>
                <a:lnTo>
                  <a:pt x="91630" y="18376"/>
                </a:lnTo>
                <a:lnTo>
                  <a:pt x="85534" y="21424"/>
                </a:lnTo>
                <a:lnTo>
                  <a:pt x="77825" y="24472"/>
                </a:lnTo>
                <a:lnTo>
                  <a:pt x="77825" y="36664"/>
                </a:lnTo>
                <a:lnTo>
                  <a:pt x="82397" y="35140"/>
                </a:lnTo>
                <a:lnTo>
                  <a:pt x="91630" y="30568"/>
                </a:lnTo>
                <a:lnTo>
                  <a:pt x="96202" y="27520"/>
                </a:lnTo>
                <a:lnTo>
                  <a:pt x="99250" y="24472"/>
                </a:lnTo>
                <a:lnTo>
                  <a:pt x="102298" y="22948"/>
                </a:lnTo>
                <a:lnTo>
                  <a:pt x="102298" y="100774"/>
                </a:lnTo>
                <a:lnTo>
                  <a:pt x="114490" y="100774"/>
                </a:lnTo>
                <a:lnTo>
                  <a:pt x="1144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1" name="object 111"/>
          <p:cNvSpPr/>
          <p:nvPr/>
        </p:nvSpPr>
        <p:spPr>
          <a:xfrm>
            <a:off x="4750264" y="6053855"/>
            <a:ext cx="3646224" cy="112317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6250" y="1172603"/>
            <a:ext cx="577201" cy="282356"/>
          </a:xfrm>
          <a:custGeom>
            <a:avLst/>
            <a:gdLst/>
            <a:ahLst/>
            <a:cxnLst/>
            <a:rect l="l" t="t" r="r" b="b"/>
            <a:pathLst>
              <a:path w="675004" h="330200">
                <a:moveTo>
                  <a:pt x="178600" y="303771"/>
                </a:moveTo>
                <a:lnTo>
                  <a:pt x="177076" y="302247"/>
                </a:lnTo>
                <a:lnTo>
                  <a:pt x="177076" y="294627"/>
                </a:lnTo>
                <a:lnTo>
                  <a:pt x="175552" y="294627"/>
                </a:lnTo>
                <a:lnTo>
                  <a:pt x="175552" y="293103"/>
                </a:lnTo>
                <a:lnTo>
                  <a:pt x="174028" y="291579"/>
                </a:lnTo>
                <a:lnTo>
                  <a:pt x="172504" y="291579"/>
                </a:lnTo>
                <a:lnTo>
                  <a:pt x="170980" y="290055"/>
                </a:lnTo>
                <a:lnTo>
                  <a:pt x="41249" y="290055"/>
                </a:lnTo>
                <a:lnTo>
                  <a:pt x="41249" y="175564"/>
                </a:lnTo>
                <a:lnTo>
                  <a:pt x="151066" y="175564"/>
                </a:lnTo>
                <a:lnTo>
                  <a:pt x="152590" y="174040"/>
                </a:lnTo>
                <a:lnTo>
                  <a:pt x="154114" y="174040"/>
                </a:lnTo>
                <a:lnTo>
                  <a:pt x="155638" y="172516"/>
                </a:lnTo>
                <a:lnTo>
                  <a:pt x="155638" y="170992"/>
                </a:lnTo>
                <a:lnTo>
                  <a:pt x="157162" y="169468"/>
                </a:lnTo>
                <a:lnTo>
                  <a:pt x="157162" y="163283"/>
                </a:lnTo>
                <a:lnTo>
                  <a:pt x="158686" y="161759"/>
                </a:lnTo>
                <a:lnTo>
                  <a:pt x="158686" y="155663"/>
                </a:lnTo>
                <a:lnTo>
                  <a:pt x="157162" y="152615"/>
                </a:lnTo>
                <a:lnTo>
                  <a:pt x="157162" y="146519"/>
                </a:lnTo>
                <a:lnTo>
                  <a:pt x="155638" y="144995"/>
                </a:lnTo>
                <a:lnTo>
                  <a:pt x="155638" y="143471"/>
                </a:lnTo>
                <a:lnTo>
                  <a:pt x="154114" y="141947"/>
                </a:lnTo>
                <a:lnTo>
                  <a:pt x="152590" y="141947"/>
                </a:lnTo>
                <a:lnTo>
                  <a:pt x="152590" y="140423"/>
                </a:lnTo>
                <a:lnTo>
                  <a:pt x="41249" y="140423"/>
                </a:lnTo>
                <a:lnTo>
                  <a:pt x="41249" y="39649"/>
                </a:lnTo>
                <a:lnTo>
                  <a:pt x="169456" y="39649"/>
                </a:lnTo>
                <a:lnTo>
                  <a:pt x="170980" y="38125"/>
                </a:lnTo>
                <a:lnTo>
                  <a:pt x="172504" y="38125"/>
                </a:lnTo>
                <a:lnTo>
                  <a:pt x="172504" y="36601"/>
                </a:lnTo>
                <a:lnTo>
                  <a:pt x="174028" y="35077"/>
                </a:lnTo>
                <a:lnTo>
                  <a:pt x="174028" y="33553"/>
                </a:lnTo>
                <a:lnTo>
                  <a:pt x="175552" y="32029"/>
                </a:lnTo>
                <a:lnTo>
                  <a:pt x="175552" y="12217"/>
                </a:lnTo>
                <a:lnTo>
                  <a:pt x="174028" y="9169"/>
                </a:lnTo>
                <a:lnTo>
                  <a:pt x="174028" y="7645"/>
                </a:lnTo>
                <a:lnTo>
                  <a:pt x="172504" y="7645"/>
                </a:lnTo>
                <a:lnTo>
                  <a:pt x="172504" y="6121"/>
                </a:lnTo>
                <a:lnTo>
                  <a:pt x="170980" y="4597"/>
                </a:lnTo>
                <a:lnTo>
                  <a:pt x="10668" y="4597"/>
                </a:lnTo>
                <a:lnTo>
                  <a:pt x="4572" y="7645"/>
                </a:lnTo>
                <a:lnTo>
                  <a:pt x="1524" y="10693"/>
                </a:lnTo>
                <a:lnTo>
                  <a:pt x="0" y="15265"/>
                </a:lnTo>
                <a:lnTo>
                  <a:pt x="0" y="314439"/>
                </a:lnTo>
                <a:lnTo>
                  <a:pt x="1524" y="319011"/>
                </a:lnTo>
                <a:lnTo>
                  <a:pt x="4572" y="322059"/>
                </a:lnTo>
                <a:lnTo>
                  <a:pt x="7620" y="323583"/>
                </a:lnTo>
                <a:lnTo>
                  <a:pt x="10668" y="325208"/>
                </a:lnTo>
                <a:lnTo>
                  <a:pt x="41249" y="325208"/>
                </a:lnTo>
                <a:lnTo>
                  <a:pt x="172504" y="325208"/>
                </a:lnTo>
                <a:lnTo>
                  <a:pt x="172504" y="323583"/>
                </a:lnTo>
                <a:lnTo>
                  <a:pt x="174028" y="323583"/>
                </a:lnTo>
                <a:lnTo>
                  <a:pt x="175552" y="322059"/>
                </a:lnTo>
                <a:lnTo>
                  <a:pt x="175552" y="320535"/>
                </a:lnTo>
                <a:lnTo>
                  <a:pt x="177076" y="319011"/>
                </a:lnTo>
                <a:lnTo>
                  <a:pt x="177076" y="312915"/>
                </a:lnTo>
                <a:lnTo>
                  <a:pt x="178600" y="311391"/>
                </a:lnTo>
                <a:lnTo>
                  <a:pt x="178600" y="303771"/>
                </a:lnTo>
                <a:close/>
              </a:path>
              <a:path w="675004" h="330200">
                <a:moveTo>
                  <a:pt x="415099" y="235102"/>
                </a:moveTo>
                <a:lnTo>
                  <a:pt x="405536" y="194881"/>
                </a:lnTo>
                <a:lnTo>
                  <a:pt x="375958" y="163982"/>
                </a:lnTo>
                <a:lnTo>
                  <a:pt x="369379" y="160235"/>
                </a:lnTo>
                <a:lnTo>
                  <a:pt x="362470" y="155943"/>
                </a:lnTo>
                <a:lnTo>
                  <a:pt x="355587" y="152234"/>
                </a:lnTo>
                <a:lnTo>
                  <a:pt x="348716" y="149085"/>
                </a:lnTo>
                <a:lnTo>
                  <a:pt x="341858" y="146519"/>
                </a:lnTo>
                <a:lnTo>
                  <a:pt x="335026" y="143090"/>
                </a:lnTo>
                <a:lnTo>
                  <a:pt x="328879" y="139941"/>
                </a:lnTo>
                <a:lnTo>
                  <a:pt x="322046" y="136296"/>
                </a:lnTo>
                <a:lnTo>
                  <a:pt x="315950" y="132803"/>
                </a:lnTo>
                <a:lnTo>
                  <a:pt x="309359" y="130225"/>
                </a:lnTo>
                <a:lnTo>
                  <a:pt x="276225" y="102222"/>
                </a:lnTo>
                <a:lnTo>
                  <a:pt x="271653" y="96126"/>
                </a:lnTo>
                <a:lnTo>
                  <a:pt x="270129" y="88506"/>
                </a:lnTo>
                <a:lnTo>
                  <a:pt x="270129" y="67170"/>
                </a:lnTo>
                <a:lnTo>
                  <a:pt x="273177" y="62598"/>
                </a:lnTo>
                <a:lnTo>
                  <a:pt x="274701" y="56413"/>
                </a:lnTo>
                <a:lnTo>
                  <a:pt x="312902" y="35077"/>
                </a:lnTo>
                <a:lnTo>
                  <a:pt x="325094" y="35191"/>
                </a:lnTo>
                <a:lnTo>
                  <a:pt x="361670" y="44221"/>
                </a:lnTo>
                <a:lnTo>
                  <a:pt x="367855" y="45745"/>
                </a:lnTo>
                <a:lnTo>
                  <a:pt x="373951" y="48793"/>
                </a:lnTo>
                <a:lnTo>
                  <a:pt x="378523" y="51841"/>
                </a:lnTo>
                <a:lnTo>
                  <a:pt x="381571" y="54889"/>
                </a:lnTo>
                <a:lnTo>
                  <a:pt x="386143" y="56413"/>
                </a:lnTo>
                <a:lnTo>
                  <a:pt x="389191" y="58026"/>
                </a:lnTo>
                <a:lnTo>
                  <a:pt x="393763" y="58026"/>
                </a:lnTo>
                <a:lnTo>
                  <a:pt x="393763" y="56413"/>
                </a:lnTo>
                <a:lnTo>
                  <a:pt x="395287" y="56413"/>
                </a:lnTo>
                <a:lnTo>
                  <a:pt x="395287" y="53365"/>
                </a:lnTo>
                <a:lnTo>
                  <a:pt x="396811" y="51841"/>
                </a:lnTo>
                <a:lnTo>
                  <a:pt x="396811" y="24409"/>
                </a:lnTo>
                <a:lnTo>
                  <a:pt x="395287" y="24409"/>
                </a:lnTo>
                <a:lnTo>
                  <a:pt x="395287" y="22885"/>
                </a:lnTo>
                <a:lnTo>
                  <a:pt x="387667" y="15265"/>
                </a:lnTo>
                <a:lnTo>
                  <a:pt x="383095" y="13741"/>
                </a:lnTo>
                <a:lnTo>
                  <a:pt x="376999" y="10693"/>
                </a:lnTo>
                <a:lnTo>
                  <a:pt x="372427" y="7645"/>
                </a:lnTo>
                <a:lnTo>
                  <a:pt x="364807" y="6121"/>
                </a:lnTo>
                <a:lnTo>
                  <a:pt x="358622" y="4597"/>
                </a:lnTo>
                <a:lnTo>
                  <a:pt x="352526" y="2971"/>
                </a:lnTo>
                <a:lnTo>
                  <a:pt x="337667" y="0"/>
                </a:lnTo>
                <a:lnTo>
                  <a:pt x="293954" y="2540"/>
                </a:lnTo>
                <a:lnTo>
                  <a:pt x="253365" y="21361"/>
                </a:lnTo>
                <a:lnTo>
                  <a:pt x="230428" y="55613"/>
                </a:lnTo>
                <a:lnTo>
                  <a:pt x="225844" y="83934"/>
                </a:lnTo>
                <a:lnTo>
                  <a:pt x="226174" y="93040"/>
                </a:lnTo>
                <a:lnTo>
                  <a:pt x="239839" y="130327"/>
                </a:lnTo>
                <a:lnTo>
                  <a:pt x="270129" y="159016"/>
                </a:lnTo>
                <a:lnTo>
                  <a:pt x="271653" y="160235"/>
                </a:lnTo>
                <a:lnTo>
                  <a:pt x="283362" y="166154"/>
                </a:lnTo>
                <a:lnTo>
                  <a:pt x="299186" y="174040"/>
                </a:lnTo>
                <a:lnTo>
                  <a:pt x="305803" y="177241"/>
                </a:lnTo>
                <a:lnTo>
                  <a:pt x="318477" y="183045"/>
                </a:lnTo>
                <a:lnTo>
                  <a:pt x="325094" y="186232"/>
                </a:lnTo>
                <a:lnTo>
                  <a:pt x="331660" y="189661"/>
                </a:lnTo>
                <a:lnTo>
                  <a:pt x="337667" y="193090"/>
                </a:lnTo>
                <a:lnTo>
                  <a:pt x="343090" y="196519"/>
                </a:lnTo>
                <a:lnTo>
                  <a:pt x="347954" y="199948"/>
                </a:lnTo>
                <a:lnTo>
                  <a:pt x="355574" y="204520"/>
                </a:lnTo>
                <a:lnTo>
                  <a:pt x="360146" y="210616"/>
                </a:lnTo>
                <a:lnTo>
                  <a:pt x="364807" y="216712"/>
                </a:lnTo>
                <a:lnTo>
                  <a:pt x="369379" y="222910"/>
                </a:lnTo>
                <a:lnTo>
                  <a:pt x="370903" y="230530"/>
                </a:lnTo>
                <a:lnTo>
                  <a:pt x="370903" y="248818"/>
                </a:lnTo>
                <a:lnTo>
                  <a:pt x="347954" y="283959"/>
                </a:lnTo>
                <a:lnTo>
                  <a:pt x="309359" y="293065"/>
                </a:lnTo>
                <a:lnTo>
                  <a:pt x="303174" y="292938"/>
                </a:lnTo>
                <a:lnTo>
                  <a:pt x="262890" y="283959"/>
                </a:lnTo>
                <a:lnTo>
                  <a:pt x="236601" y="270154"/>
                </a:lnTo>
                <a:lnTo>
                  <a:pt x="232029" y="267106"/>
                </a:lnTo>
                <a:lnTo>
                  <a:pt x="222796" y="267106"/>
                </a:lnTo>
                <a:lnTo>
                  <a:pt x="219748" y="270154"/>
                </a:lnTo>
                <a:lnTo>
                  <a:pt x="219748" y="271767"/>
                </a:lnTo>
                <a:lnTo>
                  <a:pt x="218224" y="273291"/>
                </a:lnTo>
                <a:lnTo>
                  <a:pt x="218224" y="294627"/>
                </a:lnTo>
                <a:lnTo>
                  <a:pt x="219748" y="297675"/>
                </a:lnTo>
                <a:lnTo>
                  <a:pt x="219748" y="300723"/>
                </a:lnTo>
                <a:lnTo>
                  <a:pt x="221272" y="303771"/>
                </a:lnTo>
                <a:lnTo>
                  <a:pt x="224320" y="305295"/>
                </a:lnTo>
                <a:lnTo>
                  <a:pt x="225844" y="306819"/>
                </a:lnTo>
                <a:lnTo>
                  <a:pt x="228981" y="309867"/>
                </a:lnTo>
                <a:lnTo>
                  <a:pt x="238125" y="315963"/>
                </a:lnTo>
                <a:lnTo>
                  <a:pt x="244221" y="317487"/>
                </a:lnTo>
                <a:lnTo>
                  <a:pt x="259461" y="323583"/>
                </a:lnTo>
                <a:lnTo>
                  <a:pt x="267081" y="325208"/>
                </a:lnTo>
                <a:lnTo>
                  <a:pt x="276225" y="326732"/>
                </a:lnTo>
                <a:lnTo>
                  <a:pt x="283362" y="328498"/>
                </a:lnTo>
                <a:lnTo>
                  <a:pt x="290944" y="329399"/>
                </a:lnTo>
                <a:lnTo>
                  <a:pt x="297268" y="329666"/>
                </a:lnTo>
                <a:lnTo>
                  <a:pt x="309359" y="329704"/>
                </a:lnTo>
                <a:lnTo>
                  <a:pt x="315163" y="329552"/>
                </a:lnTo>
                <a:lnTo>
                  <a:pt x="359295" y="319874"/>
                </a:lnTo>
                <a:lnTo>
                  <a:pt x="391198" y="299034"/>
                </a:lnTo>
                <a:lnTo>
                  <a:pt x="411251" y="266217"/>
                </a:lnTo>
                <a:lnTo>
                  <a:pt x="414769" y="246227"/>
                </a:lnTo>
                <a:lnTo>
                  <a:pt x="415099" y="235102"/>
                </a:lnTo>
                <a:close/>
              </a:path>
              <a:path w="675004" h="330200">
                <a:moveTo>
                  <a:pt x="674573" y="13741"/>
                </a:moveTo>
                <a:lnTo>
                  <a:pt x="673036" y="12217"/>
                </a:lnTo>
                <a:lnTo>
                  <a:pt x="673036" y="7645"/>
                </a:lnTo>
                <a:lnTo>
                  <a:pt x="671512" y="7645"/>
                </a:lnTo>
                <a:lnTo>
                  <a:pt x="669988" y="6121"/>
                </a:lnTo>
                <a:lnTo>
                  <a:pt x="669988" y="4597"/>
                </a:lnTo>
                <a:lnTo>
                  <a:pt x="439585" y="4597"/>
                </a:lnTo>
                <a:lnTo>
                  <a:pt x="438061" y="6121"/>
                </a:lnTo>
                <a:lnTo>
                  <a:pt x="438061" y="7645"/>
                </a:lnTo>
                <a:lnTo>
                  <a:pt x="436537" y="7645"/>
                </a:lnTo>
                <a:lnTo>
                  <a:pt x="436537" y="9169"/>
                </a:lnTo>
                <a:lnTo>
                  <a:pt x="435013" y="12217"/>
                </a:lnTo>
                <a:lnTo>
                  <a:pt x="435013" y="33553"/>
                </a:lnTo>
                <a:lnTo>
                  <a:pt x="436537" y="35077"/>
                </a:lnTo>
                <a:lnTo>
                  <a:pt x="436537" y="36601"/>
                </a:lnTo>
                <a:lnTo>
                  <a:pt x="439585" y="39649"/>
                </a:lnTo>
                <a:lnTo>
                  <a:pt x="532638" y="39649"/>
                </a:lnTo>
                <a:lnTo>
                  <a:pt x="532638" y="320535"/>
                </a:lnTo>
                <a:lnTo>
                  <a:pt x="534162" y="322059"/>
                </a:lnTo>
                <a:lnTo>
                  <a:pt x="534162" y="323583"/>
                </a:lnTo>
                <a:lnTo>
                  <a:pt x="535686" y="323583"/>
                </a:lnTo>
                <a:lnTo>
                  <a:pt x="537210" y="325208"/>
                </a:lnTo>
                <a:lnTo>
                  <a:pt x="541782" y="325208"/>
                </a:lnTo>
                <a:lnTo>
                  <a:pt x="544830" y="326732"/>
                </a:lnTo>
                <a:lnTo>
                  <a:pt x="564642" y="326732"/>
                </a:lnTo>
                <a:lnTo>
                  <a:pt x="567791" y="325208"/>
                </a:lnTo>
                <a:lnTo>
                  <a:pt x="570839" y="325208"/>
                </a:lnTo>
                <a:lnTo>
                  <a:pt x="573887" y="323583"/>
                </a:lnTo>
                <a:lnTo>
                  <a:pt x="575411" y="322059"/>
                </a:lnTo>
                <a:lnTo>
                  <a:pt x="575411" y="39649"/>
                </a:lnTo>
                <a:lnTo>
                  <a:pt x="669988" y="39649"/>
                </a:lnTo>
                <a:lnTo>
                  <a:pt x="673036" y="36601"/>
                </a:lnTo>
                <a:lnTo>
                  <a:pt x="673036" y="35077"/>
                </a:lnTo>
                <a:lnTo>
                  <a:pt x="674573" y="33553"/>
                </a:lnTo>
                <a:lnTo>
                  <a:pt x="674573" y="13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3522259" y="1176530"/>
            <a:ext cx="184075" cy="275840"/>
          </a:xfrm>
          <a:custGeom>
            <a:avLst/>
            <a:gdLst/>
            <a:ahLst/>
            <a:cxnLst/>
            <a:rect l="l" t="t" r="r" b="b"/>
            <a:pathLst>
              <a:path w="215264" h="322580">
                <a:moveTo>
                  <a:pt x="213645" y="317468"/>
                </a:moveTo>
                <a:lnTo>
                  <a:pt x="213645" y="311372"/>
                </a:lnTo>
                <a:lnTo>
                  <a:pt x="215169" y="312896"/>
                </a:lnTo>
                <a:lnTo>
                  <a:pt x="215169" y="315944"/>
                </a:lnTo>
                <a:lnTo>
                  <a:pt x="213645" y="317468"/>
                </a:lnTo>
                <a:close/>
              </a:path>
              <a:path w="215264" h="322580">
                <a:moveTo>
                  <a:pt x="132778" y="222222"/>
                </a:moveTo>
                <a:lnTo>
                  <a:pt x="132778" y="164877"/>
                </a:lnTo>
                <a:lnTo>
                  <a:pt x="138874" y="166401"/>
                </a:lnTo>
                <a:lnTo>
                  <a:pt x="143446" y="169449"/>
                </a:lnTo>
                <a:lnTo>
                  <a:pt x="148018" y="174021"/>
                </a:lnTo>
                <a:lnTo>
                  <a:pt x="152590" y="177069"/>
                </a:lnTo>
                <a:lnTo>
                  <a:pt x="155638" y="181641"/>
                </a:lnTo>
                <a:lnTo>
                  <a:pt x="160210" y="186213"/>
                </a:lnTo>
                <a:lnTo>
                  <a:pt x="163258" y="190785"/>
                </a:lnTo>
                <a:lnTo>
                  <a:pt x="166306" y="196881"/>
                </a:lnTo>
                <a:lnTo>
                  <a:pt x="170878" y="202977"/>
                </a:lnTo>
                <a:lnTo>
                  <a:pt x="173926" y="210597"/>
                </a:lnTo>
                <a:lnTo>
                  <a:pt x="176974" y="216789"/>
                </a:lnTo>
                <a:lnTo>
                  <a:pt x="180022" y="225933"/>
                </a:lnTo>
                <a:lnTo>
                  <a:pt x="209073" y="296132"/>
                </a:lnTo>
                <a:lnTo>
                  <a:pt x="212121" y="302228"/>
                </a:lnTo>
                <a:lnTo>
                  <a:pt x="212121" y="306800"/>
                </a:lnTo>
                <a:lnTo>
                  <a:pt x="213645" y="308324"/>
                </a:lnTo>
                <a:lnTo>
                  <a:pt x="213645" y="318992"/>
                </a:lnTo>
                <a:lnTo>
                  <a:pt x="212121" y="318992"/>
                </a:lnTo>
                <a:lnTo>
                  <a:pt x="210597" y="320611"/>
                </a:lnTo>
                <a:lnTo>
                  <a:pt x="209073" y="320611"/>
                </a:lnTo>
                <a:lnTo>
                  <a:pt x="206025" y="322135"/>
                </a:lnTo>
                <a:lnTo>
                  <a:pt x="178498" y="322135"/>
                </a:lnTo>
                <a:lnTo>
                  <a:pt x="176974" y="320611"/>
                </a:lnTo>
                <a:lnTo>
                  <a:pt x="173902" y="320586"/>
                </a:lnTo>
                <a:lnTo>
                  <a:pt x="172402" y="318992"/>
                </a:lnTo>
                <a:lnTo>
                  <a:pt x="169354" y="315944"/>
                </a:lnTo>
                <a:lnTo>
                  <a:pt x="169354" y="314420"/>
                </a:lnTo>
                <a:lnTo>
                  <a:pt x="167830" y="311372"/>
                </a:lnTo>
                <a:lnTo>
                  <a:pt x="136350" y="230003"/>
                </a:lnTo>
                <a:lnTo>
                  <a:pt x="133540" y="223825"/>
                </a:lnTo>
                <a:lnTo>
                  <a:pt x="132778" y="222222"/>
                </a:lnTo>
                <a:close/>
              </a:path>
              <a:path w="215264" h="322580">
                <a:moveTo>
                  <a:pt x="0" y="315944"/>
                </a:moveTo>
                <a:lnTo>
                  <a:pt x="0" y="10668"/>
                </a:lnTo>
                <a:lnTo>
                  <a:pt x="1524" y="6096"/>
                </a:lnTo>
                <a:lnTo>
                  <a:pt x="6096" y="3048"/>
                </a:lnTo>
                <a:lnTo>
                  <a:pt x="12192" y="0"/>
                </a:lnTo>
                <a:lnTo>
                  <a:pt x="109823" y="0"/>
                </a:lnTo>
                <a:lnTo>
                  <a:pt x="114395" y="1524"/>
                </a:lnTo>
                <a:lnTo>
                  <a:pt x="119062" y="1524"/>
                </a:lnTo>
                <a:lnTo>
                  <a:pt x="159162" y="15882"/>
                </a:lnTo>
                <a:lnTo>
                  <a:pt x="188188" y="46784"/>
                </a:lnTo>
                <a:lnTo>
                  <a:pt x="195357" y="83915"/>
                </a:lnTo>
                <a:lnTo>
                  <a:pt x="195072" y="91655"/>
                </a:lnTo>
                <a:lnTo>
                  <a:pt x="182601" y="130968"/>
                </a:lnTo>
                <a:lnTo>
                  <a:pt x="152923" y="156010"/>
                </a:lnTo>
                <a:lnTo>
                  <a:pt x="151066" y="157022"/>
                </a:lnTo>
                <a:lnTo>
                  <a:pt x="151066" y="88487"/>
                </a:lnTo>
                <a:lnTo>
                  <a:pt x="150495" y="79629"/>
                </a:lnTo>
                <a:lnTo>
                  <a:pt x="130290" y="45541"/>
                </a:lnTo>
                <a:lnTo>
                  <a:pt x="112871" y="38100"/>
                </a:lnTo>
                <a:lnTo>
                  <a:pt x="109823" y="36576"/>
                </a:lnTo>
                <a:lnTo>
                  <a:pt x="105251" y="36576"/>
                </a:lnTo>
                <a:lnTo>
                  <a:pt x="99155" y="35052"/>
                </a:lnTo>
                <a:lnTo>
                  <a:pt x="42672" y="35052"/>
                </a:lnTo>
                <a:lnTo>
                  <a:pt x="42672" y="317468"/>
                </a:lnTo>
                <a:lnTo>
                  <a:pt x="41148" y="318992"/>
                </a:lnTo>
                <a:lnTo>
                  <a:pt x="39624" y="318992"/>
                </a:lnTo>
                <a:lnTo>
                  <a:pt x="38100" y="320611"/>
                </a:lnTo>
                <a:lnTo>
                  <a:pt x="35052" y="320611"/>
                </a:lnTo>
                <a:lnTo>
                  <a:pt x="32004" y="322135"/>
                </a:lnTo>
                <a:lnTo>
                  <a:pt x="12192" y="322135"/>
                </a:lnTo>
                <a:lnTo>
                  <a:pt x="9144" y="320611"/>
                </a:lnTo>
                <a:lnTo>
                  <a:pt x="4572" y="320611"/>
                </a:lnTo>
                <a:lnTo>
                  <a:pt x="3048" y="318992"/>
                </a:lnTo>
                <a:lnTo>
                  <a:pt x="1524" y="318992"/>
                </a:lnTo>
                <a:lnTo>
                  <a:pt x="1524" y="317468"/>
                </a:lnTo>
                <a:lnTo>
                  <a:pt x="0" y="315944"/>
                </a:lnTo>
                <a:close/>
              </a:path>
              <a:path w="215264" h="322580">
                <a:moveTo>
                  <a:pt x="42672" y="177069"/>
                </a:moveTo>
                <a:lnTo>
                  <a:pt x="42672" y="143446"/>
                </a:lnTo>
                <a:lnTo>
                  <a:pt x="85439" y="143446"/>
                </a:lnTo>
                <a:lnTo>
                  <a:pt x="93178" y="143160"/>
                </a:lnTo>
                <a:lnTo>
                  <a:pt x="140398" y="122110"/>
                </a:lnTo>
                <a:lnTo>
                  <a:pt x="146494" y="109918"/>
                </a:lnTo>
                <a:lnTo>
                  <a:pt x="149542" y="103727"/>
                </a:lnTo>
                <a:lnTo>
                  <a:pt x="151066" y="96107"/>
                </a:lnTo>
                <a:lnTo>
                  <a:pt x="151066" y="157022"/>
                </a:lnTo>
                <a:lnTo>
                  <a:pt x="146875" y="159305"/>
                </a:lnTo>
                <a:lnTo>
                  <a:pt x="140255" y="162314"/>
                </a:lnTo>
                <a:lnTo>
                  <a:pt x="132778" y="164877"/>
                </a:lnTo>
                <a:lnTo>
                  <a:pt x="132778" y="222222"/>
                </a:lnTo>
                <a:lnTo>
                  <a:pt x="130730" y="217915"/>
                </a:lnTo>
                <a:lnTo>
                  <a:pt x="128206" y="212121"/>
                </a:lnTo>
                <a:lnTo>
                  <a:pt x="125158" y="206025"/>
                </a:lnTo>
                <a:lnTo>
                  <a:pt x="120586" y="199929"/>
                </a:lnTo>
                <a:lnTo>
                  <a:pt x="114395" y="193833"/>
                </a:lnTo>
                <a:lnTo>
                  <a:pt x="109823" y="189261"/>
                </a:lnTo>
                <a:lnTo>
                  <a:pt x="103727" y="184689"/>
                </a:lnTo>
                <a:lnTo>
                  <a:pt x="96107" y="181641"/>
                </a:lnTo>
                <a:lnTo>
                  <a:pt x="90011" y="178593"/>
                </a:lnTo>
                <a:lnTo>
                  <a:pt x="80867" y="177069"/>
                </a:lnTo>
                <a:lnTo>
                  <a:pt x="42672" y="177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3758461" y="1175145"/>
            <a:ext cx="206337" cy="279641"/>
          </a:xfrm>
          <a:custGeom>
            <a:avLst/>
            <a:gdLst/>
            <a:ahLst/>
            <a:cxnLst/>
            <a:rect l="l" t="t" r="r" b="b"/>
            <a:pathLst>
              <a:path w="241300" h="327025">
                <a:moveTo>
                  <a:pt x="0" y="206121"/>
                </a:moveTo>
                <a:lnTo>
                  <a:pt x="0" y="4667"/>
                </a:lnTo>
                <a:lnTo>
                  <a:pt x="1524" y="3143"/>
                </a:lnTo>
                <a:lnTo>
                  <a:pt x="3048" y="3143"/>
                </a:lnTo>
                <a:lnTo>
                  <a:pt x="4500" y="1690"/>
                </a:lnTo>
                <a:lnTo>
                  <a:pt x="6096" y="1619"/>
                </a:lnTo>
                <a:lnTo>
                  <a:pt x="7620" y="0"/>
                </a:lnTo>
                <a:lnTo>
                  <a:pt x="33528" y="0"/>
                </a:lnTo>
                <a:lnTo>
                  <a:pt x="36576" y="1619"/>
                </a:lnTo>
                <a:lnTo>
                  <a:pt x="39624" y="1619"/>
                </a:lnTo>
                <a:lnTo>
                  <a:pt x="39624" y="3143"/>
                </a:lnTo>
                <a:lnTo>
                  <a:pt x="41148" y="4667"/>
                </a:lnTo>
                <a:lnTo>
                  <a:pt x="42767" y="6191"/>
                </a:lnTo>
                <a:lnTo>
                  <a:pt x="42767" y="201549"/>
                </a:lnTo>
                <a:lnTo>
                  <a:pt x="47339" y="241268"/>
                </a:lnTo>
                <a:lnTo>
                  <a:pt x="68341" y="273986"/>
                </a:lnTo>
                <a:lnTo>
                  <a:pt x="111673" y="289845"/>
                </a:lnTo>
                <a:lnTo>
                  <a:pt x="120586" y="290131"/>
                </a:lnTo>
                <a:lnTo>
                  <a:pt x="129468" y="289845"/>
                </a:lnTo>
                <a:lnTo>
                  <a:pt x="167461" y="278320"/>
                </a:lnTo>
                <a:lnTo>
                  <a:pt x="193833" y="241268"/>
                </a:lnTo>
                <a:lnTo>
                  <a:pt x="199929" y="204597"/>
                </a:lnTo>
                <a:lnTo>
                  <a:pt x="199929" y="4667"/>
                </a:lnTo>
                <a:lnTo>
                  <a:pt x="202977" y="1619"/>
                </a:lnTo>
                <a:lnTo>
                  <a:pt x="204501" y="1619"/>
                </a:lnTo>
                <a:lnTo>
                  <a:pt x="207549" y="0"/>
                </a:lnTo>
                <a:lnTo>
                  <a:pt x="233457" y="0"/>
                </a:lnTo>
                <a:lnTo>
                  <a:pt x="234981" y="1619"/>
                </a:lnTo>
                <a:lnTo>
                  <a:pt x="238029" y="1619"/>
                </a:lnTo>
                <a:lnTo>
                  <a:pt x="241077" y="4667"/>
                </a:lnTo>
                <a:lnTo>
                  <a:pt x="241077" y="203073"/>
                </a:lnTo>
                <a:lnTo>
                  <a:pt x="240530" y="217677"/>
                </a:lnTo>
                <a:lnTo>
                  <a:pt x="233457" y="256508"/>
                </a:lnTo>
                <a:lnTo>
                  <a:pt x="209073" y="294703"/>
                </a:lnTo>
                <a:lnTo>
                  <a:pt x="169354" y="319087"/>
                </a:lnTo>
                <a:lnTo>
                  <a:pt x="131849" y="326253"/>
                </a:lnTo>
                <a:lnTo>
                  <a:pt x="117538" y="326802"/>
                </a:lnTo>
                <a:lnTo>
                  <a:pt x="104958" y="326467"/>
                </a:lnTo>
                <a:lnTo>
                  <a:pt x="59315" y="315087"/>
                </a:lnTo>
                <a:lnTo>
                  <a:pt x="24550" y="288796"/>
                </a:lnTo>
                <a:lnTo>
                  <a:pt x="4500" y="247577"/>
                </a:lnTo>
                <a:lnTo>
                  <a:pt x="547" y="220725"/>
                </a:lnTo>
                <a:lnTo>
                  <a:pt x="0" y="206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4003866" y="1176530"/>
            <a:ext cx="206337" cy="275840"/>
          </a:xfrm>
          <a:custGeom>
            <a:avLst/>
            <a:gdLst/>
            <a:ahLst/>
            <a:cxnLst/>
            <a:rect l="l" t="t" r="r" b="b"/>
            <a:pathLst>
              <a:path w="241300" h="322580">
                <a:moveTo>
                  <a:pt x="239553" y="25908"/>
                </a:moveTo>
                <a:lnTo>
                  <a:pt x="239553" y="9144"/>
                </a:lnTo>
                <a:lnTo>
                  <a:pt x="241077" y="12192"/>
                </a:lnTo>
                <a:lnTo>
                  <a:pt x="241077" y="24384"/>
                </a:lnTo>
                <a:lnTo>
                  <a:pt x="239553" y="25908"/>
                </a:lnTo>
                <a:close/>
              </a:path>
              <a:path w="241300" h="322580">
                <a:moveTo>
                  <a:pt x="236505" y="33528"/>
                </a:moveTo>
                <a:lnTo>
                  <a:pt x="236505" y="1524"/>
                </a:lnTo>
                <a:lnTo>
                  <a:pt x="239553" y="4572"/>
                </a:lnTo>
                <a:lnTo>
                  <a:pt x="239553" y="30480"/>
                </a:lnTo>
                <a:lnTo>
                  <a:pt x="238029" y="32004"/>
                </a:lnTo>
                <a:lnTo>
                  <a:pt x="238029" y="33528"/>
                </a:lnTo>
                <a:lnTo>
                  <a:pt x="236505" y="33528"/>
                </a:lnTo>
                <a:close/>
              </a:path>
              <a:path w="241300" h="322580">
                <a:moveTo>
                  <a:pt x="1524" y="30480"/>
                </a:moveTo>
                <a:lnTo>
                  <a:pt x="1524" y="4572"/>
                </a:lnTo>
                <a:lnTo>
                  <a:pt x="6096" y="0"/>
                </a:lnTo>
                <a:lnTo>
                  <a:pt x="236505" y="0"/>
                </a:lnTo>
                <a:lnTo>
                  <a:pt x="236505" y="35052"/>
                </a:lnTo>
                <a:lnTo>
                  <a:pt x="141922" y="35052"/>
                </a:lnTo>
                <a:lnTo>
                  <a:pt x="141922" y="317468"/>
                </a:lnTo>
                <a:lnTo>
                  <a:pt x="140398" y="317468"/>
                </a:lnTo>
                <a:lnTo>
                  <a:pt x="140398" y="318992"/>
                </a:lnTo>
                <a:lnTo>
                  <a:pt x="138874" y="318992"/>
                </a:lnTo>
                <a:lnTo>
                  <a:pt x="137350" y="320611"/>
                </a:lnTo>
                <a:lnTo>
                  <a:pt x="134302" y="320611"/>
                </a:lnTo>
                <a:lnTo>
                  <a:pt x="131254" y="322135"/>
                </a:lnTo>
                <a:lnTo>
                  <a:pt x="109823" y="322135"/>
                </a:lnTo>
                <a:lnTo>
                  <a:pt x="108299" y="320611"/>
                </a:lnTo>
                <a:lnTo>
                  <a:pt x="103727" y="320611"/>
                </a:lnTo>
                <a:lnTo>
                  <a:pt x="102203" y="318992"/>
                </a:lnTo>
                <a:lnTo>
                  <a:pt x="100679" y="318992"/>
                </a:lnTo>
                <a:lnTo>
                  <a:pt x="100679" y="317468"/>
                </a:lnTo>
                <a:lnTo>
                  <a:pt x="99155" y="317468"/>
                </a:lnTo>
                <a:lnTo>
                  <a:pt x="99155" y="35052"/>
                </a:lnTo>
                <a:lnTo>
                  <a:pt x="6096" y="35052"/>
                </a:lnTo>
                <a:lnTo>
                  <a:pt x="4572" y="33528"/>
                </a:lnTo>
                <a:lnTo>
                  <a:pt x="3048" y="33528"/>
                </a:lnTo>
                <a:lnTo>
                  <a:pt x="3048" y="32004"/>
                </a:lnTo>
                <a:lnTo>
                  <a:pt x="1524" y="30480"/>
                </a:lnTo>
                <a:close/>
              </a:path>
              <a:path w="241300" h="322580">
                <a:moveTo>
                  <a:pt x="0" y="21336"/>
                </a:moveTo>
                <a:lnTo>
                  <a:pt x="0" y="12192"/>
                </a:lnTo>
                <a:lnTo>
                  <a:pt x="1524" y="9144"/>
                </a:lnTo>
                <a:lnTo>
                  <a:pt x="1524" y="24384"/>
                </a:lnTo>
                <a:lnTo>
                  <a:pt x="0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4249109" y="1175145"/>
            <a:ext cx="206337" cy="279641"/>
          </a:xfrm>
          <a:custGeom>
            <a:avLst/>
            <a:gdLst/>
            <a:ahLst/>
            <a:cxnLst/>
            <a:rect l="l" t="t" r="r" b="b"/>
            <a:pathLst>
              <a:path w="241300" h="327025">
                <a:moveTo>
                  <a:pt x="0" y="206121"/>
                </a:moveTo>
                <a:lnTo>
                  <a:pt x="0" y="4667"/>
                </a:lnTo>
                <a:lnTo>
                  <a:pt x="1524" y="3143"/>
                </a:lnTo>
                <a:lnTo>
                  <a:pt x="3048" y="3143"/>
                </a:lnTo>
                <a:lnTo>
                  <a:pt x="4500" y="1690"/>
                </a:lnTo>
                <a:lnTo>
                  <a:pt x="6096" y="1619"/>
                </a:lnTo>
                <a:lnTo>
                  <a:pt x="7620" y="0"/>
                </a:lnTo>
                <a:lnTo>
                  <a:pt x="33623" y="0"/>
                </a:lnTo>
                <a:lnTo>
                  <a:pt x="36671" y="1619"/>
                </a:lnTo>
                <a:lnTo>
                  <a:pt x="39719" y="1619"/>
                </a:lnTo>
                <a:lnTo>
                  <a:pt x="39719" y="3143"/>
                </a:lnTo>
                <a:lnTo>
                  <a:pt x="42767" y="6191"/>
                </a:lnTo>
                <a:lnTo>
                  <a:pt x="42767" y="201549"/>
                </a:lnTo>
                <a:lnTo>
                  <a:pt x="43053" y="212510"/>
                </a:lnTo>
                <a:lnTo>
                  <a:pt x="53816" y="256139"/>
                </a:lnTo>
                <a:lnTo>
                  <a:pt x="88582" y="285559"/>
                </a:lnTo>
                <a:lnTo>
                  <a:pt x="120586" y="290131"/>
                </a:lnTo>
                <a:lnTo>
                  <a:pt x="129470" y="289845"/>
                </a:lnTo>
                <a:lnTo>
                  <a:pt x="166973" y="278320"/>
                </a:lnTo>
                <a:lnTo>
                  <a:pt x="193833" y="241268"/>
                </a:lnTo>
                <a:lnTo>
                  <a:pt x="198405" y="204597"/>
                </a:lnTo>
                <a:lnTo>
                  <a:pt x="198405" y="6191"/>
                </a:lnTo>
                <a:lnTo>
                  <a:pt x="199929" y="4667"/>
                </a:lnTo>
                <a:lnTo>
                  <a:pt x="199929" y="3143"/>
                </a:lnTo>
                <a:lnTo>
                  <a:pt x="201453" y="3143"/>
                </a:lnTo>
                <a:lnTo>
                  <a:pt x="202977" y="1619"/>
                </a:lnTo>
                <a:lnTo>
                  <a:pt x="204501" y="1619"/>
                </a:lnTo>
                <a:lnTo>
                  <a:pt x="207549" y="0"/>
                </a:lnTo>
                <a:lnTo>
                  <a:pt x="233553" y="0"/>
                </a:lnTo>
                <a:lnTo>
                  <a:pt x="235077" y="1619"/>
                </a:lnTo>
                <a:lnTo>
                  <a:pt x="238125" y="1619"/>
                </a:lnTo>
                <a:lnTo>
                  <a:pt x="241173" y="4667"/>
                </a:lnTo>
                <a:lnTo>
                  <a:pt x="241173" y="203073"/>
                </a:lnTo>
                <a:lnTo>
                  <a:pt x="240625" y="217677"/>
                </a:lnTo>
                <a:lnTo>
                  <a:pt x="233553" y="256508"/>
                </a:lnTo>
                <a:lnTo>
                  <a:pt x="209073" y="294703"/>
                </a:lnTo>
                <a:lnTo>
                  <a:pt x="169449" y="319087"/>
                </a:lnTo>
                <a:lnTo>
                  <a:pt x="131864" y="326253"/>
                </a:lnTo>
                <a:lnTo>
                  <a:pt x="117538" y="326802"/>
                </a:lnTo>
                <a:lnTo>
                  <a:pt x="105011" y="326467"/>
                </a:lnTo>
                <a:lnTo>
                  <a:pt x="59316" y="315087"/>
                </a:lnTo>
                <a:lnTo>
                  <a:pt x="24644" y="288796"/>
                </a:lnTo>
                <a:lnTo>
                  <a:pt x="4500" y="247577"/>
                </a:lnTo>
                <a:lnTo>
                  <a:pt x="547" y="220725"/>
                </a:lnTo>
                <a:lnTo>
                  <a:pt x="0" y="206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4528386" y="1175145"/>
            <a:ext cx="444168" cy="276926"/>
          </a:xfrm>
          <a:custGeom>
            <a:avLst/>
            <a:gdLst/>
            <a:ahLst/>
            <a:cxnLst/>
            <a:rect l="l" t="t" r="r" b="b"/>
            <a:pathLst>
              <a:path w="519429" h="323850">
                <a:moveTo>
                  <a:pt x="213652" y="312991"/>
                </a:moveTo>
                <a:lnTo>
                  <a:pt x="212128" y="309943"/>
                </a:lnTo>
                <a:lnTo>
                  <a:pt x="212128" y="308419"/>
                </a:lnTo>
                <a:lnTo>
                  <a:pt x="210604" y="303847"/>
                </a:lnTo>
                <a:lnTo>
                  <a:pt x="209080" y="297751"/>
                </a:lnTo>
                <a:lnTo>
                  <a:pt x="180124" y="227558"/>
                </a:lnTo>
                <a:lnTo>
                  <a:pt x="174028" y="215315"/>
                </a:lnTo>
                <a:lnTo>
                  <a:pt x="172504" y="212217"/>
                </a:lnTo>
                <a:lnTo>
                  <a:pt x="169456" y="204597"/>
                </a:lnTo>
                <a:lnTo>
                  <a:pt x="163360" y="192405"/>
                </a:lnTo>
                <a:lnTo>
                  <a:pt x="158788" y="187833"/>
                </a:lnTo>
                <a:lnTo>
                  <a:pt x="155638" y="183261"/>
                </a:lnTo>
                <a:lnTo>
                  <a:pt x="151066" y="178689"/>
                </a:lnTo>
                <a:lnTo>
                  <a:pt x="146494" y="175641"/>
                </a:lnTo>
                <a:lnTo>
                  <a:pt x="143446" y="171069"/>
                </a:lnTo>
                <a:lnTo>
                  <a:pt x="137350" y="168021"/>
                </a:lnTo>
                <a:lnTo>
                  <a:pt x="132778" y="166497"/>
                </a:lnTo>
                <a:lnTo>
                  <a:pt x="139623" y="163944"/>
                </a:lnTo>
                <a:lnTo>
                  <a:pt x="174002" y="141998"/>
                </a:lnTo>
                <a:lnTo>
                  <a:pt x="192786" y="107657"/>
                </a:lnTo>
                <a:lnTo>
                  <a:pt x="195364" y="85534"/>
                </a:lnTo>
                <a:lnTo>
                  <a:pt x="195059" y="77558"/>
                </a:lnTo>
                <a:lnTo>
                  <a:pt x="194030" y="69723"/>
                </a:lnTo>
                <a:lnTo>
                  <a:pt x="192151" y="62179"/>
                </a:lnTo>
                <a:lnTo>
                  <a:pt x="189268" y="55054"/>
                </a:lnTo>
                <a:lnTo>
                  <a:pt x="186690" y="48412"/>
                </a:lnTo>
                <a:lnTo>
                  <a:pt x="157937" y="17513"/>
                </a:lnTo>
                <a:lnTo>
                  <a:pt x="149542" y="13106"/>
                </a:lnTo>
                <a:lnTo>
                  <a:pt x="149542" y="90106"/>
                </a:lnTo>
                <a:lnTo>
                  <a:pt x="149542" y="97726"/>
                </a:lnTo>
                <a:lnTo>
                  <a:pt x="148018" y="105346"/>
                </a:lnTo>
                <a:lnTo>
                  <a:pt x="144970" y="111544"/>
                </a:lnTo>
                <a:lnTo>
                  <a:pt x="143446" y="119164"/>
                </a:lnTo>
                <a:lnTo>
                  <a:pt x="138874" y="123736"/>
                </a:lnTo>
                <a:lnTo>
                  <a:pt x="134302" y="129832"/>
                </a:lnTo>
                <a:lnTo>
                  <a:pt x="128206" y="134404"/>
                </a:lnTo>
                <a:lnTo>
                  <a:pt x="84353" y="145059"/>
                </a:lnTo>
                <a:lnTo>
                  <a:pt x="42773" y="145072"/>
                </a:lnTo>
                <a:lnTo>
                  <a:pt x="42773" y="36677"/>
                </a:lnTo>
                <a:lnTo>
                  <a:pt x="99631" y="36804"/>
                </a:lnTo>
                <a:lnTo>
                  <a:pt x="103822" y="38201"/>
                </a:lnTo>
                <a:lnTo>
                  <a:pt x="108394" y="38201"/>
                </a:lnTo>
                <a:lnTo>
                  <a:pt x="112966" y="39725"/>
                </a:lnTo>
                <a:lnTo>
                  <a:pt x="122402" y="42799"/>
                </a:lnTo>
                <a:lnTo>
                  <a:pt x="130111" y="47167"/>
                </a:lnTo>
                <a:lnTo>
                  <a:pt x="148971" y="81254"/>
                </a:lnTo>
                <a:lnTo>
                  <a:pt x="149542" y="90106"/>
                </a:lnTo>
                <a:lnTo>
                  <a:pt x="149542" y="13106"/>
                </a:lnTo>
                <a:lnTo>
                  <a:pt x="143929" y="10439"/>
                </a:lnTo>
                <a:lnTo>
                  <a:pt x="136207" y="7340"/>
                </a:lnTo>
                <a:lnTo>
                  <a:pt x="127927" y="4813"/>
                </a:lnTo>
                <a:lnTo>
                  <a:pt x="119062" y="3149"/>
                </a:lnTo>
                <a:lnTo>
                  <a:pt x="114490" y="3149"/>
                </a:lnTo>
                <a:lnTo>
                  <a:pt x="109918" y="1625"/>
                </a:lnTo>
                <a:lnTo>
                  <a:pt x="12192" y="1625"/>
                </a:lnTo>
                <a:lnTo>
                  <a:pt x="7620" y="3149"/>
                </a:lnTo>
                <a:lnTo>
                  <a:pt x="4572" y="4673"/>
                </a:lnTo>
                <a:lnTo>
                  <a:pt x="1524" y="7721"/>
                </a:lnTo>
                <a:lnTo>
                  <a:pt x="0" y="12293"/>
                </a:lnTo>
                <a:lnTo>
                  <a:pt x="0" y="319087"/>
                </a:lnTo>
                <a:lnTo>
                  <a:pt x="1524" y="320611"/>
                </a:lnTo>
                <a:lnTo>
                  <a:pt x="3048" y="320611"/>
                </a:lnTo>
                <a:lnTo>
                  <a:pt x="4572" y="322237"/>
                </a:lnTo>
                <a:lnTo>
                  <a:pt x="7620" y="322237"/>
                </a:lnTo>
                <a:lnTo>
                  <a:pt x="10668" y="323761"/>
                </a:lnTo>
                <a:lnTo>
                  <a:pt x="32105" y="323761"/>
                </a:lnTo>
                <a:lnTo>
                  <a:pt x="33629" y="322237"/>
                </a:lnTo>
                <a:lnTo>
                  <a:pt x="38201" y="322237"/>
                </a:lnTo>
                <a:lnTo>
                  <a:pt x="39725" y="320611"/>
                </a:lnTo>
                <a:lnTo>
                  <a:pt x="41249" y="320611"/>
                </a:lnTo>
                <a:lnTo>
                  <a:pt x="41249" y="319087"/>
                </a:lnTo>
                <a:lnTo>
                  <a:pt x="42773" y="319087"/>
                </a:lnTo>
                <a:lnTo>
                  <a:pt x="42773" y="178689"/>
                </a:lnTo>
                <a:lnTo>
                  <a:pt x="70205" y="178689"/>
                </a:lnTo>
                <a:lnTo>
                  <a:pt x="114490" y="195453"/>
                </a:lnTo>
                <a:lnTo>
                  <a:pt x="126682" y="213741"/>
                </a:lnTo>
                <a:lnTo>
                  <a:pt x="129882" y="219544"/>
                </a:lnTo>
                <a:lnTo>
                  <a:pt x="132778" y="225450"/>
                </a:lnTo>
                <a:lnTo>
                  <a:pt x="135686" y="231635"/>
                </a:lnTo>
                <a:lnTo>
                  <a:pt x="138874" y="238226"/>
                </a:lnTo>
                <a:lnTo>
                  <a:pt x="167932" y="312991"/>
                </a:lnTo>
                <a:lnTo>
                  <a:pt x="167932" y="316039"/>
                </a:lnTo>
                <a:lnTo>
                  <a:pt x="169456" y="317563"/>
                </a:lnTo>
                <a:lnTo>
                  <a:pt x="169456" y="319087"/>
                </a:lnTo>
                <a:lnTo>
                  <a:pt x="170980" y="320611"/>
                </a:lnTo>
                <a:lnTo>
                  <a:pt x="172504" y="320611"/>
                </a:lnTo>
                <a:lnTo>
                  <a:pt x="174002" y="322211"/>
                </a:lnTo>
                <a:lnTo>
                  <a:pt x="175552" y="322237"/>
                </a:lnTo>
                <a:lnTo>
                  <a:pt x="177076" y="323761"/>
                </a:lnTo>
                <a:lnTo>
                  <a:pt x="206032" y="323761"/>
                </a:lnTo>
                <a:lnTo>
                  <a:pt x="207556" y="322237"/>
                </a:lnTo>
                <a:lnTo>
                  <a:pt x="210604" y="322237"/>
                </a:lnTo>
                <a:lnTo>
                  <a:pt x="212128" y="320611"/>
                </a:lnTo>
                <a:lnTo>
                  <a:pt x="213652" y="319087"/>
                </a:lnTo>
                <a:lnTo>
                  <a:pt x="213652" y="312991"/>
                </a:lnTo>
                <a:close/>
              </a:path>
              <a:path w="519429" h="323850">
                <a:moveTo>
                  <a:pt x="518934" y="316039"/>
                </a:moveTo>
                <a:lnTo>
                  <a:pt x="517410" y="312991"/>
                </a:lnTo>
                <a:lnTo>
                  <a:pt x="517410" y="311467"/>
                </a:lnTo>
                <a:lnTo>
                  <a:pt x="515886" y="306895"/>
                </a:lnTo>
                <a:lnTo>
                  <a:pt x="433489" y="77444"/>
                </a:lnTo>
                <a:lnTo>
                  <a:pt x="433489" y="204597"/>
                </a:lnTo>
                <a:lnTo>
                  <a:pt x="322046" y="204597"/>
                </a:lnTo>
                <a:lnTo>
                  <a:pt x="376999" y="44297"/>
                </a:lnTo>
                <a:lnTo>
                  <a:pt x="378523" y="44297"/>
                </a:lnTo>
                <a:lnTo>
                  <a:pt x="433489" y="204597"/>
                </a:lnTo>
                <a:lnTo>
                  <a:pt x="433489" y="77444"/>
                </a:lnTo>
                <a:lnTo>
                  <a:pt x="409003" y="9245"/>
                </a:lnTo>
                <a:lnTo>
                  <a:pt x="407479" y="7721"/>
                </a:lnTo>
                <a:lnTo>
                  <a:pt x="407479" y="6197"/>
                </a:lnTo>
                <a:lnTo>
                  <a:pt x="402907" y="1625"/>
                </a:lnTo>
                <a:lnTo>
                  <a:pt x="401383" y="1625"/>
                </a:lnTo>
                <a:lnTo>
                  <a:pt x="398335" y="0"/>
                </a:lnTo>
                <a:lnTo>
                  <a:pt x="360235" y="0"/>
                </a:lnTo>
                <a:lnTo>
                  <a:pt x="358622" y="1625"/>
                </a:lnTo>
                <a:lnTo>
                  <a:pt x="357098" y="1625"/>
                </a:lnTo>
                <a:lnTo>
                  <a:pt x="354050" y="4673"/>
                </a:lnTo>
                <a:lnTo>
                  <a:pt x="352526" y="4673"/>
                </a:lnTo>
                <a:lnTo>
                  <a:pt x="352526" y="6197"/>
                </a:lnTo>
                <a:lnTo>
                  <a:pt x="351002" y="9245"/>
                </a:lnTo>
                <a:lnTo>
                  <a:pt x="244221" y="306895"/>
                </a:lnTo>
                <a:lnTo>
                  <a:pt x="241173" y="312991"/>
                </a:lnTo>
                <a:lnTo>
                  <a:pt x="241173" y="317563"/>
                </a:lnTo>
                <a:lnTo>
                  <a:pt x="244221" y="320611"/>
                </a:lnTo>
                <a:lnTo>
                  <a:pt x="244221" y="322237"/>
                </a:lnTo>
                <a:lnTo>
                  <a:pt x="247269" y="322237"/>
                </a:lnTo>
                <a:lnTo>
                  <a:pt x="250317" y="323761"/>
                </a:lnTo>
                <a:lnTo>
                  <a:pt x="276225" y="323761"/>
                </a:lnTo>
                <a:lnTo>
                  <a:pt x="277749" y="322237"/>
                </a:lnTo>
                <a:lnTo>
                  <a:pt x="279273" y="322237"/>
                </a:lnTo>
                <a:lnTo>
                  <a:pt x="280797" y="320611"/>
                </a:lnTo>
                <a:lnTo>
                  <a:pt x="282321" y="320611"/>
                </a:lnTo>
                <a:lnTo>
                  <a:pt x="283845" y="319087"/>
                </a:lnTo>
                <a:lnTo>
                  <a:pt x="283845" y="317563"/>
                </a:lnTo>
                <a:lnTo>
                  <a:pt x="285369" y="316039"/>
                </a:lnTo>
                <a:lnTo>
                  <a:pt x="285369" y="314515"/>
                </a:lnTo>
                <a:lnTo>
                  <a:pt x="311378" y="238226"/>
                </a:lnTo>
                <a:lnTo>
                  <a:pt x="322046" y="238226"/>
                </a:lnTo>
                <a:lnTo>
                  <a:pt x="433489" y="238226"/>
                </a:lnTo>
                <a:lnTo>
                  <a:pt x="445681" y="238226"/>
                </a:lnTo>
                <a:lnTo>
                  <a:pt x="473113" y="316039"/>
                </a:lnTo>
                <a:lnTo>
                  <a:pt x="473113" y="317563"/>
                </a:lnTo>
                <a:lnTo>
                  <a:pt x="476161" y="320611"/>
                </a:lnTo>
                <a:lnTo>
                  <a:pt x="476161" y="322237"/>
                </a:lnTo>
                <a:lnTo>
                  <a:pt x="479209" y="322237"/>
                </a:lnTo>
                <a:lnTo>
                  <a:pt x="482257" y="323761"/>
                </a:lnTo>
                <a:lnTo>
                  <a:pt x="512826" y="323761"/>
                </a:lnTo>
                <a:lnTo>
                  <a:pt x="515886" y="322237"/>
                </a:lnTo>
                <a:lnTo>
                  <a:pt x="515886" y="320611"/>
                </a:lnTo>
                <a:lnTo>
                  <a:pt x="518934" y="317563"/>
                </a:lnTo>
                <a:lnTo>
                  <a:pt x="518934" y="316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5114342" y="1176530"/>
            <a:ext cx="210138" cy="274211"/>
          </a:xfrm>
          <a:custGeom>
            <a:avLst/>
            <a:gdLst/>
            <a:ahLst/>
            <a:cxnLst/>
            <a:rect l="l" t="t" r="r" b="b"/>
            <a:pathLst>
              <a:path w="245745" h="320675">
                <a:moveTo>
                  <a:pt x="0" y="309848"/>
                </a:moveTo>
                <a:lnTo>
                  <a:pt x="0" y="10668"/>
                </a:lnTo>
                <a:lnTo>
                  <a:pt x="1524" y="6096"/>
                </a:lnTo>
                <a:lnTo>
                  <a:pt x="4572" y="3048"/>
                </a:lnTo>
                <a:lnTo>
                  <a:pt x="7620" y="1524"/>
                </a:lnTo>
                <a:lnTo>
                  <a:pt x="12287" y="0"/>
                </a:lnTo>
                <a:lnTo>
                  <a:pt x="88582" y="0"/>
                </a:lnTo>
                <a:lnTo>
                  <a:pt x="108324" y="595"/>
                </a:lnTo>
                <a:lnTo>
                  <a:pt x="158781" y="10668"/>
                </a:lnTo>
                <a:lnTo>
                  <a:pt x="196072" y="31670"/>
                </a:lnTo>
                <a:lnTo>
                  <a:pt x="223635" y="63900"/>
                </a:lnTo>
                <a:lnTo>
                  <a:pt x="240601" y="105234"/>
                </a:lnTo>
                <a:lnTo>
                  <a:pt x="245745" y="155638"/>
                </a:lnTo>
                <a:lnTo>
                  <a:pt x="245149" y="175697"/>
                </a:lnTo>
                <a:lnTo>
                  <a:pt x="235077" y="228981"/>
                </a:lnTo>
                <a:lnTo>
                  <a:pt x="214248" y="268454"/>
                </a:lnTo>
                <a:lnTo>
                  <a:pt x="201453" y="157162"/>
                </a:lnTo>
                <a:lnTo>
                  <a:pt x="201144" y="144613"/>
                </a:lnTo>
                <a:lnTo>
                  <a:pt x="191619" y="97457"/>
                </a:lnTo>
                <a:lnTo>
                  <a:pt x="167495" y="62492"/>
                </a:lnTo>
                <a:lnTo>
                  <a:pt x="128611" y="40195"/>
                </a:lnTo>
                <a:lnTo>
                  <a:pt x="88582" y="35160"/>
                </a:lnTo>
                <a:lnTo>
                  <a:pt x="42767" y="35052"/>
                </a:lnTo>
                <a:lnTo>
                  <a:pt x="42767" y="320611"/>
                </a:lnTo>
                <a:lnTo>
                  <a:pt x="12287" y="320611"/>
                </a:lnTo>
                <a:lnTo>
                  <a:pt x="7620" y="318992"/>
                </a:lnTo>
                <a:lnTo>
                  <a:pt x="4572" y="317468"/>
                </a:lnTo>
                <a:lnTo>
                  <a:pt x="1524" y="314420"/>
                </a:lnTo>
                <a:lnTo>
                  <a:pt x="0" y="309848"/>
                </a:lnTo>
                <a:close/>
              </a:path>
              <a:path w="245745" h="320675">
                <a:moveTo>
                  <a:pt x="42767" y="320611"/>
                </a:moveTo>
                <a:lnTo>
                  <a:pt x="42767" y="285464"/>
                </a:lnTo>
                <a:lnTo>
                  <a:pt x="88582" y="285354"/>
                </a:lnTo>
                <a:lnTo>
                  <a:pt x="100703" y="284916"/>
                </a:lnTo>
                <a:lnTo>
                  <a:pt x="148025" y="272947"/>
                </a:lnTo>
                <a:lnTo>
                  <a:pt x="179689" y="245030"/>
                </a:lnTo>
                <a:lnTo>
                  <a:pt x="196953" y="201444"/>
                </a:lnTo>
                <a:lnTo>
                  <a:pt x="201453" y="157162"/>
                </a:lnTo>
                <a:lnTo>
                  <a:pt x="201453" y="282088"/>
                </a:lnTo>
                <a:lnTo>
                  <a:pt x="168497" y="304442"/>
                </a:lnTo>
                <a:lnTo>
                  <a:pt x="121931" y="318087"/>
                </a:lnTo>
                <a:lnTo>
                  <a:pt x="85534" y="320564"/>
                </a:lnTo>
                <a:lnTo>
                  <a:pt x="42767" y="320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5366263" y="1172539"/>
            <a:ext cx="245433" cy="282356"/>
          </a:xfrm>
          <a:custGeom>
            <a:avLst/>
            <a:gdLst/>
            <a:ahLst/>
            <a:cxnLst/>
            <a:rect l="l" t="t" r="r" b="b"/>
            <a:pathLst>
              <a:path w="287020" h="330200">
                <a:moveTo>
                  <a:pt x="0" y="166497"/>
                </a:moveTo>
                <a:lnTo>
                  <a:pt x="5143" y="113213"/>
                </a:lnTo>
                <a:lnTo>
                  <a:pt x="20574" y="68758"/>
                </a:lnTo>
                <a:lnTo>
                  <a:pt x="46306" y="34551"/>
                </a:lnTo>
                <a:lnTo>
                  <a:pt x="82391" y="10763"/>
                </a:lnTo>
                <a:lnTo>
                  <a:pt x="128524" y="619"/>
                </a:lnTo>
                <a:lnTo>
                  <a:pt x="146494" y="0"/>
                </a:lnTo>
                <a:lnTo>
                  <a:pt x="163321" y="596"/>
                </a:lnTo>
                <a:lnTo>
                  <a:pt x="207549" y="10763"/>
                </a:lnTo>
                <a:lnTo>
                  <a:pt x="242268" y="31551"/>
                </a:lnTo>
                <a:lnTo>
                  <a:pt x="267069" y="64150"/>
                </a:lnTo>
                <a:lnTo>
                  <a:pt x="281749" y="107116"/>
                </a:lnTo>
                <a:lnTo>
                  <a:pt x="286893" y="160305"/>
                </a:lnTo>
                <a:lnTo>
                  <a:pt x="286321" y="179459"/>
                </a:lnTo>
                <a:lnTo>
                  <a:pt x="277749" y="230600"/>
                </a:lnTo>
                <a:lnTo>
                  <a:pt x="258849" y="272860"/>
                </a:lnTo>
                <a:lnTo>
                  <a:pt x="241077" y="294008"/>
                </a:lnTo>
                <a:lnTo>
                  <a:pt x="241077" y="163353"/>
                </a:lnTo>
                <a:lnTo>
                  <a:pt x="240792" y="150566"/>
                </a:lnTo>
                <a:lnTo>
                  <a:pt x="233672" y="101886"/>
                </a:lnTo>
                <a:lnTo>
                  <a:pt x="214360" y="64755"/>
                </a:lnTo>
                <a:lnTo>
                  <a:pt x="180777" y="41814"/>
                </a:lnTo>
                <a:lnTo>
                  <a:pt x="143446" y="36671"/>
                </a:lnTo>
                <a:lnTo>
                  <a:pt x="130287" y="37242"/>
                </a:lnTo>
                <a:lnTo>
                  <a:pt x="88153" y="51854"/>
                </a:lnTo>
                <a:lnTo>
                  <a:pt x="61064" y="83416"/>
                </a:lnTo>
                <a:lnTo>
                  <a:pt x="46767" y="126277"/>
                </a:lnTo>
                <a:lnTo>
                  <a:pt x="44196" y="163353"/>
                </a:lnTo>
                <a:lnTo>
                  <a:pt x="44196" y="299487"/>
                </a:lnTo>
                <a:lnTo>
                  <a:pt x="42377" y="298084"/>
                </a:lnTo>
                <a:lnTo>
                  <a:pt x="18288" y="264937"/>
                </a:lnTo>
                <a:lnTo>
                  <a:pt x="3857" y="220972"/>
                </a:lnTo>
                <a:lnTo>
                  <a:pt x="333" y="185596"/>
                </a:lnTo>
                <a:lnTo>
                  <a:pt x="0" y="166497"/>
                </a:lnTo>
                <a:close/>
              </a:path>
              <a:path w="287020" h="330200">
                <a:moveTo>
                  <a:pt x="44196" y="299487"/>
                </a:moveTo>
                <a:lnTo>
                  <a:pt x="44196" y="163353"/>
                </a:lnTo>
                <a:lnTo>
                  <a:pt x="44481" y="177077"/>
                </a:lnTo>
                <a:lnTo>
                  <a:pt x="45339" y="190488"/>
                </a:lnTo>
                <a:lnTo>
                  <a:pt x="55483" y="238208"/>
                </a:lnTo>
                <a:lnTo>
                  <a:pt x="78390" y="271986"/>
                </a:lnTo>
                <a:lnTo>
                  <a:pt x="115966" y="290893"/>
                </a:lnTo>
                <a:lnTo>
                  <a:pt x="140398" y="293114"/>
                </a:lnTo>
                <a:lnTo>
                  <a:pt x="143446" y="293111"/>
                </a:lnTo>
                <a:lnTo>
                  <a:pt x="189166" y="282511"/>
                </a:lnTo>
                <a:lnTo>
                  <a:pt x="219741" y="254984"/>
                </a:lnTo>
                <a:lnTo>
                  <a:pt x="236505" y="213741"/>
                </a:lnTo>
                <a:lnTo>
                  <a:pt x="241077" y="163353"/>
                </a:lnTo>
                <a:lnTo>
                  <a:pt x="241077" y="294008"/>
                </a:lnTo>
                <a:lnTo>
                  <a:pt x="204501" y="317563"/>
                </a:lnTo>
                <a:lnTo>
                  <a:pt x="158116" y="329230"/>
                </a:lnTo>
                <a:lnTo>
                  <a:pt x="140398" y="329850"/>
                </a:lnTo>
                <a:lnTo>
                  <a:pt x="122650" y="329253"/>
                </a:lnTo>
                <a:lnTo>
                  <a:pt x="77819" y="319087"/>
                </a:lnTo>
                <a:lnTo>
                  <a:pt x="52816" y="306133"/>
                </a:lnTo>
                <a:lnTo>
                  <a:pt x="44196" y="299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5745973" y="1172538"/>
            <a:ext cx="450684" cy="282356"/>
          </a:xfrm>
          <a:custGeom>
            <a:avLst/>
            <a:gdLst/>
            <a:ahLst/>
            <a:cxnLst/>
            <a:rect l="l" t="t" r="r" b="b"/>
            <a:pathLst>
              <a:path w="527050" h="330200">
                <a:moveTo>
                  <a:pt x="196888" y="235178"/>
                </a:moveTo>
                <a:lnTo>
                  <a:pt x="187312" y="194957"/>
                </a:lnTo>
                <a:lnTo>
                  <a:pt x="157048" y="164058"/>
                </a:lnTo>
                <a:lnTo>
                  <a:pt x="123634" y="146596"/>
                </a:lnTo>
                <a:lnTo>
                  <a:pt x="116801" y="143167"/>
                </a:lnTo>
                <a:lnTo>
                  <a:pt x="110655" y="140017"/>
                </a:lnTo>
                <a:lnTo>
                  <a:pt x="103822" y="136372"/>
                </a:lnTo>
                <a:lnTo>
                  <a:pt x="97726" y="132880"/>
                </a:lnTo>
                <a:lnTo>
                  <a:pt x="91109" y="130302"/>
                </a:lnTo>
                <a:lnTo>
                  <a:pt x="56476" y="102298"/>
                </a:lnTo>
                <a:lnTo>
                  <a:pt x="50380" y="88582"/>
                </a:lnTo>
                <a:lnTo>
                  <a:pt x="50380" y="73342"/>
                </a:lnTo>
                <a:lnTo>
                  <a:pt x="73240" y="41249"/>
                </a:lnTo>
                <a:lnTo>
                  <a:pt x="94678" y="35153"/>
                </a:lnTo>
                <a:lnTo>
                  <a:pt x="106870" y="35267"/>
                </a:lnTo>
                <a:lnTo>
                  <a:pt x="143446" y="44297"/>
                </a:lnTo>
                <a:lnTo>
                  <a:pt x="149542" y="45821"/>
                </a:lnTo>
                <a:lnTo>
                  <a:pt x="155727" y="48869"/>
                </a:lnTo>
                <a:lnTo>
                  <a:pt x="160299" y="51917"/>
                </a:lnTo>
                <a:lnTo>
                  <a:pt x="163347" y="54965"/>
                </a:lnTo>
                <a:lnTo>
                  <a:pt x="167919" y="56489"/>
                </a:lnTo>
                <a:lnTo>
                  <a:pt x="170967" y="58102"/>
                </a:lnTo>
                <a:lnTo>
                  <a:pt x="174015" y="58102"/>
                </a:lnTo>
                <a:lnTo>
                  <a:pt x="175539" y="56489"/>
                </a:lnTo>
                <a:lnTo>
                  <a:pt x="177063" y="56489"/>
                </a:lnTo>
                <a:lnTo>
                  <a:pt x="177063" y="53441"/>
                </a:lnTo>
                <a:lnTo>
                  <a:pt x="178587" y="51917"/>
                </a:lnTo>
                <a:lnTo>
                  <a:pt x="178587" y="26009"/>
                </a:lnTo>
                <a:lnTo>
                  <a:pt x="177063" y="24485"/>
                </a:lnTo>
                <a:lnTo>
                  <a:pt x="177063" y="22961"/>
                </a:lnTo>
                <a:lnTo>
                  <a:pt x="175539" y="22961"/>
                </a:lnTo>
                <a:lnTo>
                  <a:pt x="175539" y="21437"/>
                </a:lnTo>
                <a:lnTo>
                  <a:pt x="169443" y="15341"/>
                </a:lnTo>
                <a:lnTo>
                  <a:pt x="163347" y="13817"/>
                </a:lnTo>
                <a:lnTo>
                  <a:pt x="158775" y="10769"/>
                </a:lnTo>
                <a:lnTo>
                  <a:pt x="152679" y="7721"/>
                </a:lnTo>
                <a:lnTo>
                  <a:pt x="140398" y="4673"/>
                </a:lnTo>
                <a:lnTo>
                  <a:pt x="134302" y="3048"/>
                </a:lnTo>
                <a:lnTo>
                  <a:pt x="119443" y="76"/>
                </a:lnTo>
                <a:lnTo>
                  <a:pt x="99745" y="165"/>
                </a:lnTo>
                <a:lnTo>
                  <a:pt x="96723" y="241"/>
                </a:lnTo>
                <a:lnTo>
                  <a:pt x="57010" y="8153"/>
                </a:lnTo>
                <a:lnTo>
                  <a:pt x="23520" y="33248"/>
                </a:lnTo>
                <a:lnTo>
                  <a:pt x="7950" y="74015"/>
                </a:lnTo>
                <a:lnTo>
                  <a:pt x="7620" y="84010"/>
                </a:lnTo>
                <a:lnTo>
                  <a:pt x="7924" y="93116"/>
                </a:lnTo>
                <a:lnTo>
                  <a:pt x="21043" y="130403"/>
                </a:lnTo>
                <a:lnTo>
                  <a:pt x="50380" y="158191"/>
                </a:lnTo>
                <a:lnTo>
                  <a:pt x="60058" y="163791"/>
                </a:lnTo>
                <a:lnTo>
                  <a:pt x="72682" y="170675"/>
                </a:lnTo>
                <a:lnTo>
                  <a:pt x="79336" y="174117"/>
                </a:lnTo>
                <a:lnTo>
                  <a:pt x="86258" y="177317"/>
                </a:lnTo>
                <a:lnTo>
                  <a:pt x="99745" y="183019"/>
                </a:lnTo>
                <a:lnTo>
                  <a:pt x="106870" y="186309"/>
                </a:lnTo>
                <a:lnTo>
                  <a:pt x="113436" y="189738"/>
                </a:lnTo>
                <a:lnTo>
                  <a:pt x="119443" y="193167"/>
                </a:lnTo>
                <a:lnTo>
                  <a:pt x="124866" y="196596"/>
                </a:lnTo>
                <a:lnTo>
                  <a:pt x="129730" y="200025"/>
                </a:lnTo>
                <a:lnTo>
                  <a:pt x="137350" y="204597"/>
                </a:lnTo>
                <a:lnTo>
                  <a:pt x="146494" y="216789"/>
                </a:lnTo>
                <a:lnTo>
                  <a:pt x="151066" y="222986"/>
                </a:lnTo>
                <a:lnTo>
                  <a:pt x="152679" y="230606"/>
                </a:lnTo>
                <a:lnTo>
                  <a:pt x="152679" y="248894"/>
                </a:lnTo>
                <a:lnTo>
                  <a:pt x="129730" y="284035"/>
                </a:lnTo>
                <a:lnTo>
                  <a:pt x="91109" y="293141"/>
                </a:lnTo>
                <a:lnTo>
                  <a:pt x="84912" y="293014"/>
                </a:lnTo>
                <a:lnTo>
                  <a:pt x="44094" y="284035"/>
                </a:lnTo>
                <a:lnTo>
                  <a:pt x="13716" y="267182"/>
                </a:lnTo>
                <a:lnTo>
                  <a:pt x="4572" y="267182"/>
                </a:lnTo>
                <a:lnTo>
                  <a:pt x="3048" y="268706"/>
                </a:lnTo>
                <a:lnTo>
                  <a:pt x="1524" y="268706"/>
                </a:lnTo>
                <a:lnTo>
                  <a:pt x="1524" y="270230"/>
                </a:lnTo>
                <a:lnTo>
                  <a:pt x="0" y="271843"/>
                </a:lnTo>
                <a:lnTo>
                  <a:pt x="0" y="294703"/>
                </a:lnTo>
                <a:lnTo>
                  <a:pt x="1524" y="297751"/>
                </a:lnTo>
                <a:lnTo>
                  <a:pt x="1524" y="300799"/>
                </a:lnTo>
                <a:lnTo>
                  <a:pt x="3048" y="303847"/>
                </a:lnTo>
                <a:lnTo>
                  <a:pt x="4572" y="305371"/>
                </a:lnTo>
                <a:lnTo>
                  <a:pt x="7620" y="306895"/>
                </a:lnTo>
                <a:lnTo>
                  <a:pt x="10668" y="309943"/>
                </a:lnTo>
                <a:lnTo>
                  <a:pt x="15240" y="312991"/>
                </a:lnTo>
                <a:lnTo>
                  <a:pt x="19900" y="316039"/>
                </a:lnTo>
                <a:lnTo>
                  <a:pt x="25996" y="317563"/>
                </a:lnTo>
                <a:lnTo>
                  <a:pt x="41236" y="323659"/>
                </a:lnTo>
                <a:lnTo>
                  <a:pt x="48856" y="325285"/>
                </a:lnTo>
                <a:lnTo>
                  <a:pt x="58000" y="326809"/>
                </a:lnTo>
                <a:lnTo>
                  <a:pt x="65125" y="328574"/>
                </a:lnTo>
                <a:lnTo>
                  <a:pt x="72682" y="329476"/>
                </a:lnTo>
                <a:lnTo>
                  <a:pt x="79006" y="329742"/>
                </a:lnTo>
                <a:lnTo>
                  <a:pt x="91109" y="329780"/>
                </a:lnTo>
                <a:lnTo>
                  <a:pt x="100012" y="329526"/>
                </a:lnTo>
                <a:lnTo>
                  <a:pt x="141033" y="319951"/>
                </a:lnTo>
                <a:lnTo>
                  <a:pt x="152679" y="314083"/>
                </a:lnTo>
                <a:lnTo>
                  <a:pt x="158343" y="310807"/>
                </a:lnTo>
                <a:lnTo>
                  <a:pt x="189255" y="274891"/>
                </a:lnTo>
                <a:lnTo>
                  <a:pt x="196329" y="246303"/>
                </a:lnTo>
                <a:lnTo>
                  <a:pt x="196888" y="235178"/>
                </a:lnTo>
                <a:close/>
              </a:path>
              <a:path w="527050" h="330200">
                <a:moveTo>
                  <a:pt x="526542" y="160312"/>
                </a:moveTo>
                <a:lnTo>
                  <a:pt x="522046" y="107124"/>
                </a:lnTo>
                <a:lnTo>
                  <a:pt x="507492" y="64160"/>
                </a:lnTo>
                <a:lnTo>
                  <a:pt x="482663" y="31559"/>
                </a:lnTo>
                <a:lnTo>
                  <a:pt x="482346" y="31305"/>
                </a:lnTo>
                <a:lnTo>
                  <a:pt x="482346" y="163360"/>
                </a:lnTo>
                <a:lnTo>
                  <a:pt x="482041" y="176847"/>
                </a:lnTo>
                <a:lnTo>
                  <a:pt x="473595" y="224942"/>
                </a:lnTo>
                <a:lnTo>
                  <a:pt x="453986" y="262940"/>
                </a:lnTo>
                <a:lnTo>
                  <a:pt x="419176" y="287401"/>
                </a:lnTo>
                <a:lnTo>
                  <a:pt x="384619" y="293116"/>
                </a:lnTo>
                <a:lnTo>
                  <a:pt x="380047" y="293065"/>
                </a:lnTo>
                <a:lnTo>
                  <a:pt x="335749" y="284035"/>
                </a:lnTo>
                <a:lnTo>
                  <a:pt x="305269" y="256514"/>
                </a:lnTo>
                <a:lnTo>
                  <a:pt x="290029" y="215265"/>
                </a:lnTo>
                <a:lnTo>
                  <a:pt x="285750" y="177088"/>
                </a:lnTo>
                <a:lnTo>
                  <a:pt x="285457" y="163360"/>
                </a:lnTo>
                <a:lnTo>
                  <a:pt x="285750" y="150812"/>
                </a:lnTo>
                <a:lnTo>
                  <a:pt x="292874" y="103416"/>
                </a:lnTo>
                <a:lnTo>
                  <a:pt x="313067" y="66255"/>
                </a:lnTo>
                <a:lnTo>
                  <a:pt x="347294" y="41821"/>
                </a:lnTo>
                <a:lnTo>
                  <a:pt x="383095" y="36741"/>
                </a:lnTo>
                <a:lnTo>
                  <a:pt x="386143" y="36741"/>
                </a:lnTo>
                <a:lnTo>
                  <a:pt x="430428" y="45821"/>
                </a:lnTo>
                <a:lnTo>
                  <a:pt x="460908" y="73342"/>
                </a:lnTo>
                <a:lnTo>
                  <a:pt x="477774" y="113068"/>
                </a:lnTo>
                <a:lnTo>
                  <a:pt x="482346" y="163360"/>
                </a:lnTo>
                <a:lnTo>
                  <a:pt x="482346" y="31305"/>
                </a:lnTo>
                <a:lnTo>
                  <a:pt x="448716" y="10769"/>
                </a:lnTo>
                <a:lnTo>
                  <a:pt x="403682" y="596"/>
                </a:lnTo>
                <a:lnTo>
                  <a:pt x="386143" y="0"/>
                </a:lnTo>
                <a:lnTo>
                  <a:pt x="368427" y="596"/>
                </a:lnTo>
                <a:lnTo>
                  <a:pt x="322033" y="10769"/>
                </a:lnTo>
                <a:lnTo>
                  <a:pt x="286029" y="34556"/>
                </a:lnTo>
                <a:lnTo>
                  <a:pt x="260235" y="68770"/>
                </a:lnTo>
                <a:lnTo>
                  <a:pt x="244792" y="113220"/>
                </a:lnTo>
                <a:lnTo>
                  <a:pt x="239649" y="166497"/>
                </a:lnTo>
                <a:lnTo>
                  <a:pt x="240220" y="185597"/>
                </a:lnTo>
                <a:lnTo>
                  <a:pt x="248793" y="236702"/>
                </a:lnTo>
                <a:lnTo>
                  <a:pt x="265544" y="277507"/>
                </a:lnTo>
                <a:lnTo>
                  <a:pt x="293077" y="306133"/>
                </a:lnTo>
                <a:lnTo>
                  <a:pt x="331533" y="324027"/>
                </a:lnTo>
                <a:lnTo>
                  <a:pt x="380047" y="329857"/>
                </a:lnTo>
                <a:lnTo>
                  <a:pt x="397776" y="329234"/>
                </a:lnTo>
                <a:lnTo>
                  <a:pt x="444144" y="317563"/>
                </a:lnTo>
                <a:lnTo>
                  <a:pt x="480237" y="294640"/>
                </a:lnTo>
                <a:lnTo>
                  <a:pt x="482346" y="292341"/>
                </a:lnTo>
                <a:lnTo>
                  <a:pt x="489966" y="284035"/>
                </a:lnTo>
                <a:lnTo>
                  <a:pt x="512254" y="246011"/>
                </a:lnTo>
                <a:lnTo>
                  <a:pt x="524256" y="197739"/>
                </a:lnTo>
                <a:lnTo>
                  <a:pt x="525970" y="179463"/>
                </a:lnTo>
                <a:lnTo>
                  <a:pt x="526542" y="16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856110" y="1857931"/>
            <a:ext cx="86091" cy="87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1147126" y="1786175"/>
            <a:ext cx="1288033" cy="241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2557821" y="1859234"/>
            <a:ext cx="126571" cy="1683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2813653" y="1860620"/>
            <a:ext cx="131784" cy="167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2997646" y="1859234"/>
            <a:ext cx="227514" cy="166156"/>
          </a:xfrm>
          <a:custGeom>
            <a:avLst/>
            <a:gdLst/>
            <a:ahLst/>
            <a:cxnLst/>
            <a:rect l="l" t="t" r="r" b="b"/>
            <a:pathLst>
              <a:path w="266064" h="194310">
                <a:moveTo>
                  <a:pt x="0" y="190881"/>
                </a:moveTo>
                <a:lnTo>
                  <a:pt x="0" y="6191"/>
                </a:lnTo>
                <a:lnTo>
                  <a:pt x="3048" y="3143"/>
                </a:lnTo>
                <a:lnTo>
                  <a:pt x="7620" y="3143"/>
                </a:lnTo>
                <a:lnTo>
                  <a:pt x="9144" y="1619"/>
                </a:lnTo>
                <a:lnTo>
                  <a:pt x="19812" y="1619"/>
                </a:lnTo>
                <a:lnTo>
                  <a:pt x="22860" y="3143"/>
                </a:lnTo>
                <a:lnTo>
                  <a:pt x="27432" y="3143"/>
                </a:lnTo>
                <a:lnTo>
                  <a:pt x="27432" y="4667"/>
                </a:lnTo>
                <a:lnTo>
                  <a:pt x="28956" y="4667"/>
                </a:lnTo>
                <a:lnTo>
                  <a:pt x="28956" y="32099"/>
                </a:lnTo>
                <a:lnTo>
                  <a:pt x="36720" y="24431"/>
                </a:lnTo>
                <a:lnTo>
                  <a:pt x="44207" y="17621"/>
                </a:lnTo>
                <a:lnTo>
                  <a:pt x="51713" y="11953"/>
                </a:lnTo>
                <a:lnTo>
                  <a:pt x="59531" y="7715"/>
                </a:lnTo>
                <a:lnTo>
                  <a:pt x="66413" y="3937"/>
                </a:lnTo>
                <a:lnTo>
                  <a:pt x="73437" y="1571"/>
                </a:lnTo>
                <a:lnTo>
                  <a:pt x="80748" y="348"/>
                </a:lnTo>
                <a:lnTo>
                  <a:pt x="86963" y="68"/>
                </a:lnTo>
                <a:lnTo>
                  <a:pt x="102203" y="0"/>
                </a:lnTo>
                <a:lnTo>
                  <a:pt x="108299" y="1619"/>
                </a:lnTo>
                <a:lnTo>
                  <a:pt x="114395" y="3143"/>
                </a:lnTo>
                <a:lnTo>
                  <a:pt x="118967" y="6191"/>
                </a:lnTo>
                <a:lnTo>
                  <a:pt x="123634" y="9239"/>
                </a:lnTo>
                <a:lnTo>
                  <a:pt x="128206" y="12287"/>
                </a:lnTo>
                <a:lnTo>
                  <a:pt x="131254" y="15335"/>
                </a:lnTo>
                <a:lnTo>
                  <a:pt x="134302" y="19907"/>
                </a:lnTo>
                <a:lnTo>
                  <a:pt x="138874" y="24479"/>
                </a:lnTo>
                <a:lnTo>
                  <a:pt x="140398" y="29051"/>
                </a:lnTo>
                <a:lnTo>
                  <a:pt x="143446" y="35147"/>
                </a:lnTo>
                <a:lnTo>
                  <a:pt x="149542" y="29051"/>
                </a:lnTo>
                <a:lnTo>
                  <a:pt x="154114" y="22955"/>
                </a:lnTo>
                <a:lnTo>
                  <a:pt x="160210" y="18383"/>
                </a:lnTo>
                <a:lnTo>
                  <a:pt x="164782" y="13811"/>
                </a:lnTo>
                <a:lnTo>
                  <a:pt x="170878" y="10763"/>
                </a:lnTo>
                <a:lnTo>
                  <a:pt x="180022" y="4667"/>
                </a:lnTo>
                <a:lnTo>
                  <a:pt x="184594" y="3143"/>
                </a:lnTo>
                <a:lnTo>
                  <a:pt x="190785" y="1619"/>
                </a:lnTo>
                <a:lnTo>
                  <a:pt x="195357" y="0"/>
                </a:lnTo>
                <a:lnTo>
                  <a:pt x="204501" y="0"/>
                </a:lnTo>
                <a:lnTo>
                  <a:pt x="212455" y="324"/>
                </a:lnTo>
                <a:lnTo>
                  <a:pt x="220122" y="1381"/>
                </a:lnTo>
                <a:lnTo>
                  <a:pt x="227218" y="3295"/>
                </a:lnTo>
                <a:lnTo>
                  <a:pt x="233457" y="6191"/>
                </a:lnTo>
                <a:lnTo>
                  <a:pt x="241077" y="9239"/>
                </a:lnTo>
                <a:lnTo>
                  <a:pt x="262509" y="45815"/>
                </a:lnTo>
                <a:lnTo>
                  <a:pt x="265557" y="74866"/>
                </a:lnTo>
                <a:lnTo>
                  <a:pt x="265557" y="190881"/>
                </a:lnTo>
                <a:lnTo>
                  <a:pt x="264033" y="190881"/>
                </a:lnTo>
                <a:lnTo>
                  <a:pt x="262509" y="192405"/>
                </a:lnTo>
                <a:lnTo>
                  <a:pt x="259461" y="192405"/>
                </a:lnTo>
                <a:lnTo>
                  <a:pt x="257937" y="193929"/>
                </a:lnTo>
                <a:lnTo>
                  <a:pt x="241077" y="193929"/>
                </a:lnTo>
                <a:lnTo>
                  <a:pt x="239553" y="192405"/>
                </a:lnTo>
                <a:lnTo>
                  <a:pt x="236505" y="192405"/>
                </a:lnTo>
                <a:lnTo>
                  <a:pt x="234981" y="190881"/>
                </a:lnTo>
                <a:lnTo>
                  <a:pt x="233457" y="190881"/>
                </a:lnTo>
                <a:lnTo>
                  <a:pt x="233457" y="70294"/>
                </a:lnTo>
                <a:lnTo>
                  <a:pt x="227361" y="45815"/>
                </a:lnTo>
                <a:lnTo>
                  <a:pt x="221265" y="36671"/>
                </a:lnTo>
                <a:lnTo>
                  <a:pt x="218217" y="33623"/>
                </a:lnTo>
                <a:lnTo>
                  <a:pt x="213645" y="32099"/>
                </a:lnTo>
                <a:lnTo>
                  <a:pt x="209073" y="29051"/>
                </a:lnTo>
                <a:lnTo>
                  <a:pt x="202977" y="27527"/>
                </a:lnTo>
                <a:lnTo>
                  <a:pt x="189261" y="27527"/>
                </a:lnTo>
                <a:lnTo>
                  <a:pt x="156138" y="54285"/>
                </a:lnTo>
                <a:lnTo>
                  <a:pt x="149542" y="62674"/>
                </a:lnTo>
                <a:lnTo>
                  <a:pt x="149542" y="189357"/>
                </a:lnTo>
                <a:lnTo>
                  <a:pt x="148018" y="190881"/>
                </a:lnTo>
                <a:lnTo>
                  <a:pt x="146494" y="190881"/>
                </a:lnTo>
                <a:lnTo>
                  <a:pt x="146494" y="192405"/>
                </a:lnTo>
                <a:lnTo>
                  <a:pt x="143446" y="192405"/>
                </a:lnTo>
                <a:lnTo>
                  <a:pt x="140398" y="193929"/>
                </a:lnTo>
                <a:lnTo>
                  <a:pt x="125158" y="193929"/>
                </a:lnTo>
                <a:lnTo>
                  <a:pt x="122110" y="192405"/>
                </a:lnTo>
                <a:lnTo>
                  <a:pt x="118967" y="192405"/>
                </a:lnTo>
                <a:lnTo>
                  <a:pt x="118967" y="190881"/>
                </a:lnTo>
                <a:lnTo>
                  <a:pt x="117443" y="190881"/>
                </a:lnTo>
                <a:lnTo>
                  <a:pt x="117443" y="189357"/>
                </a:lnTo>
                <a:lnTo>
                  <a:pt x="115919" y="189357"/>
                </a:lnTo>
                <a:lnTo>
                  <a:pt x="115919" y="64198"/>
                </a:lnTo>
                <a:lnTo>
                  <a:pt x="111347" y="45815"/>
                </a:lnTo>
                <a:lnTo>
                  <a:pt x="105251" y="36671"/>
                </a:lnTo>
                <a:lnTo>
                  <a:pt x="100679" y="33623"/>
                </a:lnTo>
                <a:lnTo>
                  <a:pt x="96107" y="32099"/>
                </a:lnTo>
                <a:lnTo>
                  <a:pt x="91535" y="29051"/>
                </a:lnTo>
                <a:lnTo>
                  <a:pt x="86963" y="27527"/>
                </a:lnTo>
                <a:lnTo>
                  <a:pt x="73247" y="27527"/>
                </a:lnTo>
                <a:lnTo>
                  <a:pt x="65627" y="30575"/>
                </a:lnTo>
                <a:lnTo>
                  <a:pt x="33528" y="62674"/>
                </a:lnTo>
                <a:lnTo>
                  <a:pt x="33528" y="187833"/>
                </a:lnTo>
                <a:lnTo>
                  <a:pt x="32004" y="189357"/>
                </a:lnTo>
                <a:lnTo>
                  <a:pt x="32004" y="190881"/>
                </a:lnTo>
                <a:lnTo>
                  <a:pt x="30480" y="190881"/>
                </a:lnTo>
                <a:lnTo>
                  <a:pt x="28956" y="192405"/>
                </a:lnTo>
                <a:lnTo>
                  <a:pt x="27432" y="192405"/>
                </a:lnTo>
                <a:lnTo>
                  <a:pt x="24384" y="193929"/>
                </a:lnTo>
                <a:lnTo>
                  <a:pt x="9144" y="193929"/>
                </a:lnTo>
                <a:lnTo>
                  <a:pt x="6096" y="192405"/>
                </a:lnTo>
                <a:lnTo>
                  <a:pt x="3048" y="192405"/>
                </a:lnTo>
                <a:lnTo>
                  <a:pt x="1524" y="190881"/>
                </a:lnTo>
                <a:lnTo>
                  <a:pt x="0" y="1908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3266428" y="1859234"/>
            <a:ext cx="125349" cy="1683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7" name="object 17"/>
          <p:cNvGrpSpPr/>
          <p:nvPr/>
        </p:nvGrpSpPr>
        <p:grpSpPr>
          <a:xfrm>
            <a:off x="3523562" y="1797903"/>
            <a:ext cx="447969" cy="230229"/>
            <a:chOff x="4120610" y="1873948"/>
            <a:chExt cx="523875" cy="269240"/>
          </a:xfrm>
        </p:grpSpPr>
        <p:sp>
          <p:nvSpPr>
            <p:cNvPr id="18" name="object 18"/>
            <p:cNvSpPr/>
            <p:nvPr/>
          </p:nvSpPr>
          <p:spPr>
            <a:xfrm>
              <a:off x="4120610" y="1945671"/>
              <a:ext cx="302133" cy="19697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9" name="object 19"/>
            <p:cNvSpPr/>
            <p:nvPr/>
          </p:nvSpPr>
          <p:spPr>
            <a:xfrm>
              <a:off x="4447222" y="1899951"/>
              <a:ext cx="117443" cy="24117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0" name="object 20"/>
            <p:cNvSpPr/>
            <p:nvPr/>
          </p:nvSpPr>
          <p:spPr>
            <a:xfrm>
              <a:off x="4604384" y="1873948"/>
              <a:ext cx="40005" cy="266065"/>
            </a:xfrm>
            <a:custGeom>
              <a:avLst/>
              <a:gdLst/>
              <a:ahLst/>
              <a:cxnLst/>
              <a:rect l="l" t="t" r="r" b="b"/>
              <a:pathLst>
                <a:path w="40004" h="266064">
                  <a:moveTo>
                    <a:pt x="4572" y="262604"/>
                  </a:moveTo>
                  <a:lnTo>
                    <a:pt x="4572" y="76390"/>
                  </a:lnTo>
                  <a:lnTo>
                    <a:pt x="6096" y="76390"/>
                  </a:lnTo>
                  <a:lnTo>
                    <a:pt x="7620" y="74866"/>
                  </a:lnTo>
                  <a:lnTo>
                    <a:pt x="12192" y="74866"/>
                  </a:lnTo>
                  <a:lnTo>
                    <a:pt x="13716" y="73342"/>
                  </a:lnTo>
                  <a:lnTo>
                    <a:pt x="25908" y="73342"/>
                  </a:lnTo>
                  <a:lnTo>
                    <a:pt x="28956" y="74866"/>
                  </a:lnTo>
                  <a:lnTo>
                    <a:pt x="33528" y="74866"/>
                  </a:lnTo>
                  <a:lnTo>
                    <a:pt x="35052" y="76390"/>
                  </a:lnTo>
                  <a:lnTo>
                    <a:pt x="35052" y="77914"/>
                  </a:lnTo>
                  <a:lnTo>
                    <a:pt x="36671" y="77914"/>
                  </a:lnTo>
                  <a:lnTo>
                    <a:pt x="36671" y="261080"/>
                  </a:lnTo>
                  <a:lnTo>
                    <a:pt x="35052" y="262604"/>
                  </a:lnTo>
                  <a:lnTo>
                    <a:pt x="33528" y="264128"/>
                  </a:lnTo>
                  <a:lnTo>
                    <a:pt x="30480" y="264128"/>
                  </a:lnTo>
                  <a:lnTo>
                    <a:pt x="28956" y="265652"/>
                  </a:lnTo>
                  <a:lnTo>
                    <a:pt x="12192" y="265652"/>
                  </a:lnTo>
                  <a:lnTo>
                    <a:pt x="10668" y="264128"/>
                  </a:lnTo>
                  <a:lnTo>
                    <a:pt x="7620" y="264128"/>
                  </a:lnTo>
                  <a:lnTo>
                    <a:pt x="6096" y="262604"/>
                  </a:lnTo>
                  <a:lnTo>
                    <a:pt x="4572" y="262604"/>
                  </a:lnTo>
                  <a:close/>
                </a:path>
                <a:path w="40004" h="266064">
                  <a:moveTo>
                    <a:pt x="3048" y="261080"/>
                  </a:moveTo>
                  <a:lnTo>
                    <a:pt x="3048" y="79438"/>
                  </a:lnTo>
                  <a:lnTo>
                    <a:pt x="4572" y="77914"/>
                  </a:lnTo>
                  <a:lnTo>
                    <a:pt x="4572" y="261080"/>
                  </a:lnTo>
                  <a:lnTo>
                    <a:pt x="3048" y="261080"/>
                  </a:lnTo>
                  <a:close/>
                </a:path>
                <a:path w="40004" h="266064">
                  <a:moveTo>
                    <a:pt x="0" y="27527"/>
                  </a:moveTo>
                  <a:lnTo>
                    <a:pt x="0" y="12192"/>
                  </a:lnTo>
                  <a:lnTo>
                    <a:pt x="1524" y="7620"/>
                  </a:lnTo>
                  <a:lnTo>
                    <a:pt x="7620" y="1524"/>
                  </a:lnTo>
                  <a:lnTo>
                    <a:pt x="12192" y="0"/>
                  </a:lnTo>
                  <a:lnTo>
                    <a:pt x="27432" y="0"/>
                  </a:lnTo>
                  <a:lnTo>
                    <a:pt x="33528" y="1524"/>
                  </a:lnTo>
                  <a:lnTo>
                    <a:pt x="36671" y="4572"/>
                  </a:lnTo>
                  <a:lnTo>
                    <a:pt x="38195" y="6096"/>
                  </a:lnTo>
                  <a:lnTo>
                    <a:pt x="39719" y="12192"/>
                  </a:lnTo>
                  <a:lnTo>
                    <a:pt x="39719" y="32099"/>
                  </a:lnTo>
                  <a:lnTo>
                    <a:pt x="36671" y="35147"/>
                  </a:lnTo>
                  <a:lnTo>
                    <a:pt x="33528" y="38195"/>
                  </a:lnTo>
                  <a:lnTo>
                    <a:pt x="27432" y="39719"/>
                  </a:lnTo>
                  <a:lnTo>
                    <a:pt x="12192" y="39719"/>
                  </a:lnTo>
                  <a:lnTo>
                    <a:pt x="7620" y="38195"/>
                  </a:lnTo>
                  <a:lnTo>
                    <a:pt x="1524" y="32099"/>
                  </a:lnTo>
                  <a:lnTo>
                    <a:pt x="0" y="275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21" name="object 21"/>
          <p:cNvSpPr/>
          <p:nvPr/>
        </p:nvSpPr>
        <p:spPr>
          <a:xfrm>
            <a:off x="4020727" y="1859235"/>
            <a:ext cx="131865" cy="1658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4191688" y="1859235"/>
            <a:ext cx="126652" cy="1684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4438396" y="1787478"/>
            <a:ext cx="141178" cy="240546"/>
          </a:xfrm>
          <a:custGeom>
            <a:avLst/>
            <a:gdLst/>
            <a:ahLst/>
            <a:cxnLst/>
            <a:rect l="l" t="t" r="r" b="b"/>
            <a:pathLst>
              <a:path w="165100" h="281305">
                <a:moveTo>
                  <a:pt x="33528" y="268987"/>
                </a:moveTo>
                <a:lnTo>
                  <a:pt x="33528" y="180117"/>
                </a:lnTo>
                <a:lnTo>
                  <a:pt x="33789" y="186990"/>
                </a:lnTo>
                <a:lnTo>
                  <a:pt x="34480" y="193881"/>
                </a:lnTo>
                <a:lnTo>
                  <a:pt x="51816" y="242697"/>
                </a:lnTo>
                <a:lnTo>
                  <a:pt x="56388" y="245840"/>
                </a:lnTo>
                <a:lnTo>
                  <a:pt x="62579" y="250412"/>
                </a:lnTo>
                <a:lnTo>
                  <a:pt x="70199" y="251936"/>
                </a:lnTo>
                <a:lnTo>
                  <a:pt x="86963" y="251936"/>
                </a:lnTo>
                <a:lnTo>
                  <a:pt x="91535" y="250412"/>
                </a:lnTo>
                <a:lnTo>
                  <a:pt x="94583" y="248888"/>
                </a:lnTo>
                <a:lnTo>
                  <a:pt x="99155" y="247364"/>
                </a:lnTo>
                <a:lnTo>
                  <a:pt x="103727" y="244221"/>
                </a:lnTo>
                <a:lnTo>
                  <a:pt x="112871" y="238125"/>
                </a:lnTo>
                <a:lnTo>
                  <a:pt x="122015" y="228981"/>
                </a:lnTo>
                <a:lnTo>
                  <a:pt x="126682" y="224409"/>
                </a:lnTo>
                <a:lnTo>
                  <a:pt x="131254" y="216789"/>
                </a:lnTo>
                <a:lnTo>
                  <a:pt x="131254" y="4572"/>
                </a:lnTo>
                <a:lnTo>
                  <a:pt x="132778" y="4572"/>
                </a:lnTo>
                <a:lnTo>
                  <a:pt x="132778" y="3048"/>
                </a:lnTo>
                <a:lnTo>
                  <a:pt x="134302" y="1524"/>
                </a:lnTo>
                <a:lnTo>
                  <a:pt x="135826" y="1524"/>
                </a:lnTo>
                <a:lnTo>
                  <a:pt x="138874" y="0"/>
                </a:lnTo>
                <a:lnTo>
                  <a:pt x="158686" y="0"/>
                </a:lnTo>
                <a:lnTo>
                  <a:pt x="160210" y="1524"/>
                </a:lnTo>
                <a:lnTo>
                  <a:pt x="161734" y="1524"/>
                </a:lnTo>
                <a:lnTo>
                  <a:pt x="164782" y="4572"/>
                </a:lnTo>
                <a:lnTo>
                  <a:pt x="164782" y="274796"/>
                </a:lnTo>
                <a:lnTo>
                  <a:pt x="163258" y="274796"/>
                </a:lnTo>
                <a:lnTo>
                  <a:pt x="163258" y="276320"/>
                </a:lnTo>
                <a:lnTo>
                  <a:pt x="158686" y="276320"/>
                </a:lnTo>
                <a:lnTo>
                  <a:pt x="157162" y="277844"/>
                </a:lnTo>
                <a:lnTo>
                  <a:pt x="143446" y="277844"/>
                </a:lnTo>
                <a:lnTo>
                  <a:pt x="141922" y="276320"/>
                </a:lnTo>
                <a:lnTo>
                  <a:pt x="137350" y="276320"/>
                </a:lnTo>
                <a:lnTo>
                  <a:pt x="137350" y="274796"/>
                </a:lnTo>
                <a:lnTo>
                  <a:pt x="135826" y="274796"/>
                </a:lnTo>
                <a:lnTo>
                  <a:pt x="135826" y="247364"/>
                </a:lnTo>
                <a:lnTo>
                  <a:pt x="128715" y="254817"/>
                </a:lnTo>
                <a:lnTo>
                  <a:pt x="90582" y="278606"/>
                </a:lnTo>
                <a:lnTo>
                  <a:pt x="73247" y="280892"/>
                </a:lnTo>
                <a:lnTo>
                  <a:pt x="63493" y="280344"/>
                </a:lnTo>
                <a:lnTo>
                  <a:pt x="54721" y="278796"/>
                </a:lnTo>
                <a:lnTo>
                  <a:pt x="46806" y="276391"/>
                </a:lnTo>
                <a:lnTo>
                  <a:pt x="39624" y="273272"/>
                </a:lnTo>
                <a:lnTo>
                  <a:pt x="33528" y="268987"/>
                </a:lnTo>
                <a:close/>
              </a:path>
              <a:path w="165100" h="281305">
                <a:moveTo>
                  <a:pt x="0" y="184689"/>
                </a:moveTo>
                <a:lnTo>
                  <a:pt x="4572" y="142017"/>
                </a:lnTo>
                <a:lnTo>
                  <a:pt x="24693" y="104251"/>
                </a:lnTo>
                <a:lnTo>
                  <a:pt x="59293" y="85296"/>
                </a:lnTo>
                <a:lnTo>
                  <a:pt x="79343" y="83979"/>
                </a:lnTo>
                <a:lnTo>
                  <a:pt x="85558" y="84239"/>
                </a:lnTo>
                <a:lnTo>
                  <a:pt x="125246" y="103608"/>
                </a:lnTo>
                <a:lnTo>
                  <a:pt x="131254" y="109918"/>
                </a:lnTo>
                <a:lnTo>
                  <a:pt x="131254" y="145065"/>
                </a:lnTo>
                <a:lnTo>
                  <a:pt x="125246" y="137557"/>
                </a:lnTo>
                <a:lnTo>
                  <a:pt x="118979" y="131075"/>
                </a:lnTo>
                <a:lnTo>
                  <a:pt x="79343" y="111442"/>
                </a:lnTo>
                <a:lnTo>
                  <a:pt x="71723" y="111442"/>
                </a:lnTo>
                <a:lnTo>
                  <a:pt x="64103" y="112966"/>
                </a:lnTo>
                <a:lnTo>
                  <a:pt x="59531" y="117538"/>
                </a:lnTo>
                <a:lnTo>
                  <a:pt x="53340" y="122110"/>
                </a:lnTo>
                <a:lnTo>
                  <a:pt x="48768" y="126682"/>
                </a:lnTo>
                <a:lnTo>
                  <a:pt x="44196" y="132778"/>
                </a:lnTo>
                <a:lnTo>
                  <a:pt x="41148" y="140493"/>
                </a:lnTo>
                <a:lnTo>
                  <a:pt x="38100" y="146589"/>
                </a:lnTo>
                <a:lnTo>
                  <a:pt x="36576" y="155733"/>
                </a:lnTo>
                <a:lnTo>
                  <a:pt x="35052" y="163353"/>
                </a:lnTo>
                <a:lnTo>
                  <a:pt x="33528" y="172497"/>
                </a:lnTo>
                <a:lnTo>
                  <a:pt x="33528" y="268987"/>
                </a:lnTo>
                <a:lnTo>
                  <a:pt x="33051" y="268652"/>
                </a:lnTo>
                <a:lnTo>
                  <a:pt x="8953" y="237755"/>
                </a:lnTo>
                <a:lnTo>
                  <a:pt x="4572" y="221361"/>
                </a:lnTo>
                <a:lnTo>
                  <a:pt x="2571" y="212215"/>
                </a:lnTo>
                <a:lnTo>
                  <a:pt x="1143" y="203061"/>
                </a:lnTo>
                <a:lnTo>
                  <a:pt x="285" y="193888"/>
                </a:lnTo>
                <a:lnTo>
                  <a:pt x="0" y="184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4621086" y="1859235"/>
            <a:ext cx="152635" cy="1684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4882048" y="1797903"/>
            <a:ext cx="1038799" cy="2297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2324879" y="2584212"/>
            <a:ext cx="864444" cy="24435"/>
          </a:xfrm>
          <a:custGeom>
            <a:avLst/>
            <a:gdLst/>
            <a:ahLst/>
            <a:cxnLst/>
            <a:rect l="l" t="t" r="r" b="b"/>
            <a:pathLst>
              <a:path w="1010920" h="28575">
                <a:moveTo>
                  <a:pt x="0" y="28574"/>
                </a:moveTo>
                <a:lnTo>
                  <a:pt x="1010412" y="28574"/>
                </a:lnTo>
                <a:lnTo>
                  <a:pt x="1010412" y="0"/>
                </a:lnTo>
                <a:lnTo>
                  <a:pt x="0" y="0"/>
                </a:lnTo>
                <a:lnTo>
                  <a:pt x="0" y="28574"/>
                </a:lnTo>
                <a:close/>
              </a:path>
            </a:pathLst>
          </a:custGeom>
          <a:solidFill>
            <a:srgbClr val="DFDFDD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27" name="object 27"/>
          <p:cNvGrpSpPr/>
          <p:nvPr/>
        </p:nvGrpSpPr>
        <p:grpSpPr>
          <a:xfrm>
            <a:off x="2305982" y="2560347"/>
            <a:ext cx="908427" cy="2739399"/>
            <a:chOff x="2696717" y="2765583"/>
            <a:chExt cx="1062355" cy="3203575"/>
          </a:xfrm>
        </p:grpSpPr>
        <p:sp>
          <p:nvSpPr>
            <p:cNvPr id="28" name="object 28"/>
            <p:cNvSpPr/>
            <p:nvPr/>
          </p:nvSpPr>
          <p:spPr>
            <a:xfrm>
              <a:off x="2718803" y="2822066"/>
              <a:ext cx="1010919" cy="3121660"/>
            </a:xfrm>
            <a:custGeom>
              <a:avLst/>
              <a:gdLst/>
              <a:ahLst/>
              <a:cxnLst/>
              <a:rect l="l" t="t" r="r" b="b"/>
              <a:pathLst>
                <a:path w="1010920" h="3121660">
                  <a:moveTo>
                    <a:pt x="1010424" y="0"/>
                  </a:moveTo>
                  <a:lnTo>
                    <a:pt x="0" y="0"/>
                  </a:lnTo>
                  <a:lnTo>
                    <a:pt x="0" y="3094672"/>
                  </a:lnTo>
                  <a:lnTo>
                    <a:pt x="0" y="3121533"/>
                  </a:lnTo>
                  <a:lnTo>
                    <a:pt x="1010424" y="3121533"/>
                  </a:lnTo>
                  <a:lnTo>
                    <a:pt x="1010424" y="3094672"/>
                  </a:lnTo>
                  <a:lnTo>
                    <a:pt x="1010424" y="0"/>
                  </a:lnTo>
                  <a:close/>
                </a:path>
              </a:pathLst>
            </a:custGeom>
            <a:solidFill>
              <a:srgbClr val="DFDFDD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9" name="object 29"/>
            <p:cNvSpPr/>
            <p:nvPr/>
          </p:nvSpPr>
          <p:spPr>
            <a:xfrm>
              <a:off x="2696705" y="2765590"/>
              <a:ext cx="1062355" cy="3203575"/>
            </a:xfrm>
            <a:custGeom>
              <a:avLst/>
              <a:gdLst/>
              <a:ahLst/>
              <a:cxnLst/>
              <a:rect l="l" t="t" r="r" b="b"/>
              <a:pathLst>
                <a:path w="1062354" h="3203575">
                  <a:moveTo>
                    <a:pt x="895350" y="2899130"/>
                  </a:moveTo>
                  <a:lnTo>
                    <a:pt x="165354" y="2899130"/>
                  </a:lnTo>
                  <a:lnTo>
                    <a:pt x="165354" y="2914370"/>
                  </a:lnTo>
                  <a:lnTo>
                    <a:pt x="895350" y="2914370"/>
                  </a:lnTo>
                  <a:lnTo>
                    <a:pt x="895350" y="2899130"/>
                  </a:lnTo>
                  <a:close/>
                </a:path>
                <a:path w="1062354" h="3203575">
                  <a:moveTo>
                    <a:pt x="895350" y="2714726"/>
                  </a:moveTo>
                  <a:lnTo>
                    <a:pt x="165354" y="2714726"/>
                  </a:lnTo>
                  <a:lnTo>
                    <a:pt x="165354" y="2725394"/>
                  </a:lnTo>
                  <a:lnTo>
                    <a:pt x="895350" y="2725394"/>
                  </a:lnTo>
                  <a:lnTo>
                    <a:pt x="895350" y="2714726"/>
                  </a:lnTo>
                  <a:close/>
                </a:path>
                <a:path w="1062354" h="3203575">
                  <a:moveTo>
                    <a:pt x="895350" y="2530322"/>
                  </a:moveTo>
                  <a:lnTo>
                    <a:pt x="165354" y="2530322"/>
                  </a:lnTo>
                  <a:lnTo>
                    <a:pt x="165354" y="2540990"/>
                  </a:lnTo>
                  <a:lnTo>
                    <a:pt x="895350" y="2540990"/>
                  </a:lnTo>
                  <a:lnTo>
                    <a:pt x="895350" y="2530322"/>
                  </a:lnTo>
                  <a:close/>
                </a:path>
                <a:path w="1062354" h="3203575">
                  <a:moveTo>
                    <a:pt x="895350" y="2339822"/>
                  </a:moveTo>
                  <a:lnTo>
                    <a:pt x="165354" y="2339822"/>
                  </a:lnTo>
                  <a:lnTo>
                    <a:pt x="165354" y="2355062"/>
                  </a:lnTo>
                  <a:lnTo>
                    <a:pt x="895350" y="2355062"/>
                  </a:lnTo>
                  <a:lnTo>
                    <a:pt x="895350" y="2339822"/>
                  </a:lnTo>
                  <a:close/>
                </a:path>
                <a:path w="1062354" h="3203575">
                  <a:moveTo>
                    <a:pt x="895350" y="2153894"/>
                  </a:moveTo>
                  <a:lnTo>
                    <a:pt x="165354" y="2153894"/>
                  </a:lnTo>
                  <a:lnTo>
                    <a:pt x="165354" y="2164562"/>
                  </a:lnTo>
                  <a:lnTo>
                    <a:pt x="895350" y="2164562"/>
                  </a:lnTo>
                  <a:lnTo>
                    <a:pt x="895350" y="2153894"/>
                  </a:lnTo>
                  <a:close/>
                </a:path>
                <a:path w="1062354" h="3203575">
                  <a:moveTo>
                    <a:pt x="895350" y="1969490"/>
                  </a:moveTo>
                  <a:lnTo>
                    <a:pt x="165354" y="1969490"/>
                  </a:lnTo>
                  <a:lnTo>
                    <a:pt x="165354" y="1980158"/>
                  </a:lnTo>
                  <a:lnTo>
                    <a:pt x="895350" y="1980158"/>
                  </a:lnTo>
                  <a:lnTo>
                    <a:pt x="895350" y="1969490"/>
                  </a:lnTo>
                  <a:close/>
                </a:path>
                <a:path w="1062354" h="3203575">
                  <a:moveTo>
                    <a:pt x="895350" y="1780514"/>
                  </a:moveTo>
                  <a:lnTo>
                    <a:pt x="165354" y="1780514"/>
                  </a:lnTo>
                  <a:lnTo>
                    <a:pt x="165354" y="1795754"/>
                  </a:lnTo>
                  <a:lnTo>
                    <a:pt x="895350" y="1795754"/>
                  </a:lnTo>
                  <a:lnTo>
                    <a:pt x="895350" y="1780514"/>
                  </a:lnTo>
                  <a:close/>
                </a:path>
                <a:path w="1062354" h="3203575">
                  <a:moveTo>
                    <a:pt x="895350" y="1410182"/>
                  </a:moveTo>
                  <a:lnTo>
                    <a:pt x="165354" y="1410182"/>
                  </a:lnTo>
                  <a:lnTo>
                    <a:pt x="165354" y="1420850"/>
                  </a:lnTo>
                  <a:lnTo>
                    <a:pt x="895350" y="1420850"/>
                  </a:lnTo>
                  <a:lnTo>
                    <a:pt x="895350" y="1410182"/>
                  </a:lnTo>
                  <a:close/>
                </a:path>
                <a:path w="1062354" h="3203575">
                  <a:moveTo>
                    <a:pt x="899922" y="1596110"/>
                  </a:moveTo>
                  <a:lnTo>
                    <a:pt x="165354" y="1596110"/>
                  </a:lnTo>
                  <a:lnTo>
                    <a:pt x="165354" y="1606778"/>
                  </a:lnTo>
                  <a:lnTo>
                    <a:pt x="899922" y="1606778"/>
                  </a:lnTo>
                  <a:lnTo>
                    <a:pt x="899922" y="1596110"/>
                  </a:lnTo>
                  <a:close/>
                </a:path>
                <a:path w="1062354" h="3203575">
                  <a:moveTo>
                    <a:pt x="1062139" y="3178581"/>
                  </a:moveTo>
                  <a:lnTo>
                    <a:pt x="1061732" y="3178581"/>
                  </a:lnTo>
                  <a:lnTo>
                    <a:pt x="1061732" y="27432"/>
                  </a:lnTo>
                  <a:lnTo>
                    <a:pt x="1061732" y="0"/>
                  </a:lnTo>
                  <a:lnTo>
                    <a:pt x="1033792" y="0"/>
                  </a:lnTo>
                  <a:lnTo>
                    <a:pt x="1033792" y="56476"/>
                  </a:lnTo>
                  <a:lnTo>
                    <a:pt x="1033792" y="3151149"/>
                  </a:lnTo>
                  <a:lnTo>
                    <a:pt x="1033183" y="3151149"/>
                  </a:lnTo>
                  <a:lnTo>
                    <a:pt x="1033183" y="56476"/>
                  </a:lnTo>
                  <a:lnTo>
                    <a:pt x="1033792" y="56476"/>
                  </a:lnTo>
                  <a:lnTo>
                    <a:pt x="1033792" y="0"/>
                  </a:lnTo>
                  <a:lnTo>
                    <a:pt x="1004582" y="0"/>
                  </a:lnTo>
                  <a:lnTo>
                    <a:pt x="1004227" y="0"/>
                  </a:lnTo>
                  <a:lnTo>
                    <a:pt x="1004227" y="56476"/>
                  </a:lnTo>
                  <a:lnTo>
                    <a:pt x="1004227" y="3151149"/>
                  </a:lnTo>
                  <a:lnTo>
                    <a:pt x="52082" y="3151149"/>
                  </a:lnTo>
                  <a:lnTo>
                    <a:pt x="51917" y="3151149"/>
                  </a:lnTo>
                  <a:lnTo>
                    <a:pt x="51917" y="56476"/>
                  </a:lnTo>
                  <a:lnTo>
                    <a:pt x="52070" y="56476"/>
                  </a:lnTo>
                  <a:lnTo>
                    <a:pt x="1004227" y="56476"/>
                  </a:lnTo>
                  <a:lnTo>
                    <a:pt x="1004227" y="0"/>
                  </a:lnTo>
                  <a:lnTo>
                    <a:pt x="52070" y="0"/>
                  </a:lnTo>
                  <a:lnTo>
                    <a:pt x="22872" y="0"/>
                  </a:lnTo>
                  <a:lnTo>
                    <a:pt x="22872" y="3151149"/>
                  </a:lnTo>
                  <a:lnTo>
                    <a:pt x="22872" y="3178581"/>
                  </a:lnTo>
                  <a:lnTo>
                    <a:pt x="22860" y="56476"/>
                  </a:lnTo>
                  <a:lnTo>
                    <a:pt x="22872" y="3151149"/>
                  </a:lnTo>
                  <a:lnTo>
                    <a:pt x="22872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0" y="3178581"/>
                  </a:lnTo>
                  <a:lnTo>
                    <a:pt x="0" y="3203067"/>
                  </a:lnTo>
                  <a:lnTo>
                    <a:pt x="51917" y="3203067"/>
                  </a:lnTo>
                  <a:lnTo>
                    <a:pt x="51917" y="3178581"/>
                  </a:lnTo>
                  <a:lnTo>
                    <a:pt x="52082" y="3178581"/>
                  </a:lnTo>
                  <a:lnTo>
                    <a:pt x="52082" y="3203067"/>
                  </a:lnTo>
                  <a:lnTo>
                    <a:pt x="1004227" y="3203067"/>
                  </a:lnTo>
                  <a:lnTo>
                    <a:pt x="1004582" y="3203067"/>
                  </a:lnTo>
                  <a:lnTo>
                    <a:pt x="1062139" y="3203067"/>
                  </a:lnTo>
                  <a:lnTo>
                    <a:pt x="1062139" y="3178581"/>
                  </a:lnTo>
                  <a:close/>
                </a:path>
              </a:pathLst>
            </a:custGeom>
            <a:solidFill>
              <a:srgbClr val="1F1A16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792973" y="3536838"/>
            <a:ext cx="904626" cy="1202729"/>
            <a:chOff x="6774560" y="3907535"/>
            <a:chExt cx="1057910" cy="1406525"/>
          </a:xfrm>
        </p:grpSpPr>
        <p:sp>
          <p:nvSpPr>
            <p:cNvPr id="31" name="object 31"/>
            <p:cNvSpPr/>
            <p:nvPr/>
          </p:nvSpPr>
          <p:spPr>
            <a:xfrm>
              <a:off x="6797039" y="3930395"/>
              <a:ext cx="1010919" cy="1361440"/>
            </a:xfrm>
            <a:custGeom>
              <a:avLst/>
              <a:gdLst/>
              <a:ahLst/>
              <a:cxnLst/>
              <a:rect l="l" t="t" r="r" b="b"/>
              <a:pathLst>
                <a:path w="1010920" h="1361439">
                  <a:moveTo>
                    <a:pt x="0" y="1360931"/>
                  </a:moveTo>
                  <a:lnTo>
                    <a:pt x="0" y="0"/>
                  </a:lnTo>
                  <a:lnTo>
                    <a:pt x="1010411" y="0"/>
                  </a:lnTo>
                  <a:lnTo>
                    <a:pt x="1010411" y="1360931"/>
                  </a:lnTo>
                  <a:lnTo>
                    <a:pt x="0" y="1360931"/>
                  </a:lnTo>
                  <a:close/>
                </a:path>
              </a:pathLst>
            </a:custGeom>
            <a:solidFill>
              <a:srgbClr val="DFDFDD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2" name="object 32"/>
            <p:cNvSpPr/>
            <p:nvPr/>
          </p:nvSpPr>
          <p:spPr>
            <a:xfrm>
              <a:off x="6774548" y="3907535"/>
              <a:ext cx="1058545" cy="1406525"/>
            </a:xfrm>
            <a:custGeom>
              <a:avLst/>
              <a:gdLst/>
              <a:ahLst/>
              <a:cxnLst/>
              <a:rect l="l" t="t" r="r" b="b"/>
              <a:pathLst>
                <a:path w="1058545" h="1406525">
                  <a:moveTo>
                    <a:pt x="1057922" y="0"/>
                  </a:moveTo>
                  <a:lnTo>
                    <a:pt x="1033792" y="0"/>
                  </a:lnTo>
                  <a:lnTo>
                    <a:pt x="1033792" y="47345"/>
                  </a:lnTo>
                  <a:lnTo>
                    <a:pt x="1033792" y="1358836"/>
                  </a:lnTo>
                  <a:lnTo>
                    <a:pt x="1033183" y="1358836"/>
                  </a:lnTo>
                  <a:lnTo>
                    <a:pt x="1033183" y="47345"/>
                  </a:lnTo>
                  <a:lnTo>
                    <a:pt x="1033792" y="47345"/>
                  </a:lnTo>
                  <a:lnTo>
                    <a:pt x="1033792" y="0"/>
                  </a:lnTo>
                  <a:lnTo>
                    <a:pt x="1010932" y="0"/>
                  </a:lnTo>
                  <a:lnTo>
                    <a:pt x="1010323" y="0"/>
                  </a:lnTo>
                  <a:lnTo>
                    <a:pt x="1010323" y="47345"/>
                  </a:lnTo>
                  <a:lnTo>
                    <a:pt x="1010323" y="1358836"/>
                  </a:lnTo>
                  <a:lnTo>
                    <a:pt x="52082" y="1358836"/>
                  </a:lnTo>
                  <a:lnTo>
                    <a:pt x="51917" y="1358836"/>
                  </a:lnTo>
                  <a:lnTo>
                    <a:pt x="51917" y="47345"/>
                  </a:lnTo>
                  <a:lnTo>
                    <a:pt x="52082" y="47345"/>
                  </a:lnTo>
                  <a:lnTo>
                    <a:pt x="1010323" y="47345"/>
                  </a:lnTo>
                  <a:lnTo>
                    <a:pt x="1010323" y="0"/>
                  </a:lnTo>
                  <a:lnTo>
                    <a:pt x="52082" y="0"/>
                  </a:lnTo>
                  <a:lnTo>
                    <a:pt x="12" y="0"/>
                  </a:lnTo>
                  <a:lnTo>
                    <a:pt x="12" y="22961"/>
                  </a:lnTo>
                  <a:lnTo>
                    <a:pt x="12" y="1383220"/>
                  </a:lnTo>
                  <a:lnTo>
                    <a:pt x="0" y="1406182"/>
                  </a:lnTo>
                  <a:lnTo>
                    <a:pt x="51917" y="1406182"/>
                  </a:lnTo>
                  <a:lnTo>
                    <a:pt x="51917" y="1383220"/>
                  </a:lnTo>
                  <a:lnTo>
                    <a:pt x="52082" y="1383220"/>
                  </a:lnTo>
                  <a:lnTo>
                    <a:pt x="52082" y="1406182"/>
                  </a:lnTo>
                  <a:lnTo>
                    <a:pt x="1010323" y="1406182"/>
                  </a:lnTo>
                  <a:lnTo>
                    <a:pt x="1010932" y="1406182"/>
                  </a:lnTo>
                  <a:lnTo>
                    <a:pt x="1057668" y="1406182"/>
                  </a:lnTo>
                  <a:lnTo>
                    <a:pt x="1057668" y="1383220"/>
                  </a:lnTo>
                  <a:lnTo>
                    <a:pt x="1057922" y="1383220"/>
                  </a:lnTo>
                  <a:lnTo>
                    <a:pt x="1057922" y="22961"/>
                  </a:lnTo>
                  <a:lnTo>
                    <a:pt x="1057922" y="0"/>
                  </a:lnTo>
                  <a:close/>
                </a:path>
              </a:pathLst>
            </a:custGeom>
            <a:solidFill>
              <a:srgbClr val="1F1A16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3" name="object 33"/>
            <p:cNvSpPr/>
            <p:nvPr/>
          </p:nvSpPr>
          <p:spPr>
            <a:xfrm>
              <a:off x="6940962" y="4049553"/>
              <a:ext cx="729615" cy="1122680"/>
            </a:xfrm>
            <a:custGeom>
              <a:avLst/>
              <a:gdLst/>
              <a:ahLst/>
              <a:cxnLst/>
              <a:rect l="l" t="t" r="r" b="b"/>
              <a:pathLst>
                <a:path w="729615" h="1122679">
                  <a:moveTo>
                    <a:pt x="0" y="0"/>
                  </a:moveTo>
                  <a:lnTo>
                    <a:pt x="729424" y="0"/>
                  </a:lnTo>
                </a:path>
                <a:path w="729615" h="1122679">
                  <a:moveTo>
                    <a:pt x="0" y="160305"/>
                  </a:moveTo>
                  <a:lnTo>
                    <a:pt x="729424" y="160305"/>
                  </a:lnTo>
                </a:path>
                <a:path w="729615" h="1122679">
                  <a:moveTo>
                    <a:pt x="0" y="317563"/>
                  </a:moveTo>
                  <a:lnTo>
                    <a:pt x="729424" y="317563"/>
                  </a:lnTo>
                </a:path>
                <a:path w="729615" h="1122679">
                  <a:moveTo>
                    <a:pt x="0" y="477869"/>
                  </a:moveTo>
                  <a:lnTo>
                    <a:pt x="729424" y="477869"/>
                  </a:lnTo>
                </a:path>
                <a:path w="729615" h="1122679">
                  <a:moveTo>
                    <a:pt x="0" y="639699"/>
                  </a:moveTo>
                  <a:lnTo>
                    <a:pt x="729424" y="639699"/>
                  </a:lnTo>
                </a:path>
                <a:path w="729615" h="1122679">
                  <a:moveTo>
                    <a:pt x="0" y="800004"/>
                  </a:moveTo>
                  <a:lnTo>
                    <a:pt x="729424" y="800004"/>
                  </a:lnTo>
                </a:path>
                <a:path w="729615" h="1122679">
                  <a:moveTo>
                    <a:pt x="0" y="961834"/>
                  </a:moveTo>
                  <a:lnTo>
                    <a:pt x="729424" y="961834"/>
                  </a:lnTo>
                </a:path>
                <a:path w="729615" h="1122679">
                  <a:moveTo>
                    <a:pt x="0" y="1122140"/>
                  </a:moveTo>
                  <a:lnTo>
                    <a:pt x="729424" y="1122140"/>
                  </a:lnTo>
                </a:path>
              </a:pathLst>
            </a:custGeom>
            <a:ln w="19850">
              <a:solidFill>
                <a:srgbClr val="24211D"/>
              </a:solidFill>
            </a:ln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34" name="object 34"/>
          <p:cNvSpPr/>
          <p:nvPr/>
        </p:nvSpPr>
        <p:spPr>
          <a:xfrm>
            <a:off x="3796977" y="2288137"/>
            <a:ext cx="1627366" cy="3942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3796977" y="3049276"/>
            <a:ext cx="1627366" cy="3903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3796977" y="5016032"/>
            <a:ext cx="1627366" cy="6925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3796977" y="4545330"/>
            <a:ext cx="1922935" cy="3930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38" name="object 38"/>
          <p:cNvGrpSpPr/>
          <p:nvPr/>
        </p:nvGrpSpPr>
        <p:grpSpPr>
          <a:xfrm>
            <a:off x="5962631" y="3188318"/>
            <a:ext cx="373579" cy="105884"/>
            <a:chOff x="6972966" y="3499961"/>
            <a:chExt cx="436880" cy="123825"/>
          </a:xfrm>
        </p:grpSpPr>
        <p:sp>
          <p:nvSpPr>
            <p:cNvPr id="39" name="object 39"/>
            <p:cNvSpPr/>
            <p:nvPr/>
          </p:nvSpPr>
          <p:spPr>
            <a:xfrm>
              <a:off x="6972966" y="3499961"/>
              <a:ext cx="251841" cy="12363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0" name="object 40"/>
            <p:cNvSpPr/>
            <p:nvPr/>
          </p:nvSpPr>
          <p:spPr>
            <a:xfrm>
              <a:off x="7244619" y="3542633"/>
              <a:ext cx="164782" cy="8096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41" name="object 41"/>
          <p:cNvSpPr/>
          <p:nvPr/>
        </p:nvSpPr>
        <p:spPr>
          <a:xfrm>
            <a:off x="6389343" y="3188318"/>
            <a:ext cx="150110" cy="1057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2" name="object 42"/>
          <p:cNvSpPr/>
          <p:nvPr/>
        </p:nvSpPr>
        <p:spPr>
          <a:xfrm>
            <a:off x="6012234" y="3334519"/>
            <a:ext cx="470232" cy="104798"/>
          </a:xfrm>
          <a:custGeom>
            <a:avLst/>
            <a:gdLst/>
            <a:ahLst/>
            <a:cxnLst/>
            <a:rect l="l" t="t" r="r" b="b"/>
            <a:pathLst>
              <a:path w="549909" h="122554">
                <a:moveTo>
                  <a:pt x="74764" y="88493"/>
                </a:moveTo>
                <a:lnTo>
                  <a:pt x="70192" y="74777"/>
                </a:lnTo>
                <a:lnTo>
                  <a:pt x="65620" y="70205"/>
                </a:lnTo>
                <a:lnTo>
                  <a:pt x="61048" y="61061"/>
                </a:lnTo>
                <a:lnTo>
                  <a:pt x="47332" y="53441"/>
                </a:lnTo>
                <a:lnTo>
                  <a:pt x="47332" y="51917"/>
                </a:lnTo>
                <a:lnTo>
                  <a:pt x="42672" y="51917"/>
                </a:lnTo>
                <a:lnTo>
                  <a:pt x="27432" y="42773"/>
                </a:lnTo>
                <a:lnTo>
                  <a:pt x="22860" y="36576"/>
                </a:lnTo>
                <a:lnTo>
                  <a:pt x="27432" y="28956"/>
                </a:lnTo>
                <a:lnTo>
                  <a:pt x="27432" y="27432"/>
                </a:lnTo>
                <a:lnTo>
                  <a:pt x="32004" y="22860"/>
                </a:lnTo>
                <a:lnTo>
                  <a:pt x="51904" y="22860"/>
                </a:lnTo>
                <a:lnTo>
                  <a:pt x="51904" y="27432"/>
                </a:lnTo>
                <a:lnTo>
                  <a:pt x="56476" y="32004"/>
                </a:lnTo>
                <a:lnTo>
                  <a:pt x="70192" y="18288"/>
                </a:lnTo>
                <a:lnTo>
                  <a:pt x="65620" y="13716"/>
                </a:lnTo>
                <a:lnTo>
                  <a:pt x="56476" y="9144"/>
                </a:lnTo>
                <a:lnTo>
                  <a:pt x="51904" y="4572"/>
                </a:lnTo>
                <a:lnTo>
                  <a:pt x="22860" y="4572"/>
                </a:lnTo>
                <a:lnTo>
                  <a:pt x="4572" y="22860"/>
                </a:lnTo>
                <a:lnTo>
                  <a:pt x="4572" y="47345"/>
                </a:lnTo>
                <a:lnTo>
                  <a:pt x="9144" y="51917"/>
                </a:lnTo>
                <a:lnTo>
                  <a:pt x="13716" y="61061"/>
                </a:lnTo>
                <a:lnTo>
                  <a:pt x="27432" y="70205"/>
                </a:lnTo>
                <a:lnTo>
                  <a:pt x="38100" y="70205"/>
                </a:lnTo>
                <a:lnTo>
                  <a:pt x="47332" y="79349"/>
                </a:lnTo>
                <a:lnTo>
                  <a:pt x="51904" y="88493"/>
                </a:lnTo>
                <a:lnTo>
                  <a:pt x="51904" y="94678"/>
                </a:lnTo>
                <a:lnTo>
                  <a:pt x="42672" y="103822"/>
                </a:lnTo>
                <a:lnTo>
                  <a:pt x="27432" y="103822"/>
                </a:lnTo>
                <a:lnTo>
                  <a:pt x="18288" y="94678"/>
                </a:lnTo>
                <a:lnTo>
                  <a:pt x="13716" y="88493"/>
                </a:lnTo>
                <a:lnTo>
                  <a:pt x="0" y="103822"/>
                </a:lnTo>
                <a:lnTo>
                  <a:pt x="4572" y="112966"/>
                </a:lnTo>
                <a:lnTo>
                  <a:pt x="22860" y="122110"/>
                </a:lnTo>
                <a:lnTo>
                  <a:pt x="38100" y="122110"/>
                </a:lnTo>
                <a:lnTo>
                  <a:pt x="65620" y="112966"/>
                </a:lnTo>
                <a:lnTo>
                  <a:pt x="70192" y="103822"/>
                </a:lnTo>
                <a:lnTo>
                  <a:pt x="74764" y="88493"/>
                </a:lnTo>
                <a:close/>
              </a:path>
              <a:path w="549909" h="122554">
                <a:moveTo>
                  <a:pt x="112966" y="42773"/>
                </a:moveTo>
                <a:lnTo>
                  <a:pt x="90004" y="42773"/>
                </a:lnTo>
                <a:lnTo>
                  <a:pt x="90004" y="117538"/>
                </a:lnTo>
                <a:lnTo>
                  <a:pt x="112966" y="117538"/>
                </a:lnTo>
                <a:lnTo>
                  <a:pt x="112966" y="42773"/>
                </a:lnTo>
                <a:close/>
              </a:path>
              <a:path w="549909" h="122554">
                <a:moveTo>
                  <a:pt x="112966" y="4572"/>
                </a:moveTo>
                <a:lnTo>
                  <a:pt x="108292" y="0"/>
                </a:lnTo>
                <a:lnTo>
                  <a:pt x="99148" y="0"/>
                </a:lnTo>
                <a:lnTo>
                  <a:pt x="90004" y="9144"/>
                </a:lnTo>
                <a:lnTo>
                  <a:pt x="90004" y="18288"/>
                </a:lnTo>
                <a:lnTo>
                  <a:pt x="94576" y="22860"/>
                </a:lnTo>
                <a:lnTo>
                  <a:pt x="112966" y="22860"/>
                </a:lnTo>
                <a:lnTo>
                  <a:pt x="112966" y="4572"/>
                </a:lnTo>
                <a:close/>
              </a:path>
              <a:path w="549909" h="122554">
                <a:moveTo>
                  <a:pt x="189255" y="56489"/>
                </a:moveTo>
                <a:lnTo>
                  <a:pt x="184683" y="51917"/>
                </a:lnTo>
                <a:lnTo>
                  <a:pt x="175450" y="47345"/>
                </a:lnTo>
                <a:lnTo>
                  <a:pt x="170878" y="42773"/>
                </a:lnTo>
                <a:lnTo>
                  <a:pt x="146494" y="42773"/>
                </a:lnTo>
                <a:lnTo>
                  <a:pt x="137350" y="47345"/>
                </a:lnTo>
                <a:lnTo>
                  <a:pt x="128193" y="65633"/>
                </a:lnTo>
                <a:lnTo>
                  <a:pt x="132778" y="70205"/>
                </a:lnTo>
                <a:lnTo>
                  <a:pt x="132778" y="79349"/>
                </a:lnTo>
                <a:lnTo>
                  <a:pt x="151066" y="88493"/>
                </a:lnTo>
                <a:lnTo>
                  <a:pt x="155638" y="90017"/>
                </a:lnTo>
                <a:lnTo>
                  <a:pt x="155638" y="88493"/>
                </a:lnTo>
                <a:lnTo>
                  <a:pt x="164782" y="94678"/>
                </a:lnTo>
                <a:lnTo>
                  <a:pt x="164782" y="103822"/>
                </a:lnTo>
                <a:lnTo>
                  <a:pt x="160210" y="108394"/>
                </a:lnTo>
                <a:lnTo>
                  <a:pt x="151066" y="108394"/>
                </a:lnTo>
                <a:lnTo>
                  <a:pt x="146494" y="105346"/>
                </a:lnTo>
                <a:lnTo>
                  <a:pt x="146494" y="103822"/>
                </a:lnTo>
                <a:lnTo>
                  <a:pt x="141922" y="99250"/>
                </a:lnTo>
                <a:lnTo>
                  <a:pt x="128193" y="108394"/>
                </a:lnTo>
                <a:lnTo>
                  <a:pt x="137350" y="117538"/>
                </a:lnTo>
                <a:lnTo>
                  <a:pt x="146494" y="122110"/>
                </a:lnTo>
                <a:lnTo>
                  <a:pt x="170878" y="122110"/>
                </a:lnTo>
                <a:lnTo>
                  <a:pt x="180111" y="117538"/>
                </a:lnTo>
                <a:lnTo>
                  <a:pt x="189255" y="99250"/>
                </a:lnTo>
                <a:lnTo>
                  <a:pt x="184683" y="88493"/>
                </a:lnTo>
                <a:lnTo>
                  <a:pt x="184683" y="83921"/>
                </a:lnTo>
                <a:lnTo>
                  <a:pt x="175450" y="79349"/>
                </a:lnTo>
                <a:lnTo>
                  <a:pt x="164782" y="76301"/>
                </a:lnTo>
                <a:lnTo>
                  <a:pt x="164782" y="74777"/>
                </a:lnTo>
                <a:lnTo>
                  <a:pt x="151066" y="70205"/>
                </a:lnTo>
                <a:lnTo>
                  <a:pt x="151066" y="56489"/>
                </a:lnTo>
                <a:lnTo>
                  <a:pt x="160210" y="56489"/>
                </a:lnTo>
                <a:lnTo>
                  <a:pt x="164782" y="58013"/>
                </a:lnTo>
                <a:lnTo>
                  <a:pt x="164782" y="56489"/>
                </a:lnTo>
                <a:lnTo>
                  <a:pt x="170878" y="61061"/>
                </a:lnTo>
                <a:lnTo>
                  <a:pt x="170878" y="65633"/>
                </a:lnTo>
                <a:lnTo>
                  <a:pt x="189255" y="56489"/>
                </a:lnTo>
                <a:close/>
              </a:path>
              <a:path w="549909" h="122554">
                <a:moveTo>
                  <a:pt x="236753" y="42773"/>
                </a:moveTo>
                <a:lnTo>
                  <a:pt x="227863" y="42773"/>
                </a:lnTo>
                <a:lnTo>
                  <a:pt x="227863" y="18288"/>
                </a:lnTo>
                <a:lnTo>
                  <a:pt x="207543" y="18288"/>
                </a:lnTo>
                <a:lnTo>
                  <a:pt x="207543" y="42773"/>
                </a:lnTo>
                <a:lnTo>
                  <a:pt x="193573" y="42773"/>
                </a:lnTo>
                <a:lnTo>
                  <a:pt x="193573" y="61061"/>
                </a:lnTo>
                <a:lnTo>
                  <a:pt x="207543" y="61061"/>
                </a:lnTo>
                <a:lnTo>
                  <a:pt x="207543" y="117538"/>
                </a:lnTo>
                <a:lnTo>
                  <a:pt x="227863" y="117538"/>
                </a:lnTo>
                <a:lnTo>
                  <a:pt x="227863" y="61061"/>
                </a:lnTo>
                <a:lnTo>
                  <a:pt x="236753" y="61061"/>
                </a:lnTo>
                <a:lnTo>
                  <a:pt x="236753" y="42773"/>
                </a:lnTo>
                <a:close/>
              </a:path>
              <a:path w="549909" h="122554">
                <a:moveTo>
                  <a:pt x="322033" y="79349"/>
                </a:moveTo>
                <a:lnTo>
                  <a:pt x="312801" y="51917"/>
                </a:lnTo>
                <a:lnTo>
                  <a:pt x="297561" y="42773"/>
                </a:lnTo>
                <a:lnTo>
                  <a:pt x="297561" y="65633"/>
                </a:lnTo>
                <a:lnTo>
                  <a:pt x="297561" y="74777"/>
                </a:lnTo>
                <a:lnTo>
                  <a:pt x="265544" y="74777"/>
                </a:lnTo>
                <a:lnTo>
                  <a:pt x="270116" y="65633"/>
                </a:lnTo>
                <a:lnTo>
                  <a:pt x="274688" y="61061"/>
                </a:lnTo>
                <a:lnTo>
                  <a:pt x="292976" y="61061"/>
                </a:lnTo>
                <a:lnTo>
                  <a:pt x="297561" y="65633"/>
                </a:lnTo>
                <a:lnTo>
                  <a:pt x="297561" y="42773"/>
                </a:lnTo>
                <a:lnTo>
                  <a:pt x="270116" y="42773"/>
                </a:lnTo>
                <a:lnTo>
                  <a:pt x="256400" y="51917"/>
                </a:lnTo>
                <a:lnTo>
                  <a:pt x="245643" y="65633"/>
                </a:lnTo>
                <a:lnTo>
                  <a:pt x="245643" y="99250"/>
                </a:lnTo>
                <a:lnTo>
                  <a:pt x="256400" y="112966"/>
                </a:lnTo>
                <a:lnTo>
                  <a:pt x="265544" y="116014"/>
                </a:lnTo>
                <a:lnTo>
                  <a:pt x="283832" y="122110"/>
                </a:lnTo>
                <a:lnTo>
                  <a:pt x="292976" y="122110"/>
                </a:lnTo>
                <a:lnTo>
                  <a:pt x="302133" y="117538"/>
                </a:lnTo>
                <a:lnTo>
                  <a:pt x="312801" y="112966"/>
                </a:lnTo>
                <a:lnTo>
                  <a:pt x="317461" y="103822"/>
                </a:lnTo>
                <a:lnTo>
                  <a:pt x="302133" y="94678"/>
                </a:lnTo>
                <a:lnTo>
                  <a:pt x="297561" y="99250"/>
                </a:lnTo>
                <a:lnTo>
                  <a:pt x="292976" y="99250"/>
                </a:lnTo>
                <a:lnTo>
                  <a:pt x="288404" y="103822"/>
                </a:lnTo>
                <a:lnTo>
                  <a:pt x="279260" y="103822"/>
                </a:lnTo>
                <a:lnTo>
                  <a:pt x="270116" y="94678"/>
                </a:lnTo>
                <a:lnTo>
                  <a:pt x="265544" y="83921"/>
                </a:lnTo>
                <a:lnTo>
                  <a:pt x="297561" y="83921"/>
                </a:lnTo>
                <a:lnTo>
                  <a:pt x="322033" y="83921"/>
                </a:lnTo>
                <a:lnTo>
                  <a:pt x="322033" y="79349"/>
                </a:lnTo>
                <a:close/>
              </a:path>
              <a:path w="549909" h="122554">
                <a:moveTo>
                  <a:pt x="454812" y="56489"/>
                </a:moveTo>
                <a:lnTo>
                  <a:pt x="450240" y="51917"/>
                </a:lnTo>
                <a:lnTo>
                  <a:pt x="450240" y="47345"/>
                </a:lnTo>
                <a:lnTo>
                  <a:pt x="445579" y="42773"/>
                </a:lnTo>
                <a:lnTo>
                  <a:pt x="421195" y="42773"/>
                </a:lnTo>
                <a:lnTo>
                  <a:pt x="407479" y="56489"/>
                </a:lnTo>
                <a:lnTo>
                  <a:pt x="398335" y="47345"/>
                </a:lnTo>
                <a:lnTo>
                  <a:pt x="387667" y="42773"/>
                </a:lnTo>
                <a:lnTo>
                  <a:pt x="373849" y="42773"/>
                </a:lnTo>
                <a:lnTo>
                  <a:pt x="369277" y="47345"/>
                </a:lnTo>
                <a:lnTo>
                  <a:pt x="364705" y="47345"/>
                </a:lnTo>
                <a:lnTo>
                  <a:pt x="360133" y="56489"/>
                </a:lnTo>
                <a:lnTo>
                  <a:pt x="360133" y="42773"/>
                </a:lnTo>
                <a:lnTo>
                  <a:pt x="335749" y="42773"/>
                </a:lnTo>
                <a:lnTo>
                  <a:pt x="335749" y="117538"/>
                </a:lnTo>
                <a:lnTo>
                  <a:pt x="360133" y="117538"/>
                </a:lnTo>
                <a:lnTo>
                  <a:pt x="360133" y="65633"/>
                </a:lnTo>
                <a:lnTo>
                  <a:pt x="364705" y="61061"/>
                </a:lnTo>
                <a:lnTo>
                  <a:pt x="378421" y="61061"/>
                </a:lnTo>
                <a:lnTo>
                  <a:pt x="383095" y="65633"/>
                </a:lnTo>
                <a:lnTo>
                  <a:pt x="383095" y="117538"/>
                </a:lnTo>
                <a:lnTo>
                  <a:pt x="407479" y="117538"/>
                </a:lnTo>
                <a:lnTo>
                  <a:pt x="407479" y="74777"/>
                </a:lnTo>
                <a:lnTo>
                  <a:pt x="412051" y="65633"/>
                </a:lnTo>
                <a:lnTo>
                  <a:pt x="416623" y="61061"/>
                </a:lnTo>
                <a:lnTo>
                  <a:pt x="425767" y="61061"/>
                </a:lnTo>
                <a:lnTo>
                  <a:pt x="430339" y="65633"/>
                </a:lnTo>
                <a:lnTo>
                  <a:pt x="430339" y="70205"/>
                </a:lnTo>
                <a:lnTo>
                  <a:pt x="434911" y="79349"/>
                </a:lnTo>
                <a:lnTo>
                  <a:pt x="434911" y="117538"/>
                </a:lnTo>
                <a:lnTo>
                  <a:pt x="454812" y="117538"/>
                </a:lnTo>
                <a:lnTo>
                  <a:pt x="454812" y="56489"/>
                </a:lnTo>
                <a:close/>
              </a:path>
              <a:path w="549909" h="122554">
                <a:moveTo>
                  <a:pt x="549402" y="42773"/>
                </a:moveTo>
                <a:lnTo>
                  <a:pt x="531114" y="42773"/>
                </a:lnTo>
                <a:lnTo>
                  <a:pt x="531114" y="79349"/>
                </a:lnTo>
                <a:lnTo>
                  <a:pt x="526529" y="88493"/>
                </a:lnTo>
                <a:lnTo>
                  <a:pt x="526529" y="99250"/>
                </a:lnTo>
                <a:lnTo>
                  <a:pt x="515772" y="103822"/>
                </a:lnTo>
                <a:lnTo>
                  <a:pt x="502056" y="103822"/>
                </a:lnTo>
                <a:lnTo>
                  <a:pt x="497484" y="99250"/>
                </a:lnTo>
                <a:lnTo>
                  <a:pt x="492912" y="88493"/>
                </a:lnTo>
                <a:lnTo>
                  <a:pt x="492912" y="70205"/>
                </a:lnTo>
                <a:lnTo>
                  <a:pt x="502056" y="61061"/>
                </a:lnTo>
                <a:lnTo>
                  <a:pt x="515772" y="61061"/>
                </a:lnTo>
                <a:lnTo>
                  <a:pt x="526529" y="65633"/>
                </a:lnTo>
                <a:lnTo>
                  <a:pt x="526529" y="70205"/>
                </a:lnTo>
                <a:lnTo>
                  <a:pt x="531114" y="79349"/>
                </a:lnTo>
                <a:lnTo>
                  <a:pt x="531114" y="42773"/>
                </a:lnTo>
                <a:lnTo>
                  <a:pt x="526529" y="42773"/>
                </a:lnTo>
                <a:lnTo>
                  <a:pt x="526529" y="56489"/>
                </a:lnTo>
                <a:lnTo>
                  <a:pt x="520433" y="51917"/>
                </a:lnTo>
                <a:lnTo>
                  <a:pt x="515772" y="47345"/>
                </a:lnTo>
                <a:lnTo>
                  <a:pt x="511200" y="42773"/>
                </a:lnTo>
                <a:lnTo>
                  <a:pt x="488340" y="42773"/>
                </a:lnTo>
                <a:lnTo>
                  <a:pt x="477672" y="51917"/>
                </a:lnTo>
                <a:lnTo>
                  <a:pt x="468528" y="79349"/>
                </a:lnTo>
                <a:lnTo>
                  <a:pt x="473100" y="99250"/>
                </a:lnTo>
                <a:lnTo>
                  <a:pt x="477672" y="112966"/>
                </a:lnTo>
                <a:lnTo>
                  <a:pt x="488340" y="117538"/>
                </a:lnTo>
                <a:lnTo>
                  <a:pt x="492912" y="119062"/>
                </a:lnTo>
                <a:lnTo>
                  <a:pt x="502056" y="122110"/>
                </a:lnTo>
                <a:lnTo>
                  <a:pt x="511200" y="122110"/>
                </a:lnTo>
                <a:lnTo>
                  <a:pt x="515772" y="117538"/>
                </a:lnTo>
                <a:lnTo>
                  <a:pt x="520433" y="112966"/>
                </a:lnTo>
                <a:lnTo>
                  <a:pt x="526529" y="108394"/>
                </a:lnTo>
                <a:lnTo>
                  <a:pt x="526529" y="117538"/>
                </a:lnTo>
                <a:lnTo>
                  <a:pt x="531114" y="117538"/>
                </a:lnTo>
                <a:lnTo>
                  <a:pt x="549402" y="117538"/>
                </a:lnTo>
                <a:lnTo>
                  <a:pt x="549402" y="42773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2435160" y="2280977"/>
            <a:ext cx="1318087" cy="13485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3023709" y="4428542"/>
            <a:ext cx="737384" cy="996392"/>
          </a:xfrm>
          <a:custGeom>
            <a:avLst/>
            <a:gdLst/>
            <a:ahLst/>
            <a:cxnLst/>
            <a:rect l="l" t="t" r="r" b="b"/>
            <a:pathLst>
              <a:path w="862329" h="1165225">
                <a:moveTo>
                  <a:pt x="0" y="0"/>
                </a:moveTo>
                <a:lnTo>
                  <a:pt x="193833" y="79343"/>
                </a:lnTo>
                <a:lnTo>
                  <a:pt x="141922" y="117538"/>
                </a:lnTo>
                <a:lnTo>
                  <a:pt x="862298" y="1108424"/>
                </a:lnTo>
                <a:lnTo>
                  <a:pt x="787527" y="1164907"/>
                </a:lnTo>
                <a:lnTo>
                  <a:pt x="65627" y="169449"/>
                </a:lnTo>
                <a:lnTo>
                  <a:pt x="22955" y="203073"/>
                </a:lnTo>
                <a:lnTo>
                  <a:pt x="0" y="0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5" name="object 45"/>
          <p:cNvSpPr/>
          <p:nvPr/>
        </p:nvSpPr>
        <p:spPr>
          <a:xfrm>
            <a:off x="4532307" y="2741815"/>
            <a:ext cx="158011" cy="251949"/>
          </a:xfrm>
          <a:custGeom>
            <a:avLst/>
            <a:gdLst/>
            <a:ahLst/>
            <a:cxnLst/>
            <a:rect l="l" t="t" r="r" b="b"/>
            <a:pathLst>
              <a:path w="184785" h="294639">
                <a:moveTo>
                  <a:pt x="0" y="180117"/>
                </a:moveTo>
                <a:lnTo>
                  <a:pt x="51911" y="180117"/>
                </a:lnTo>
                <a:lnTo>
                  <a:pt x="51911" y="0"/>
                </a:lnTo>
                <a:lnTo>
                  <a:pt x="132778" y="0"/>
                </a:lnTo>
                <a:lnTo>
                  <a:pt x="132778" y="180117"/>
                </a:lnTo>
                <a:lnTo>
                  <a:pt x="184689" y="180117"/>
                </a:lnTo>
                <a:lnTo>
                  <a:pt x="90106" y="294608"/>
                </a:lnTo>
                <a:lnTo>
                  <a:pt x="0" y="180117"/>
                </a:lnTo>
                <a:close/>
              </a:path>
            </a:pathLst>
          </a:custGeom>
          <a:solidFill>
            <a:srgbClr val="1F1A16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5496744" y="3321488"/>
            <a:ext cx="198328" cy="20231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47" name="object 47"/>
          <p:cNvGrpSpPr/>
          <p:nvPr/>
        </p:nvGrpSpPr>
        <p:grpSpPr>
          <a:xfrm>
            <a:off x="2885410" y="6043429"/>
            <a:ext cx="1418840" cy="112400"/>
            <a:chOff x="3374326" y="6838854"/>
            <a:chExt cx="1659255" cy="131445"/>
          </a:xfrm>
        </p:grpSpPr>
        <p:sp>
          <p:nvSpPr>
            <p:cNvPr id="48" name="object 48"/>
            <p:cNvSpPr/>
            <p:nvPr/>
          </p:nvSpPr>
          <p:spPr>
            <a:xfrm>
              <a:off x="3374326" y="6838861"/>
              <a:ext cx="293370" cy="104139"/>
            </a:xfrm>
            <a:custGeom>
              <a:avLst/>
              <a:gdLst/>
              <a:ahLst/>
              <a:cxnLst/>
              <a:rect l="l" t="t" r="r" b="b"/>
              <a:pathLst>
                <a:path w="293370" h="104140">
                  <a:moveTo>
                    <a:pt x="96100" y="1524"/>
                  </a:moveTo>
                  <a:lnTo>
                    <a:pt x="77812" y="1524"/>
                  </a:lnTo>
                  <a:lnTo>
                    <a:pt x="53428" y="71818"/>
                  </a:lnTo>
                  <a:lnTo>
                    <a:pt x="50380" y="84010"/>
                  </a:lnTo>
                  <a:lnTo>
                    <a:pt x="48856" y="87058"/>
                  </a:lnTo>
                  <a:lnTo>
                    <a:pt x="47244" y="84010"/>
                  </a:lnTo>
                  <a:lnTo>
                    <a:pt x="45720" y="79438"/>
                  </a:lnTo>
                  <a:lnTo>
                    <a:pt x="44196" y="73342"/>
                  </a:lnTo>
                  <a:lnTo>
                    <a:pt x="19812" y="1524"/>
                  </a:lnTo>
                  <a:lnTo>
                    <a:pt x="0" y="1524"/>
                  </a:lnTo>
                  <a:lnTo>
                    <a:pt x="0" y="102298"/>
                  </a:lnTo>
                  <a:lnTo>
                    <a:pt x="13716" y="102298"/>
                  </a:lnTo>
                  <a:lnTo>
                    <a:pt x="13716" y="16764"/>
                  </a:lnTo>
                  <a:lnTo>
                    <a:pt x="42672" y="102298"/>
                  </a:lnTo>
                  <a:lnTo>
                    <a:pt x="53428" y="102298"/>
                  </a:lnTo>
                  <a:lnTo>
                    <a:pt x="83908" y="18376"/>
                  </a:lnTo>
                  <a:lnTo>
                    <a:pt x="83908" y="102298"/>
                  </a:lnTo>
                  <a:lnTo>
                    <a:pt x="96100" y="102298"/>
                  </a:lnTo>
                  <a:lnTo>
                    <a:pt x="96100" y="1524"/>
                  </a:lnTo>
                  <a:close/>
                </a:path>
                <a:path w="293370" h="104140">
                  <a:moveTo>
                    <a:pt x="198399" y="102298"/>
                  </a:moveTo>
                  <a:lnTo>
                    <a:pt x="166306" y="23876"/>
                  </a:lnTo>
                  <a:lnTo>
                    <a:pt x="166306" y="61048"/>
                  </a:lnTo>
                  <a:lnTo>
                    <a:pt x="132778" y="61048"/>
                  </a:lnTo>
                  <a:lnTo>
                    <a:pt x="143446" y="32092"/>
                  </a:lnTo>
                  <a:lnTo>
                    <a:pt x="146494" y="24472"/>
                  </a:lnTo>
                  <a:lnTo>
                    <a:pt x="149542" y="12192"/>
                  </a:lnTo>
                  <a:lnTo>
                    <a:pt x="151066" y="16764"/>
                  </a:lnTo>
                  <a:lnTo>
                    <a:pt x="152590" y="24472"/>
                  </a:lnTo>
                  <a:lnTo>
                    <a:pt x="157162" y="33616"/>
                  </a:lnTo>
                  <a:lnTo>
                    <a:pt x="166306" y="61048"/>
                  </a:lnTo>
                  <a:lnTo>
                    <a:pt x="166306" y="23876"/>
                  </a:lnTo>
                  <a:lnTo>
                    <a:pt x="157162" y="1524"/>
                  </a:lnTo>
                  <a:lnTo>
                    <a:pt x="141922" y="1524"/>
                  </a:lnTo>
                  <a:lnTo>
                    <a:pt x="103720" y="102298"/>
                  </a:lnTo>
                  <a:lnTo>
                    <a:pt x="117538" y="102298"/>
                  </a:lnTo>
                  <a:lnTo>
                    <a:pt x="129730" y="71818"/>
                  </a:lnTo>
                  <a:lnTo>
                    <a:pt x="132778" y="71818"/>
                  </a:lnTo>
                  <a:lnTo>
                    <a:pt x="166306" y="71818"/>
                  </a:lnTo>
                  <a:lnTo>
                    <a:pt x="170878" y="71818"/>
                  </a:lnTo>
                  <a:lnTo>
                    <a:pt x="183070" y="102298"/>
                  </a:lnTo>
                  <a:lnTo>
                    <a:pt x="198399" y="102298"/>
                  </a:lnTo>
                  <a:close/>
                </a:path>
                <a:path w="293370" h="104140">
                  <a:moveTo>
                    <a:pt x="292976" y="70192"/>
                  </a:moveTo>
                  <a:lnTo>
                    <a:pt x="279260" y="67144"/>
                  </a:lnTo>
                  <a:lnTo>
                    <a:pt x="277736" y="74866"/>
                  </a:lnTo>
                  <a:lnTo>
                    <a:pt x="274688" y="80962"/>
                  </a:lnTo>
                  <a:lnTo>
                    <a:pt x="268592" y="85534"/>
                  </a:lnTo>
                  <a:lnTo>
                    <a:pt x="264020" y="90106"/>
                  </a:lnTo>
                  <a:lnTo>
                    <a:pt x="257924" y="93154"/>
                  </a:lnTo>
                  <a:lnTo>
                    <a:pt x="244119" y="93154"/>
                  </a:lnTo>
                  <a:lnTo>
                    <a:pt x="238023" y="90106"/>
                  </a:lnTo>
                  <a:lnTo>
                    <a:pt x="233451" y="87058"/>
                  </a:lnTo>
                  <a:lnTo>
                    <a:pt x="227355" y="84010"/>
                  </a:lnTo>
                  <a:lnTo>
                    <a:pt x="224307" y="79438"/>
                  </a:lnTo>
                  <a:lnTo>
                    <a:pt x="221259" y="73342"/>
                  </a:lnTo>
                  <a:lnTo>
                    <a:pt x="219735" y="67144"/>
                  </a:lnTo>
                  <a:lnTo>
                    <a:pt x="218211" y="59524"/>
                  </a:lnTo>
                  <a:lnTo>
                    <a:pt x="218211" y="44284"/>
                  </a:lnTo>
                  <a:lnTo>
                    <a:pt x="222783" y="25996"/>
                  </a:lnTo>
                  <a:lnTo>
                    <a:pt x="227355" y="19900"/>
                  </a:lnTo>
                  <a:lnTo>
                    <a:pt x="236499" y="13716"/>
                  </a:lnTo>
                  <a:lnTo>
                    <a:pt x="244119" y="10668"/>
                  </a:lnTo>
                  <a:lnTo>
                    <a:pt x="257924" y="10668"/>
                  </a:lnTo>
                  <a:lnTo>
                    <a:pt x="264020" y="12192"/>
                  </a:lnTo>
                  <a:lnTo>
                    <a:pt x="268592" y="16764"/>
                  </a:lnTo>
                  <a:lnTo>
                    <a:pt x="273164" y="19900"/>
                  </a:lnTo>
                  <a:lnTo>
                    <a:pt x="276212" y="24472"/>
                  </a:lnTo>
                  <a:lnTo>
                    <a:pt x="277736" y="32092"/>
                  </a:lnTo>
                  <a:lnTo>
                    <a:pt x="291452" y="29044"/>
                  </a:lnTo>
                  <a:lnTo>
                    <a:pt x="258673" y="546"/>
                  </a:lnTo>
                  <a:lnTo>
                    <a:pt x="251828" y="0"/>
                  </a:lnTo>
                  <a:lnTo>
                    <a:pt x="242595" y="0"/>
                  </a:lnTo>
                  <a:lnTo>
                    <a:pt x="207708" y="29806"/>
                  </a:lnTo>
                  <a:lnTo>
                    <a:pt x="204495" y="50380"/>
                  </a:lnTo>
                  <a:lnTo>
                    <a:pt x="204774" y="58102"/>
                  </a:lnTo>
                  <a:lnTo>
                    <a:pt x="224307" y="97726"/>
                  </a:lnTo>
                  <a:lnTo>
                    <a:pt x="251828" y="103822"/>
                  </a:lnTo>
                  <a:lnTo>
                    <a:pt x="259308" y="103251"/>
                  </a:lnTo>
                  <a:lnTo>
                    <a:pt x="290385" y="77927"/>
                  </a:lnTo>
                  <a:lnTo>
                    <a:pt x="292976" y="70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9" name="object 49"/>
            <p:cNvSpPr/>
            <p:nvPr/>
          </p:nvSpPr>
          <p:spPr>
            <a:xfrm>
              <a:off x="3684079" y="6838854"/>
              <a:ext cx="1349121" cy="13134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50" name="object 50"/>
          <p:cNvSpPr/>
          <p:nvPr/>
        </p:nvSpPr>
        <p:spPr>
          <a:xfrm>
            <a:off x="4343508" y="6043429"/>
            <a:ext cx="1920566" cy="8877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042" y="1172538"/>
            <a:ext cx="1484000" cy="282356"/>
          </a:xfrm>
          <a:custGeom>
            <a:avLst/>
            <a:gdLst/>
            <a:ahLst/>
            <a:cxnLst/>
            <a:rect l="l" t="t" r="r" b="b"/>
            <a:pathLst>
              <a:path w="1735454" h="330200">
                <a:moveTo>
                  <a:pt x="227355" y="22961"/>
                </a:moveTo>
                <a:lnTo>
                  <a:pt x="219735" y="15341"/>
                </a:lnTo>
                <a:lnTo>
                  <a:pt x="215163" y="12293"/>
                </a:lnTo>
                <a:lnTo>
                  <a:pt x="210591" y="10769"/>
                </a:lnTo>
                <a:lnTo>
                  <a:pt x="206019" y="7721"/>
                </a:lnTo>
                <a:lnTo>
                  <a:pt x="187642" y="3048"/>
                </a:lnTo>
                <a:lnTo>
                  <a:pt x="180022" y="1524"/>
                </a:lnTo>
                <a:lnTo>
                  <a:pt x="173926" y="0"/>
                </a:lnTo>
                <a:lnTo>
                  <a:pt x="158686" y="0"/>
                </a:lnTo>
                <a:lnTo>
                  <a:pt x="146380" y="342"/>
                </a:lnTo>
                <a:lnTo>
                  <a:pt x="103124" y="11455"/>
                </a:lnTo>
                <a:lnTo>
                  <a:pt x="66713" y="41643"/>
                </a:lnTo>
                <a:lnTo>
                  <a:pt x="49314" y="84683"/>
                </a:lnTo>
                <a:lnTo>
                  <a:pt x="48768" y="94678"/>
                </a:lnTo>
                <a:lnTo>
                  <a:pt x="49072" y="102412"/>
                </a:lnTo>
                <a:lnTo>
                  <a:pt x="50101" y="109588"/>
                </a:lnTo>
                <a:lnTo>
                  <a:pt x="51981" y="116192"/>
                </a:lnTo>
                <a:lnTo>
                  <a:pt x="54864" y="122212"/>
                </a:lnTo>
                <a:lnTo>
                  <a:pt x="60960" y="137452"/>
                </a:lnTo>
                <a:lnTo>
                  <a:pt x="67144" y="143548"/>
                </a:lnTo>
                <a:lnTo>
                  <a:pt x="71716" y="149644"/>
                </a:lnTo>
                <a:lnTo>
                  <a:pt x="77812" y="155740"/>
                </a:lnTo>
                <a:lnTo>
                  <a:pt x="83908" y="160312"/>
                </a:lnTo>
                <a:lnTo>
                  <a:pt x="91528" y="164973"/>
                </a:lnTo>
                <a:lnTo>
                  <a:pt x="97624" y="169545"/>
                </a:lnTo>
                <a:lnTo>
                  <a:pt x="105244" y="172593"/>
                </a:lnTo>
                <a:lnTo>
                  <a:pt x="117436" y="181737"/>
                </a:lnTo>
                <a:lnTo>
                  <a:pt x="125056" y="184785"/>
                </a:lnTo>
                <a:lnTo>
                  <a:pt x="131152" y="189357"/>
                </a:lnTo>
                <a:lnTo>
                  <a:pt x="137350" y="192405"/>
                </a:lnTo>
                <a:lnTo>
                  <a:pt x="141922" y="196977"/>
                </a:lnTo>
                <a:lnTo>
                  <a:pt x="160210" y="224510"/>
                </a:lnTo>
                <a:lnTo>
                  <a:pt x="160210" y="239750"/>
                </a:lnTo>
                <a:lnTo>
                  <a:pt x="158686" y="248894"/>
                </a:lnTo>
                <a:lnTo>
                  <a:pt x="154114" y="256514"/>
                </a:lnTo>
                <a:lnTo>
                  <a:pt x="151066" y="262610"/>
                </a:lnTo>
                <a:lnTo>
                  <a:pt x="146494" y="270230"/>
                </a:lnTo>
                <a:lnTo>
                  <a:pt x="140398" y="274891"/>
                </a:lnTo>
                <a:lnTo>
                  <a:pt x="135521" y="279184"/>
                </a:lnTo>
                <a:lnTo>
                  <a:pt x="94932" y="292900"/>
                </a:lnTo>
                <a:lnTo>
                  <a:pt x="86956" y="293179"/>
                </a:lnTo>
                <a:lnTo>
                  <a:pt x="78994" y="292925"/>
                </a:lnTo>
                <a:lnTo>
                  <a:pt x="30480" y="277939"/>
                </a:lnTo>
                <a:lnTo>
                  <a:pt x="22860" y="271843"/>
                </a:lnTo>
                <a:lnTo>
                  <a:pt x="18288" y="270230"/>
                </a:lnTo>
                <a:lnTo>
                  <a:pt x="15240" y="268706"/>
                </a:lnTo>
                <a:lnTo>
                  <a:pt x="9144" y="268706"/>
                </a:lnTo>
                <a:lnTo>
                  <a:pt x="9144" y="270230"/>
                </a:lnTo>
                <a:lnTo>
                  <a:pt x="7620" y="270230"/>
                </a:lnTo>
                <a:lnTo>
                  <a:pt x="6096" y="271843"/>
                </a:lnTo>
                <a:lnTo>
                  <a:pt x="6096" y="274891"/>
                </a:lnTo>
                <a:lnTo>
                  <a:pt x="3048" y="277939"/>
                </a:lnTo>
                <a:lnTo>
                  <a:pt x="3048" y="282511"/>
                </a:lnTo>
                <a:lnTo>
                  <a:pt x="1524" y="284035"/>
                </a:lnTo>
                <a:lnTo>
                  <a:pt x="1524" y="290131"/>
                </a:lnTo>
                <a:lnTo>
                  <a:pt x="0" y="291655"/>
                </a:lnTo>
                <a:lnTo>
                  <a:pt x="0" y="300799"/>
                </a:lnTo>
                <a:lnTo>
                  <a:pt x="1524" y="303847"/>
                </a:lnTo>
                <a:lnTo>
                  <a:pt x="6096" y="308419"/>
                </a:lnTo>
                <a:lnTo>
                  <a:pt x="9144" y="309943"/>
                </a:lnTo>
                <a:lnTo>
                  <a:pt x="18288" y="316039"/>
                </a:lnTo>
                <a:lnTo>
                  <a:pt x="24384" y="319087"/>
                </a:lnTo>
                <a:lnTo>
                  <a:pt x="32004" y="320611"/>
                </a:lnTo>
                <a:lnTo>
                  <a:pt x="38100" y="323659"/>
                </a:lnTo>
                <a:lnTo>
                  <a:pt x="45720" y="325285"/>
                </a:lnTo>
                <a:lnTo>
                  <a:pt x="54864" y="326809"/>
                </a:lnTo>
                <a:lnTo>
                  <a:pt x="61734" y="328574"/>
                </a:lnTo>
                <a:lnTo>
                  <a:pt x="68618" y="329476"/>
                </a:lnTo>
                <a:lnTo>
                  <a:pt x="75514" y="329806"/>
                </a:lnTo>
                <a:lnTo>
                  <a:pt x="82384" y="329857"/>
                </a:lnTo>
                <a:lnTo>
                  <a:pt x="96672" y="329311"/>
                </a:lnTo>
                <a:lnTo>
                  <a:pt x="143852" y="317525"/>
                </a:lnTo>
                <a:lnTo>
                  <a:pt x="179844" y="293636"/>
                </a:lnTo>
                <a:lnTo>
                  <a:pt x="200837" y="258013"/>
                </a:lnTo>
                <a:lnTo>
                  <a:pt x="206019" y="229082"/>
                </a:lnTo>
                <a:lnTo>
                  <a:pt x="205714" y="221119"/>
                </a:lnTo>
                <a:lnTo>
                  <a:pt x="204673" y="213410"/>
                </a:lnTo>
                <a:lnTo>
                  <a:pt x="202768" y="206286"/>
                </a:lnTo>
                <a:lnTo>
                  <a:pt x="199834" y="200025"/>
                </a:lnTo>
                <a:lnTo>
                  <a:pt x="193738" y="184785"/>
                </a:lnTo>
                <a:lnTo>
                  <a:pt x="187642" y="178689"/>
                </a:lnTo>
                <a:lnTo>
                  <a:pt x="183070" y="172593"/>
                </a:lnTo>
                <a:lnTo>
                  <a:pt x="176974" y="168021"/>
                </a:lnTo>
                <a:lnTo>
                  <a:pt x="169354" y="163360"/>
                </a:lnTo>
                <a:lnTo>
                  <a:pt x="163258" y="157264"/>
                </a:lnTo>
                <a:lnTo>
                  <a:pt x="155638" y="154216"/>
                </a:lnTo>
                <a:lnTo>
                  <a:pt x="149542" y="149644"/>
                </a:lnTo>
                <a:lnTo>
                  <a:pt x="141922" y="145072"/>
                </a:lnTo>
                <a:lnTo>
                  <a:pt x="135826" y="140500"/>
                </a:lnTo>
                <a:lnTo>
                  <a:pt x="128104" y="137452"/>
                </a:lnTo>
                <a:lnTo>
                  <a:pt x="115912" y="128308"/>
                </a:lnTo>
                <a:lnTo>
                  <a:pt x="111340" y="125260"/>
                </a:lnTo>
                <a:lnTo>
                  <a:pt x="105244" y="120688"/>
                </a:lnTo>
                <a:lnTo>
                  <a:pt x="102196" y="114592"/>
                </a:lnTo>
                <a:lnTo>
                  <a:pt x="97624" y="109918"/>
                </a:lnTo>
                <a:lnTo>
                  <a:pt x="94576" y="103822"/>
                </a:lnTo>
                <a:lnTo>
                  <a:pt x="93052" y="97726"/>
                </a:lnTo>
                <a:lnTo>
                  <a:pt x="93052" y="84010"/>
                </a:lnTo>
                <a:lnTo>
                  <a:pt x="94576" y="76390"/>
                </a:lnTo>
                <a:lnTo>
                  <a:pt x="97624" y="70294"/>
                </a:lnTo>
                <a:lnTo>
                  <a:pt x="99148" y="62674"/>
                </a:lnTo>
                <a:lnTo>
                  <a:pt x="103720" y="58102"/>
                </a:lnTo>
                <a:lnTo>
                  <a:pt x="108292" y="51917"/>
                </a:lnTo>
                <a:lnTo>
                  <a:pt x="120484" y="42773"/>
                </a:lnTo>
                <a:lnTo>
                  <a:pt x="154114" y="35153"/>
                </a:lnTo>
                <a:lnTo>
                  <a:pt x="163258" y="35153"/>
                </a:lnTo>
                <a:lnTo>
                  <a:pt x="178498" y="38201"/>
                </a:lnTo>
                <a:lnTo>
                  <a:pt x="186118" y="41249"/>
                </a:lnTo>
                <a:lnTo>
                  <a:pt x="192214" y="42773"/>
                </a:lnTo>
                <a:lnTo>
                  <a:pt x="196786" y="45821"/>
                </a:lnTo>
                <a:lnTo>
                  <a:pt x="201358" y="47345"/>
                </a:lnTo>
                <a:lnTo>
                  <a:pt x="206019" y="50393"/>
                </a:lnTo>
                <a:lnTo>
                  <a:pt x="209067" y="51917"/>
                </a:lnTo>
                <a:lnTo>
                  <a:pt x="212115" y="54965"/>
                </a:lnTo>
                <a:lnTo>
                  <a:pt x="219735" y="54965"/>
                </a:lnTo>
                <a:lnTo>
                  <a:pt x="219735" y="53441"/>
                </a:lnTo>
                <a:lnTo>
                  <a:pt x="221259" y="53441"/>
                </a:lnTo>
                <a:lnTo>
                  <a:pt x="222783" y="51917"/>
                </a:lnTo>
                <a:lnTo>
                  <a:pt x="222783" y="50393"/>
                </a:lnTo>
                <a:lnTo>
                  <a:pt x="224307" y="48869"/>
                </a:lnTo>
                <a:lnTo>
                  <a:pt x="224307" y="45821"/>
                </a:lnTo>
                <a:lnTo>
                  <a:pt x="225831" y="44297"/>
                </a:lnTo>
                <a:lnTo>
                  <a:pt x="225831" y="38201"/>
                </a:lnTo>
                <a:lnTo>
                  <a:pt x="227355" y="36677"/>
                </a:lnTo>
                <a:lnTo>
                  <a:pt x="227355" y="29057"/>
                </a:lnTo>
                <a:lnTo>
                  <a:pt x="227355" y="22961"/>
                </a:lnTo>
                <a:close/>
              </a:path>
              <a:path w="1735454" h="330200">
                <a:moveTo>
                  <a:pt x="550913" y="111544"/>
                </a:moveTo>
                <a:lnTo>
                  <a:pt x="543293" y="64198"/>
                </a:lnTo>
                <a:lnTo>
                  <a:pt x="521868" y="29057"/>
                </a:lnTo>
                <a:lnTo>
                  <a:pt x="505104" y="15392"/>
                </a:lnTo>
                <a:lnTo>
                  <a:pt x="505104" y="114592"/>
                </a:lnTo>
                <a:lnTo>
                  <a:pt x="505079" y="121970"/>
                </a:lnTo>
                <a:lnTo>
                  <a:pt x="500151" y="166649"/>
                </a:lnTo>
                <a:lnTo>
                  <a:pt x="494436" y="186309"/>
                </a:lnTo>
                <a:lnTo>
                  <a:pt x="491629" y="195694"/>
                </a:lnTo>
                <a:lnTo>
                  <a:pt x="474319" y="234276"/>
                </a:lnTo>
                <a:lnTo>
                  <a:pt x="448856" y="267030"/>
                </a:lnTo>
                <a:lnTo>
                  <a:pt x="413004" y="288036"/>
                </a:lnTo>
                <a:lnTo>
                  <a:pt x="378421" y="293179"/>
                </a:lnTo>
                <a:lnTo>
                  <a:pt x="368439" y="292874"/>
                </a:lnTo>
                <a:lnTo>
                  <a:pt x="359181" y="291846"/>
                </a:lnTo>
                <a:lnTo>
                  <a:pt x="350786" y="289979"/>
                </a:lnTo>
                <a:lnTo>
                  <a:pt x="343369" y="287083"/>
                </a:lnTo>
                <a:lnTo>
                  <a:pt x="335864" y="284276"/>
                </a:lnTo>
                <a:lnTo>
                  <a:pt x="309245" y="254177"/>
                </a:lnTo>
                <a:lnTo>
                  <a:pt x="303657" y="219265"/>
                </a:lnTo>
                <a:lnTo>
                  <a:pt x="303669" y="208127"/>
                </a:lnTo>
                <a:lnTo>
                  <a:pt x="308406" y="164172"/>
                </a:lnTo>
                <a:lnTo>
                  <a:pt x="319824" y="124739"/>
                </a:lnTo>
                <a:lnTo>
                  <a:pt x="338556" y="86677"/>
                </a:lnTo>
                <a:lnTo>
                  <a:pt x="367563" y="56349"/>
                </a:lnTo>
                <a:lnTo>
                  <a:pt x="406476" y="38963"/>
                </a:lnTo>
                <a:lnTo>
                  <a:pt x="430326" y="36677"/>
                </a:lnTo>
                <a:lnTo>
                  <a:pt x="440613" y="36995"/>
                </a:lnTo>
                <a:lnTo>
                  <a:pt x="478040" y="48501"/>
                </a:lnTo>
                <a:lnTo>
                  <a:pt x="502056" y="82486"/>
                </a:lnTo>
                <a:lnTo>
                  <a:pt x="505104" y="114592"/>
                </a:lnTo>
                <a:lnTo>
                  <a:pt x="505104" y="15392"/>
                </a:lnTo>
                <a:lnTo>
                  <a:pt x="464096" y="1346"/>
                </a:lnTo>
                <a:lnTo>
                  <a:pt x="440613" y="63"/>
                </a:lnTo>
                <a:lnTo>
                  <a:pt x="433374" y="165"/>
                </a:lnTo>
                <a:lnTo>
                  <a:pt x="389648" y="5194"/>
                </a:lnTo>
                <a:lnTo>
                  <a:pt x="350786" y="22009"/>
                </a:lnTo>
                <a:lnTo>
                  <a:pt x="319836" y="46748"/>
                </a:lnTo>
                <a:lnTo>
                  <a:pt x="296024" y="77914"/>
                </a:lnTo>
                <a:lnTo>
                  <a:pt x="278028" y="112890"/>
                </a:lnTo>
                <a:lnTo>
                  <a:pt x="265849" y="149085"/>
                </a:lnTo>
                <a:lnTo>
                  <a:pt x="258216" y="197561"/>
                </a:lnTo>
                <a:lnTo>
                  <a:pt x="257835" y="219938"/>
                </a:lnTo>
                <a:lnTo>
                  <a:pt x="258140" y="233108"/>
                </a:lnTo>
                <a:lnTo>
                  <a:pt x="267919" y="277215"/>
                </a:lnTo>
                <a:lnTo>
                  <a:pt x="293433" y="308660"/>
                </a:lnTo>
                <a:lnTo>
                  <a:pt x="332790" y="326605"/>
                </a:lnTo>
                <a:lnTo>
                  <a:pt x="375373" y="329704"/>
                </a:lnTo>
                <a:lnTo>
                  <a:pt x="388289" y="329260"/>
                </a:lnTo>
                <a:lnTo>
                  <a:pt x="433374" y="319087"/>
                </a:lnTo>
                <a:lnTo>
                  <a:pt x="470065" y="298729"/>
                </a:lnTo>
                <a:lnTo>
                  <a:pt x="499198" y="271424"/>
                </a:lnTo>
                <a:lnTo>
                  <a:pt x="505104" y="263867"/>
                </a:lnTo>
                <a:lnTo>
                  <a:pt x="507085" y="261340"/>
                </a:lnTo>
                <a:lnTo>
                  <a:pt x="526630" y="226783"/>
                </a:lnTo>
                <a:lnTo>
                  <a:pt x="539686" y="190525"/>
                </a:lnTo>
                <a:lnTo>
                  <a:pt x="549960" y="132308"/>
                </a:lnTo>
                <a:lnTo>
                  <a:pt x="550659" y="121856"/>
                </a:lnTo>
                <a:lnTo>
                  <a:pt x="550913" y="111544"/>
                </a:lnTo>
                <a:close/>
              </a:path>
              <a:path w="1735454" h="330200">
                <a:moveTo>
                  <a:pt x="810387" y="6197"/>
                </a:moveTo>
                <a:lnTo>
                  <a:pt x="808761" y="4673"/>
                </a:lnTo>
                <a:lnTo>
                  <a:pt x="657694" y="4673"/>
                </a:lnTo>
                <a:lnTo>
                  <a:pt x="581393" y="319087"/>
                </a:lnTo>
                <a:lnTo>
                  <a:pt x="581393" y="322135"/>
                </a:lnTo>
                <a:lnTo>
                  <a:pt x="582917" y="322135"/>
                </a:lnTo>
                <a:lnTo>
                  <a:pt x="582917" y="323659"/>
                </a:lnTo>
                <a:lnTo>
                  <a:pt x="584441" y="323659"/>
                </a:lnTo>
                <a:lnTo>
                  <a:pt x="585965" y="325285"/>
                </a:lnTo>
                <a:lnTo>
                  <a:pt x="589013" y="325285"/>
                </a:lnTo>
                <a:lnTo>
                  <a:pt x="592061" y="326809"/>
                </a:lnTo>
                <a:lnTo>
                  <a:pt x="611974" y="326809"/>
                </a:lnTo>
                <a:lnTo>
                  <a:pt x="615022" y="325285"/>
                </a:lnTo>
                <a:lnTo>
                  <a:pt x="619594" y="325285"/>
                </a:lnTo>
                <a:lnTo>
                  <a:pt x="621118" y="323659"/>
                </a:lnTo>
                <a:lnTo>
                  <a:pt x="622642" y="323659"/>
                </a:lnTo>
                <a:lnTo>
                  <a:pt x="622642" y="322135"/>
                </a:lnTo>
                <a:lnTo>
                  <a:pt x="624166" y="322135"/>
                </a:lnTo>
                <a:lnTo>
                  <a:pt x="624166" y="319087"/>
                </a:lnTo>
                <a:lnTo>
                  <a:pt x="651598" y="184785"/>
                </a:lnTo>
                <a:lnTo>
                  <a:pt x="659218" y="184785"/>
                </a:lnTo>
                <a:lnTo>
                  <a:pt x="766089" y="184785"/>
                </a:lnTo>
                <a:lnTo>
                  <a:pt x="767613" y="183261"/>
                </a:lnTo>
                <a:lnTo>
                  <a:pt x="767613" y="181737"/>
                </a:lnTo>
                <a:lnTo>
                  <a:pt x="769137" y="181737"/>
                </a:lnTo>
                <a:lnTo>
                  <a:pt x="770661" y="180213"/>
                </a:lnTo>
                <a:lnTo>
                  <a:pt x="770661" y="177165"/>
                </a:lnTo>
                <a:lnTo>
                  <a:pt x="772185" y="175641"/>
                </a:lnTo>
                <a:lnTo>
                  <a:pt x="772185" y="174117"/>
                </a:lnTo>
                <a:lnTo>
                  <a:pt x="773709" y="171069"/>
                </a:lnTo>
                <a:lnTo>
                  <a:pt x="773709" y="168021"/>
                </a:lnTo>
                <a:lnTo>
                  <a:pt x="775233" y="164973"/>
                </a:lnTo>
                <a:lnTo>
                  <a:pt x="775233" y="152692"/>
                </a:lnTo>
                <a:lnTo>
                  <a:pt x="773709" y="151168"/>
                </a:lnTo>
                <a:lnTo>
                  <a:pt x="773709" y="149644"/>
                </a:lnTo>
                <a:lnTo>
                  <a:pt x="659218" y="149644"/>
                </a:lnTo>
                <a:lnTo>
                  <a:pt x="680643" y="39725"/>
                </a:lnTo>
                <a:lnTo>
                  <a:pt x="801141" y="39725"/>
                </a:lnTo>
                <a:lnTo>
                  <a:pt x="802665" y="38201"/>
                </a:lnTo>
                <a:lnTo>
                  <a:pt x="804189" y="38201"/>
                </a:lnTo>
                <a:lnTo>
                  <a:pt x="804189" y="36677"/>
                </a:lnTo>
                <a:lnTo>
                  <a:pt x="805713" y="35153"/>
                </a:lnTo>
                <a:lnTo>
                  <a:pt x="807237" y="32105"/>
                </a:lnTo>
                <a:lnTo>
                  <a:pt x="807237" y="30581"/>
                </a:lnTo>
                <a:lnTo>
                  <a:pt x="808761" y="29057"/>
                </a:lnTo>
                <a:lnTo>
                  <a:pt x="808761" y="24485"/>
                </a:lnTo>
                <a:lnTo>
                  <a:pt x="810387" y="22961"/>
                </a:lnTo>
                <a:lnTo>
                  <a:pt x="810387" y="6197"/>
                </a:lnTo>
                <a:close/>
              </a:path>
              <a:path w="1735454" h="330200">
                <a:moveTo>
                  <a:pt x="1077366" y="10769"/>
                </a:moveTo>
                <a:lnTo>
                  <a:pt x="1075842" y="7721"/>
                </a:lnTo>
                <a:lnTo>
                  <a:pt x="1075842" y="6197"/>
                </a:lnTo>
                <a:lnTo>
                  <a:pt x="1074318" y="4673"/>
                </a:lnTo>
                <a:lnTo>
                  <a:pt x="845426" y="4673"/>
                </a:lnTo>
                <a:lnTo>
                  <a:pt x="842378" y="7721"/>
                </a:lnTo>
                <a:lnTo>
                  <a:pt x="840854" y="7721"/>
                </a:lnTo>
                <a:lnTo>
                  <a:pt x="840854" y="10769"/>
                </a:lnTo>
                <a:lnTo>
                  <a:pt x="837806" y="13817"/>
                </a:lnTo>
                <a:lnTo>
                  <a:pt x="837806" y="16865"/>
                </a:lnTo>
                <a:lnTo>
                  <a:pt x="836282" y="19913"/>
                </a:lnTo>
                <a:lnTo>
                  <a:pt x="836282" y="24485"/>
                </a:lnTo>
                <a:lnTo>
                  <a:pt x="834758" y="26009"/>
                </a:lnTo>
                <a:lnTo>
                  <a:pt x="834758" y="36677"/>
                </a:lnTo>
                <a:lnTo>
                  <a:pt x="836282" y="38201"/>
                </a:lnTo>
                <a:lnTo>
                  <a:pt x="836282" y="39725"/>
                </a:lnTo>
                <a:lnTo>
                  <a:pt x="930871" y="39725"/>
                </a:lnTo>
                <a:lnTo>
                  <a:pt x="874382" y="319087"/>
                </a:lnTo>
                <a:lnTo>
                  <a:pt x="874382" y="322135"/>
                </a:lnTo>
                <a:lnTo>
                  <a:pt x="875906" y="322135"/>
                </a:lnTo>
                <a:lnTo>
                  <a:pt x="875906" y="323659"/>
                </a:lnTo>
                <a:lnTo>
                  <a:pt x="877430" y="323659"/>
                </a:lnTo>
                <a:lnTo>
                  <a:pt x="879055" y="325285"/>
                </a:lnTo>
                <a:lnTo>
                  <a:pt x="882103" y="325285"/>
                </a:lnTo>
                <a:lnTo>
                  <a:pt x="885151" y="326809"/>
                </a:lnTo>
                <a:lnTo>
                  <a:pt x="904963" y="326809"/>
                </a:lnTo>
                <a:lnTo>
                  <a:pt x="908011" y="325285"/>
                </a:lnTo>
                <a:lnTo>
                  <a:pt x="912583" y="325285"/>
                </a:lnTo>
                <a:lnTo>
                  <a:pt x="914107" y="323659"/>
                </a:lnTo>
                <a:lnTo>
                  <a:pt x="915631" y="323659"/>
                </a:lnTo>
                <a:lnTo>
                  <a:pt x="915631" y="322135"/>
                </a:lnTo>
                <a:lnTo>
                  <a:pt x="917155" y="322135"/>
                </a:lnTo>
                <a:lnTo>
                  <a:pt x="917155" y="319087"/>
                </a:lnTo>
                <a:lnTo>
                  <a:pt x="973632" y="39725"/>
                </a:lnTo>
                <a:lnTo>
                  <a:pt x="1066698" y="39725"/>
                </a:lnTo>
                <a:lnTo>
                  <a:pt x="1068222" y="38201"/>
                </a:lnTo>
                <a:lnTo>
                  <a:pt x="1069746" y="38201"/>
                </a:lnTo>
                <a:lnTo>
                  <a:pt x="1072794" y="35153"/>
                </a:lnTo>
                <a:lnTo>
                  <a:pt x="1072794" y="33629"/>
                </a:lnTo>
                <a:lnTo>
                  <a:pt x="1074318" y="30581"/>
                </a:lnTo>
                <a:lnTo>
                  <a:pt x="1074318" y="29057"/>
                </a:lnTo>
                <a:lnTo>
                  <a:pt x="1075842" y="26009"/>
                </a:lnTo>
                <a:lnTo>
                  <a:pt x="1075842" y="22961"/>
                </a:lnTo>
                <a:lnTo>
                  <a:pt x="1077366" y="19913"/>
                </a:lnTo>
                <a:lnTo>
                  <a:pt x="1077366" y="12293"/>
                </a:lnTo>
                <a:lnTo>
                  <a:pt x="1077366" y="10769"/>
                </a:lnTo>
                <a:close/>
              </a:path>
              <a:path w="1735454" h="330200">
                <a:moveTo>
                  <a:pt x="1518475" y="6197"/>
                </a:moveTo>
                <a:lnTo>
                  <a:pt x="1516951" y="6197"/>
                </a:lnTo>
                <a:lnTo>
                  <a:pt x="1515427" y="4673"/>
                </a:lnTo>
                <a:lnTo>
                  <a:pt x="1513903" y="3048"/>
                </a:lnTo>
                <a:lnTo>
                  <a:pt x="1481797" y="3048"/>
                </a:lnTo>
                <a:lnTo>
                  <a:pt x="1480273" y="4673"/>
                </a:lnTo>
                <a:lnTo>
                  <a:pt x="1478749" y="4673"/>
                </a:lnTo>
                <a:lnTo>
                  <a:pt x="1474177" y="9245"/>
                </a:lnTo>
                <a:lnTo>
                  <a:pt x="1474177" y="10769"/>
                </a:lnTo>
                <a:lnTo>
                  <a:pt x="1349019" y="280987"/>
                </a:lnTo>
                <a:lnTo>
                  <a:pt x="1329207" y="12293"/>
                </a:lnTo>
                <a:lnTo>
                  <a:pt x="1327683" y="10769"/>
                </a:lnTo>
                <a:lnTo>
                  <a:pt x="1327683" y="6197"/>
                </a:lnTo>
                <a:lnTo>
                  <a:pt x="1326159" y="4673"/>
                </a:lnTo>
                <a:lnTo>
                  <a:pt x="1324635" y="4673"/>
                </a:lnTo>
                <a:lnTo>
                  <a:pt x="1323111" y="3048"/>
                </a:lnTo>
                <a:lnTo>
                  <a:pt x="1292631" y="3048"/>
                </a:lnTo>
                <a:lnTo>
                  <a:pt x="1289583" y="4673"/>
                </a:lnTo>
                <a:lnTo>
                  <a:pt x="1288059" y="4673"/>
                </a:lnTo>
                <a:lnTo>
                  <a:pt x="1286535" y="6197"/>
                </a:lnTo>
                <a:lnTo>
                  <a:pt x="1285011" y="6197"/>
                </a:lnTo>
                <a:lnTo>
                  <a:pt x="1283385" y="7721"/>
                </a:lnTo>
                <a:lnTo>
                  <a:pt x="1283385" y="9245"/>
                </a:lnTo>
                <a:lnTo>
                  <a:pt x="1280337" y="12293"/>
                </a:lnTo>
                <a:lnTo>
                  <a:pt x="1158328" y="280987"/>
                </a:lnTo>
                <a:lnTo>
                  <a:pt x="1139939" y="13817"/>
                </a:lnTo>
                <a:lnTo>
                  <a:pt x="1139939" y="7721"/>
                </a:lnTo>
                <a:lnTo>
                  <a:pt x="1138415" y="7721"/>
                </a:lnTo>
                <a:lnTo>
                  <a:pt x="1138415" y="6197"/>
                </a:lnTo>
                <a:lnTo>
                  <a:pt x="1136891" y="4673"/>
                </a:lnTo>
                <a:lnTo>
                  <a:pt x="1135367" y="4673"/>
                </a:lnTo>
                <a:lnTo>
                  <a:pt x="1132319" y="3048"/>
                </a:lnTo>
                <a:lnTo>
                  <a:pt x="1101839" y="3048"/>
                </a:lnTo>
                <a:lnTo>
                  <a:pt x="1100315" y="4673"/>
                </a:lnTo>
                <a:lnTo>
                  <a:pt x="1098791" y="4673"/>
                </a:lnTo>
                <a:lnTo>
                  <a:pt x="1097267" y="6197"/>
                </a:lnTo>
                <a:lnTo>
                  <a:pt x="1097267" y="10769"/>
                </a:lnTo>
                <a:lnTo>
                  <a:pt x="1095743" y="12293"/>
                </a:lnTo>
                <a:lnTo>
                  <a:pt x="1097267" y="15341"/>
                </a:lnTo>
                <a:lnTo>
                  <a:pt x="1097267" y="18389"/>
                </a:lnTo>
                <a:lnTo>
                  <a:pt x="1121651" y="316039"/>
                </a:lnTo>
                <a:lnTo>
                  <a:pt x="1123175" y="317563"/>
                </a:lnTo>
                <a:lnTo>
                  <a:pt x="1123175" y="320611"/>
                </a:lnTo>
                <a:lnTo>
                  <a:pt x="1124699" y="322135"/>
                </a:lnTo>
                <a:lnTo>
                  <a:pt x="1124699" y="323659"/>
                </a:lnTo>
                <a:lnTo>
                  <a:pt x="1126223" y="323659"/>
                </a:lnTo>
                <a:lnTo>
                  <a:pt x="1129271" y="325285"/>
                </a:lnTo>
                <a:lnTo>
                  <a:pt x="1130795" y="325285"/>
                </a:lnTo>
                <a:lnTo>
                  <a:pt x="1133843" y="326809"/>
                </a:lnTo>
                <a:lnTo>
                  <a:pt x="1167472" y="326809"/>
                </a:lnTo>
                <a:lnTo>
                  <a:pt x="1170520" y="325285"/>
                </a:lnTo>
                <a:lnTo>
                  <a:pt x="1173568" y="325285"/>
                </a:lnTo>
                <a:lnTo>
                  <a:pt x="1175092" y="323659"/>
                </a:lnTo>
                <a:lnTo>
                  <a:pt x="1176616" y="323659"/>
                </a:lnTo>
                <a:lnTo>
                  <a:pt x="1181188" y="319087"/>
                </a:lnTo>
                <a:lnTo>
                  <a:pt x="1182712" y="316039"/>
                </a:lnTo>
                <a:lnTo>
                  <a:pt x="1292631" y="73342"/>
                </a:lnTo>
                <a:lnTo>
                  <a:pt x="1310919" y="316039"/>
                </a:lnTo>
                <a:lnTo>
                  <a:pt x="1312443" y="319087"/>
                </a:lnTo>
                <a:lnTo>
                  <a:pt x="1312443" y="320611"/>
                </a:lnTo>
                <a:lnTo>
                  <a:pt x="1313967" y="322135"/>
                </a:lnTo>
                <a:lnTo>
                  <a:pt x="1313967" y="323659"/>
                </a:lnTo>
                <a:lnTo>
                  <a:pt x="1315491" y="323659"/>
                </a:lnTo>
                <a:lnTo>
                  <a:pt x="1318539" y="325285"/>
                </a:lnTo>
                <a:lnTo>
                  <a:pt x="1320063" y="325285"/>
                </a:lnTo>
                <a:lnTo>
                  <a:pt x="1323111" y="326809"/>
                </a:lnTo>
                <a:lnTo>
                  <a:pt x="1355204" y="326809"/>
                </a:lnTo>
                <a:lnTo>
                  <a:pt x="1358252" y="325285"/>
                </a:lnTo>
                <a:lnTo>
                  <a:pt x="1361300" y="325285"/>
                </a:lnTo>
                <a:lnTo>
                  <a:pt x="1362824" y="323659"/>
                </a:lnTo>
                <a:lnTo>
                  <a:pt x="1365872" y="323659"/>
                </a:lnTo>
                <a:lnTo>
                  <a:pt x="1370444" y="319087"/>
                </a:lnTo>
                <a:lnTo>
                  <a:pt x="1370444" y="316039"/>
                </a:lnTo>
                <a:lnTo>
                  <a:pt x="1515427" y="19913"/>
                </a:lnTo>
                <a:lnTo>
                  <a:pt x="1516951" y="15341"/>
                </a:lnTo>
                <a:lnTo>
                  <a:pt x="1516951" y="12293"/>
                </a:lnTo>
                <a:lnTo>
                  <a:pt x="1518475" y="10769"/>
                </a:lnTo>
                <a:lnTo>
                  <a:pt x="1518475" y="6197"/>
                </a:lnTo>
                <a:close/>
              </a:path>
              <a:path w="1735454" h="330200">
                <a:moveTo>
                  <a:pt x="1735162" y="309943"/>
                </a:moveTo>
                <a:lnTo>
                  <a:pt x="1686293" y="12293"/>
                </a:lnTo>
                <a:lnTo>
                  <a:pt x="1686293" y="9245"/>
                </a:lnTo>
                <a:lnTo>
                  <a:pt x="1684769" y="7721"/>
                </a:lnTo>
                <a:lnTo>
                  <a:pt x="1684769" y="6197"/>
                </a:lnTo>
                <a:lnTo>
                  <a:pt x="1683245" y="4673"/>
                </a:lnTo>
                <a:lnTo>
                  <a:pt x="1680197" y="4673"/>
                </a:lnTo>
                <a:lnTo>
                  <a:pt x="1678673" y="3048"/>
                </a:lnTo>
                <a:lnTo>
                  <a:pt x="1675625" y="3048"/>
                </a:lnTo>
                <a:lnTo>
                  <a:pt x="1675625" y="207645"/>
                </a:lnTo>
                <a:lnTo>
                  <a:pt x="1564284" y="207645"/>
                </a:lnTo>
                <a:lnTo>
                  <a:pt x="1651241" y="47345"/>
                </a:lnTo>
                <a:lnTo>
                  <a:pt x="1675625" y="207645"/>
                </a:lnTo>
                <a:lnTo>
                  <a:pt x="1675625" y="3048"/>
                </a:lnTo>
                <a:lnTo>
                  <a:pt x="1640573" y="3048"/>
                </a:lnTo>
                <a:lnTo>
                  <a:pt x="1639049" y="4673"/>
                </a:lnTo>
                <a:lnTo>
                  <a:pt x="1636001" y="4673"/>
                </a:lnTo>
                <a:lnTo>
                  <a:pt x="1631429" y="9245"/>
                </a:lnTo>
                <a:lnTo>
                  <a:pt x="1629905" y="12293"/>
                </a:lnTo>
                <a:lnTo>
                  <a:pt x="1461985" y="309943"/>
                </a:lnTo>
                <a:lnTo>
                  <a:pt x="1458937" y="316039"/>
                </a:lnTo>
                <a:lnTo>
                  <a:pt x="1458937" y="322135"/>
                </a:lnTo>
                <a:lnTo>
                  <a:pt x="1460461" y="323659"/>
                </a:lnTo>
                <a:lnTo>
                  <a:pt x="1461985" y="325285"/>
                </a:lnTo>
                <a:lnTo>
                  <a:pt x="1463509" y="325285"/>
                </a:lnTo>
                <a:lnTo>
                  <a:pt x="1466557" y="326809"/>
                </a:lnTo>
                <a:lnTo>
                  <a:pt x="1492554" y="326809"/>
                </a:lnTo>
                <a:lnTo>
                  <a:pt x="1495602" y="325285"/>
                </a:lnTo>
                <a:lnTo>
                  <a:pt x="1497126" y="325285"/>
                </a:lnTo>
                <a:lnTo>
                  <a:pt x="1498650" y="323659"/>
                </a:lnTo>
                <a:lnTo>
                  <a:pt x="1500174" y="323659"/>
                </a:lnTo>
                <a:lnTo>
                  <a:pt x="1501698" y="322135"/>
                </a:lnTo>
                <a:lnTo>
                  <a:pt x="1503222" y="322135"/>
                </a:lnTo>
                <a:lnTo>
                  <a:pt x="1503222" y="320611"/>
                </a:lnTo>
                <a:lnTo>
                  <a:pt x="1504746" y="319087"/>
                </a:lnTo>
                <a:lnTo>
                  <a:pt x="1545894" y="241274"/>
                </a:lnTo>
                <a:lnTo>
                  <a:pt x="1564284" y="241274"/>
                </a:lnTo>
                <a:lnTo>
                  <a:pt x="1675625" y="241274"/>
                </a:lnTo>
                <a:lnTo>
                  <a:pt x="1680197" y="241274"/>
                </a:lnTo>
                <a:lnTo>
                  <a:pt x="1692490" y="319087"/>
                </a:lnTo>
                <a:lnTo>
                  <a:pt x="1692490" y="322135"/>
                </a:lnTo>
                <a:lnTo>
                  <a:pt x="1694014" y="323659"/>
                </a:lnTo>
                <a:lnTo>
                  <a:pt x="1695538" y="325285"/>
                </a:lnTo>
                <a:lnTo>
                  <a:pt x="1697062" y="325285"/>
                </a:lnTo>
                <a:lnTo>
                  <a:pt x="1700110" y="326809"/>
                </a:lnTo>
                <a:lnTo>
                  <a:pt x="1729066" y="326809"/>
                </a:lnTo>
                <a:lnTo>
                  <a:pt x="1730590" y="325285"/>
                </a:lnTo>
                <a:lnTo>
                  <a:pt x="1732114" y="323659"/>
                </a:lnTo>
                <a:lnTo>
                  <a:pt x="1735162" y="320611"/>
                </a:lnTo>
                <a:lnTo>
                  <a:pt x="1735162" y="309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5092176" y="1176535"/>
            <a:ext cx="438738" cy="275840"/>
          </a:xfrm>
          <a:custGeom>
            <a:avLst/>
            <a:gdLst/>
            <a:ahLst/>
            <a:cxnLst/>
            <a:rect l="l" t="t" r="r" b="b"/>
            <a:pathLst>
              <a:path w="513079" h="322580">
                <a:moveTo>
                  <a:pt x="242709" y="67144"/>
                </a:moveTo>
                <a:lnTo>
                  <a:pt x="229273" y="26289"/>
                </a:lnTo>
                <a:lnTo>
                  <a:pt x="196888" y="6426"/>
                </a:lnTo>
                <a:lnTo>
                  <a:pt x="196888" y="68668"/>
                </a:lnTo>
                <a:lnTo>
                  <a:pt x="196888" y="73240"/>
                </a:lnTo>
                <a:lnTo>
                  <a:pt x="185839" y="110477"/>
                </a:lnTo>
                <a:lnTo>
                  <a:pt x="152590" y="137350"/>
                </a:lnTo>
                <a:lnTo>
                  <a:pt x="76301" y="143446"/>
                </a:lnTo>
                <a:lnTo>
                  <a:pt x="99161" y="35052"/>
                </a:lnTo>
                <a:lnTo>
                  <a:pt x="160210" y="35052"/>
                </a:lnTo>
                <a:lnTo>
                  <a:pt x="167830" y="38100"/>
                </a:lnTo>
                <a:lnTo>
                  <a:pt x="174028" y="39624"/>
                </a:lnTo>
                <a:lnTo>
                  <a:pt x="180124" y="42672"/>
                </a:lnTo>
                <a:lnTo>
                  <a:pt x="184696" y="45720"/>
                </a:lnTo>
                <a:lnTo>
                  <a:pt x="187744" y="48768"/>
                </a:lnTo>
                <a:lnTo>
                  <a:pt x="190792" y="53428"/>
                </a:lnTo>
                <a:lnTo>
                  <a:pt x="193840" y="58000"/>
                </a:lnTo>
                <a:lnTo>
                  <a:pt x="195364" y="62572"/>
                </a:lnTo>
                <a:lnTo>
                  <a:pt x="196888" y="68668"/>
                </a:lnTo>
                <a:lnTo>
                  <a:pt x="196888" y="6426"/>
                </a:lnTo>
                <a:lnTo>
                  <a:pt x="152590" y="76"/>
                </a:lnTo>
                <a:lnTo>
                  <a:pt x="76301" y="0"/>
                </a:lnTo>
                <a:lnTo>
                  <a:pt x="67157" y="3048"/>
                </a:lnTo>
                <a:lnTo>
                  <a:pt x="62585" y="6096"/>
                </a:lnTo>
                <a:lnTo>
                  <a:pt x="61061" y="10668"/>
                </a:lnTo>
                <a:lnTo>
                  <a:pt x="59537" y="16764"/>
                </a:lnTo>
                <a:lnTo>
                  <a:pt x="0" y="314413"/>
                </a:lnTo>
                <a:lnTo>
                  <a:pt x="0" y="317461"/>
                </a:lnTo>
                <a:lnTo>
                  <a:pt x="1524" y="318985"/>
                </a:lnTo>
                <a:lnTo>
                  <a:pt x="1524" y="320611"/>
                </a:lnTo>
                <a:lnTo>
                  <a:pt x="4572" y="320611"/>
                </a:lnTo>
                <a:lnTo>
                  <a:pt x="7620" y="322135"/>
                </a:lnTo>
                <a:lnTo>
                  <a:pt x="30480" y="322135"/>
                </a:lnTo>
                <a:lnTo>
                  <a:pt x="32004" y="320611"/>
                </a:lnTo>
                <a:lnTo>
                  <a:pt x="36576" y="320611"/>
                </a:lnTo>
                <a:lnTo>
                  <a:pt x="38201" y="318985"/>
                </a:lnTo>
                <a:lnTo>
                  <a:pt x="39725" y="318985"/>
                </a:lnTo>
                <a:lnTo>
                  <a:pt x="42773" y="315937"/>
                </a:lnTo>
                <a:lnTo>
                  <a:pt x="42773" y="314413"/>
                </a:lnTo>
                <a:lnTo>
                  <a:pt x="70205" y="177063"/>
                </a:lnTo>
                <a:lnTo>
                  <a:pt x="76301" y="177063"/>
                </a:lnTo>
                <a:lnTo>
                  <a:pt x="108394" y="177063"/>
                </a:lnTo>
                <a:lnTo>
                  <a:pt x="116014" y="178587"/>
                </a:lnTo>
                <a:lnTo>
                  <a:pt x="123634" y="181635"/>
                </a:lnTo>
                <a:lnTo>
                  <a:pt x="129730" y="184683"/>
                </a:lnTo>
                <a:lnTo>
                  <a:pt x="135826" y="189255"/>
                </a:lnTo>
                <a:lnTo>
                  <a:pt x="138874" y="193827"/>
                </a:lnTo>
                <a:lnTo>
                  <a:pt x="143446" y="199923"/>
                </a:lnTo>
                <a:lnTo>
                  <a:pt x="164782" y="292684"/>
                </a:lnTo>
                <a:lnTo>
                  <a:pt x="167830" y="311365"/>
                </a:lnTo>
                <a:lnTo>
                  <a:pt x="167830" y="314413"/>
                </a:lnTo>
                <a:lnTo>
                  <a:pt x="169354" y="315937"/>
                </a:lnTo>
                <a:lnTo>
                  <a:pt x="169354" y="317461"/>
                </a:lnTo>
                <a:lnTo>
                  <a:pt x="170878" y="318985"/>
                </a:lnTo>
                <a:lnTo>
                  <a:pt x="172402" y="320611"/>
                </a:lnTo>
                <a:lnTo>
                  <a:pt x="174028" y="320611"/>
                </a:lnTo>
                <a:lnTo>
                  <a:pt x="175552" y="322135"/>
                </a:lnTo>
                <a:lnTo>
                  <a:pt x="202984" y="322135"/>
                </a:lnTo>
                <a:lnTo>
                  <a:pt x="205841" y="320700"/>
                </a:lnTo>
                <a:lnTo>
                  <a:pt x="207556" y="320611"/>
                </a:lnTo>
                <a:lnTo>
                  <a:pt x="210604" y="318985"/>
                </a:lnTo>
                <a:lnTo>
                  <a:pt x="212128" y="317461"/>
                </a:lnTo>
                <a:lnTo>
                  <a:pt x="212128" y="315937"/>
                </a:lnTo>
                <a:lnTo>
                  <a:pt x="213652" y="315937"/>
                </a:lnTo>
                <a:lnTo>
                  <a:pt x="213652" y="309841"/>
                </a:lnTo>
                <a:lnTo>
                  <a:pt x="212128" y="306793"/>
                </a:lnTo>
                <a:lnTo>
                  <a:pt x="212128" y="300697"/>
                </a:lnTo>
                <a:lnTo>
                  <a:pt x="210604" y="297649"/>
                </a:lnTo>
                <a:lnTo>
                  <a:pt x="198412" y="225933"/>
                </a:lnTo>
                <a:lnTo>
                  <a:pt x="195834" y="214757"/>
                </a:lnTo>
                <a:lnTo>
                  <a:pt x="180733" y="179692"/>
                </a:lnTo>
                <a:lnTo>
                  <a:pt x="164782" y="166395"/>
                </a:lnTo>
                <a:lnTo>
                  <a:pt x="173939" y="163576"/>
                </a:lnTo>
                <a:lnTo>
                  <a:pt x="212318" y="139636"/>
                </a:lnTo>
                <a:lnTo>
                  <a:pt x="235229" y="106946"/>
                </a:lnTo>
                <a:lnTo>
                  <a:pt x="242417" y="75145"/>
                </a:lnTo>
                <a:lnTo>
                  <a:pt x="242709" y="67144"/>
                </a:lnTo>
                <a:close/>
              </a:path>
              <a:path w="513079" h="322580">
                <a:moveTo>
                  <a:pt x="512838" y="3048"/>
                </a:moveTo>
                <a:lnTo>
                  <a:pt x="509689" y="0"/>
                </a:lnTo>
                <a:lnTo>
                  <a:pt x="351002" y="0"/>
                </a:lnTo>
                <a:lnTo>
                  <a:pt x="346430" y="1524"/>
                </a:lnTo>
                <a:lnTo>
                  <a:pt x="343382" y="3048"/>
                </a:lnTo>
                <a:lnTo>
                  <a:pt x="338810" y="6096"/>
                </a:lnTo>
                <a:lnTo>
                  <a:pt x="335762" y="10668"/>
                </a:lnTo>
                <a:lnTo>
                  <a:pt x="335762" y="16764"/>
                </a:lnTo>
                <a:lnTo>
                  <a:pt x="277761" y="303745"/>
                </a:lnTo>
                <a:lnTo>
                  <a:pt x="277761" y="306793"/>
                </a:lnTo>
                <a:lnTo>
                  <a:pt x="276237" y="309841"/>
                </a:lnTo>
                <a:lnTo>
                  <a:pt x="277761" y="311365"/>
                </a:lnTo>
                <a:lnTo>
                  <a:pt x="277761" y="312889"/>
                </a:lnTo>
                <a:lnTo>
                  <a:pt x="279285" y="315937"/>
                </a:lnTo>
                <a:lnTo>
                  <a:pt x="280809" y="317461"/>
                </a:lnTo>
                <a:lnTo>
                  <a:pt x="280809" y="318985"/>
                </a:lnTo>
                <a:lnTo>
                  <a:pt x="282333" y="318985"/>
                </a:lnTo>
                <a:lnTo>
                  <a:pt x="283857" y="320611"/>
                </a:lnTo>
                <a:lnTo>
                  <a:pt x="447205" y="320611"/>
                </a:lnTo>
                <a:lnTo>
                  <a:pt x="450253" y="317461"/>
                </a:lnTo>
                <a:lnTo>
                  <a:pt x="451777" y="317461"/>
                </a:lnTo>
                <a:lnTo>
                  <a:pt x="451777" y="314413"/>
                </a:lnTo>
                <a:lnTo>
                  <a:pt x="454825" y="311365"/>
                </a:lnTo>
                <a:lnTo>
                  <a:pt x="454825" y="306793"/>
                </a:lnTo>
                <a:lnTo>
                  <a:pt x="456349" y="305269"/>
                </a:lnTo>
                <a:lnTo>
                  <a:pt x="456349" y="299173"/>
                </a:lnTo>
                <a:lnTo>
                  <a:pt x="457873" y="297649"/>
                </a:lnTo>
                <a:lnTo>
                  <a:pt x="457873" y="290029"/>
                </a:lnTo>
                <a:lnTo>
                  <a:pt x="456349" y="288505"/>
                </a:lnTo>
                <a:lnTo>
                  <a:pt x="456349" y="286981"/>
                </a:lnTo>
                <a:lnTo>
                  <a:pt x="454825" y="285457"/>
                </a:lnTo>
                <a:lnTo>
                  <a:pt x="323570" y="285457"/>
                </a:lnTo>
                <a:lnTo>
                  <a:pt x="347954" y="170967"/>
                </a:lnTo>
                <a:lnTo>
                  <a:pt x="456349" y="170967"/>
                </a:lnTo>
                <a:lnTo>
                  <a:pt x="457873" y="169443"/>
                </a:lnTo>
                <a:lnTo>
                  <a:pt x="459397" y="169443"/>
                </a:lnTo>
                <a:lnTo>
                  <a:pt x="462445" y="166395"/>
                </a:lnTo>
                <a:lnTo>
                  <a:pt x="462445" y="164871"/>
                </a:lnTo>
                <a:lnTo>
                  <a:pt x="463969" y="163347"/>
                </a:lnTo>
                <a:lnTo>
                  <a:pt x="463969" y="161823"/>
                </a:lnTo>
                <a:lnTo>
                  <a:pt x="465493" y="158686"/>
                </a:lnTo>
                <a:lnTo>
                  <a:pt x="465493" y="157162"/>
                </a:lnTo>
                <a:lnTo>
                  <a:pt x="467017" y="155638"/>
                </a:lnTo>
                <a:lnTo>
                  <a:pt x="467017" y="146494"/>
                </a:lnTo>
                <a:lnTo>
                  <a:pt x="468541" y="144970"/>
                </a:lnTo>
                <a:lnTo>
                  <a:pt x="468541" y="140398"/>
                </a:lnTo>
                <a:lnTo>
                  <a:pt x="467017" y="138874"/>
                </a:lnTo>
                <a:lnTo>
                  <a:pt x="467017" y="137350"/>
                </a:lnTo>
                <a:lnTo>
                  <a:pt x="465493" y="135826"/>
                </a:lnTo>
                <a:lnTo>
                  <a:pt x="354050" y="135826"/>
                </a:lnTo>
                <a:lnTo>
                  <a:pt x="373862" y="35052"/>
                </a:lnTo>
                <a:lnTo>
                  <a:pt x="502069" y="35052"/>
                </a:lnTo>
                <a:lnTo>
                  <a:pt x="508165" y="28956"/>
                </a:lnTo>
                <a:lnTo>
                  <a:pt x="508165" y="27432"/>
                </a:lnTo>
                <a:lnTo>
                  <a:pt x="509689" y="25908"/>
                </a:lnTo>
                <a:lnTo>
                  <a:pt x="509689" y="22860"/>
                </a:lnTo>
                <a:lnTo>
                  <a:pt x="511314" y="21336"/>
                </a:lnTo>
                <a:lnTo>
                  <a:pt x="511314" y="16764"/>
                </a:lnTo>
                <a:lnTo>
                  <a:pt x="512838" y="15240"/>
                </a:lnTo>
                <a:lnTo>
                  <a:pt x="512838" y="7620"/>
                </a:lnTo>
                <a:lnTo>
                  <a:pt x="512838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856110" y="1857931"/>
            <a:ext cx="86091" cy="87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1136701" y="1773143"/>
            <a:ext cx="3014588" cy="313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4262222" y="1787478"/>
            <a:ext cx="141178" cy="240546"/>
          </a:xfrm>
          <a:custGeom>
            <a:avLst/>
            <a:gdLst/>
            <a:ahLst/>
            <a:cxnLst/>
            <a:rect l="l" t="t" r="r" b="b"/>
            <a:pathLst>
              <a:path w="165100" h="281305">
                <a:moveTo>
                  <a:pt x="35052" y="270058"/>
                </a:moveTo>
                <a:lnTo>
                  <a:pt x="35052" y="180117"/>
                </a:lnTo>
                <a:lnTo>
                  <a:pt x="35075" y="186990"/>
                </a:lnTo>
                <a:lnTo>
                  <a:pt x="35242" y="193881"/>
                </a:lnTo>
                <a:lnTo>
                  <a:pt x="47244" y="236601"/>
                </a:lnTo>
                <a:lnTo>
                  <a:pt x="57912" y="245840"/>
                </a:lnTo>
                <a:lnTo>
                  <a:pt x="64103" y="250412"/>
                </a:lnTo>
                <a:lnTo>
                  <a:pt x="70199" y="251936"/>
                </a:lnTo>
                <a:lnTo>
                  <a:pt x="88487" y="251936"/>
                </a:lnTo>
                <a:lnTo>
                  <a:pt x="91535" y="250412"/>
                </a:lnTo>
                <a:lnTo>
                  <a:pt x="100679" y="247364"/>
                </a:lnTo>
                <a:lnTo>
                  <a:pt x="103727" y="244221"/>
                </a:lnTo>
                <a:lnTo>
                  <a:pt x="112871" y="238125"/>
                </a:lnTo>
                <a:lnTo>
                  <a:pt x="126587" y="224409"/>
                </a:lnTo>
                <a:lnTo>
                  <a:pt x="132778" y="216789"/>
                </a:lnTo>
                <a:lnTo>
                  <a:pt x="132778" y="3048"/>
                </a:lnTo>
                <a:lnTo>
                  <a:pt x="134302" y="1524"/>
                </a:lnTo>
                <a:lnTo>
                  <a:pt x="137350" y="1524"/>
                </a:lnTo>
                <a:lnTo>
                  <a:pt x="138874" y="0"/>
                </a:lnTo>
                <a:lnTo>
                  <a:pt x="158686" y="0"/>
                </a:lnTo>
                <a:lnTo>
                  <a:pt x="160210" y="1524"/>
                </a:lnTo>
                <a:lnTo>
                  <a:pt x="163258" y="1524"/>
                </a:lnTo>
                <a:lnTo>
                  <a:pt x="163258" y="3048"/>
                </a:lnTo>
                <a:lnTo>
                  <a:pt x="164782" y="3048"/>
                </a:lnTo>
                <a:lnTo>
                  <a:pt x="164782" y="274796"/>
                </a:lnTo>
                <a:lnTo>
                  <a:pt x="163258" y="276320"/>
                </a:lnTo>
                <a:lnTo>
                  <a:pt x="160210" y="276320"/>
                </a:lnTo>
                <a:lnTo>
                  <a:pt x="157162" y="277844"/>
                </a:lnTo>
                <a:lnTo>
                  <a:pt x="143446" y="277844"/>
                </a:lnTo>
                <a:lnTo>
                  <a:pt x="141922" y="276320"/>
                </a:lnTo>
                <a:lnTo>
                  <a:pt x="138874" y="276320"/>
                </a:lnTo>
                <a:lnTo>
                  <a:pt x="135826" y="273272"/>
                </a:lnTo>
                <a:lnTo>
                  <a:pt x="135826" y="247364"/>
                </a:lnTo>
                <a:lnTo>
                  <a:pt x="128889" y="254817"/>
                </a:lnTo>
                <a:lnTo>
                  <a:pt x="90582" y="278606"/>
                </a:lnTo>
                <a:lnTo>
                  <a:pt x="73247" y="280892"/>
                </a:lnTo>
                <a:lnTo>
                  <a:pt x="64095" y="280344"/>
                </a:lnTo>
                <a:lnTo>
                  <a:pt x="55256" y="278796"/>
                </a:lnTo>
                <a:lnTo>
                  <a:pt x="47007" y="276391"/>
                </a:lnTo>
                <a:lnTo>
                  <a:pt x="39624" y="273272"/>
                </a:lnTo>
                <a:lnTo>
                  <a:pt x="35052" y="270058"/>
                </a:lnTo>
                <a:close/>
              </a:path>
              <a:path w="165100" h="281305">
                <a:moveTo>
                  <a:pt x="0" y="184689"/>
                </a:moveTo>
                <a:lnTo>
                  <a:pt x="309" y="172664"/>
                </a:lnTo>
                <a:lnTo>
                  <a:pt x="1333" y="161639"/>
                </a:lnTo>
                <a:lnTo>
                  <a:pt x="3214" y="151471"/>
                </a:lnTo>
                <a:lnTo>
                  <a:pt x="6096" y="142017"/>
                </a:lnTo>
                <a:lnTo>
                  <a:pt x="8667" y="133104"/>
                </a:lnTo>
                <a:lnTo>
                  <a:pt x="31432" y="98869"/>
                </a:lnTo>
                <a:lnTo>
                  <a:pt x="68707" y="84239"/>
                </a:lnTo>
                <a:lnTo>
                  <a:pt x="77819" y="83915"/>
                </a:lnTo>
                <a:lnTo>
                  <a:pt x="85558" y="84239"/>
                </a:lnTo>
                <a:lnTo>
                  <a:pt x="126103" y="103608"/>
                </a:lnTo>
                <a:lnTo>
                  <a:pt x="132778" y="109918"/>
                </a:lnTo>
                <a:lnTo>
                  <a:pt x="132778" y="145065"/>
                </a:lnTo>
                <a:lnTo>
                  <a:pt x="125889" y="137557"/>
                </a:lnTo>
                <a:lnTo>
                  <a:pt x="119169" y="131075"/>
                </a:lnTo>
                <a:lnTo>
                  <a:pt x="82129" y="111551"/>
                </a:lnTo>
                <a:lnTo>
                  <a:pt x="71723" y="111442"/>
                </a:lnTo>
                <a:lnTo>
                  <a:pt x="65627" y="112966"/>
                </a:lnTo>
                <a:lnTo>
                  <a:pt x="59436" y="117538"/>
                </a:lnTo>
                <a:lnTo>
                  <a:pt x="53340" y="122110"/>
                </a:lnTo>
                <a:lnTo>
                  <a:pt x="48768" y="126682"/>
                </a:lnTo>
                <a:lnTo>
                  <a:pt x="45720" y="132778"/>
                </a:lnTo>
                <a:lnTo>
                  <a:pt x="41148" y="140493"/>
                </a:lnTo>
                <a:lnTo>
                  <a:pt x="38100" y="146589"/>
                </a:lnTo>
                <a:lnTo>
                  <a:pt x="36576" y="155733"/>
                </a:lnTo>
                <a:lnTo>
                  <a:pt x="35052" y="163353"/>
                </a:lnTo>
                <a:lnTo>
                  <a:pt x="35052" y="270058"/>
                </a:lnTo>
                <a:lnTo>
                  <a:pt x="33051" y="268652"/>
                </a:lnTo>
                <a:lnTo>
                  <a:pt x="9525" y="237755"/>
                </a:lnTo>
                <a:lnTo>
                  <a:pt x="285" y="193888"/>
                </a:lnTo>
                <a:lnTo>
                  <a:pt x="0" y="184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4444912" y="1859235"/>
            <a:ext cx="152635" cy="168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1143216" y="2215655"/>
            <a:ext cx="1064863" cy="2297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1227598" y="3302265"/>
            <a:ext cx="169414" cy="22262"/>
          </a:xfrm>
          <a:custGeom>
            <a:avLst/>
            <a:gdLst/>
            <a:ahLst/>
            <a:cxnLst/>
            <a:rect l="l" t="t" r="r" b="b"/>
            <a:pathLst>
              <a:path w="198119" h="26035">
                <a:moveTo>
                  <a:pt x="0" y="25908"/>
                </a:moveTo>
                <a:lnTo>
                  <a:pt x="0" y="0"/>
                </a:lnTo>
                <a:lnTo>
                  <a:pt x="198120" y="0"/>
                </a:lnTo>
                <a:lnTo>
                  <a:pt x="198120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0" name="object 10"/>
          <p:cNvGrpSpPr/>
          <p:nvPr/>
        </p:nvGrpSpPr>
        <p:grpSpPr>
          <a:xfrm>
            <a:off x="1487746" y="3200047"/>
            <a:ext cx="570686" cy="194934"/>
            <a:chOff x="1739836" y="3513677"/>
            <a:chExt cx="667385" cy="227965"/>
          </a:xfrm>
        </p:grpSpPr>
        <p:sp>
          <p:nvSpPr>
            <p:cNvPr id="11" name="object 11"/>
            <p:cNvSpPr/>
            <p:nvPr/>
          </p:nvSpPr>
          <p:spPr>
            <a:xfrm>
              <a:off x="1739836" y="3513677"/>
              <a:ext cx="166306" cy="2244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2" name="object 12"/>
            <p:cNvSpPr/>
            <p:nvPr/>
          </p:nvSpPr>
          <p:spPr>
            <a:xfrm>
              <a:off x="1930526" y="3570261"/>
              <a:ext cx="157257" cy="17081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3" name="object 13"/>
            <p:cNvSpPr/>
            <p:nvPr/>
          </p:nvSpPr>
          <p:spPr>
            <a:xfrm>
              <a:off x="2113692" y="3570261"/>
              <a:ext cx="155638" cy="17081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2954" y="3530441"/>
              <a:ext cx="103727" cy="21069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5" name="object 15"/>
          <p:cNvSpPr/>
          <p:nvPr/>
        </p:nvSpPr>
        <p:spPr>
          <a:xfrm>
            <a:off x="2121989" y="3297948"/>
            <a:ext cx="154210" cy="21177"/>
          </a:xfrm>
          <a:custGeom>
            <a:avLst/>
            <a:gdLst/>
            <a:ahLst/>
            <a:cxnLst/>
            <a:rect l="l" t="t" r="r" b="b"/>
            <a:pathLst>
              <a:path w="180339" h="24764">
                <a:moveTo>
                  <a:pt x="178498" y="21336"/>
                </a:moveTo>
                <a:lnTo>
                  <a:pt x="178498" y="3048"/>
                </a:lnTo>
                <a:lnTo>
                  <a:pt x="180022" y="3048"/>
                </a:lnTo>
                <a:lnTo>
                  <a:pt x="180022" y="19812"/>
                </a:lnTo>
                <a:lnTo>
                  <a:pt x="178498" y="21336"/>
                </a:lnTo>
                <a:close/>
              </a:path>
              <a:path w="180339" h="24764">
                <a:moveTo>
                  <a:pt x="1524" y="21336"/>
                </a:moveTo>
                <a:lnTo>
                  <a:pt x="1524" y="3048"/>
                </a:lnTo>
                <a:lnTo>
                  <a:pt x="3048" y="0"/>
                </a:lnTo>
                <a:lnTo>
                  <a:pt x="176974" y="0"/>
                </a:lnTo>
                <a:lnTo>
                  <a:pt x="178498" y="1524"/>
                </a:lnTo>
                <a:lnTo>
                  <a:pt x="178498" y="22860"/>
                </a:lnTo>
                <a:lnTo>
                  <a:pt x="175450" y="24384"/>
                </a:lnTo>
                <a:lnTo>
                  <a:pt x="4572" y="24384"/>
                </a:lnTo>
                <a:lnTo>
                  <a:pt x="1524" y="21336"/>
                </a:lnTo>
                <a:close/>
              </a:path>
              <a:path w="180339" h="24764">
                <a:moveTo>
                  <a:pt x="0" y="16764"/>
                </a:moveTo>
                <a:lnTo>
                  <a:pt x="0" y="7620"/>
                </a:lnTo>
                <a:lnTo>
                  <a:pt x="1524" y="4572"/>
                </a:lnTo>
                <a:lnTo>
                  <a:pt x="1524" y="19812"/>
                </a:lnTo>
                <a:lnTo>
                  <a:pt x="0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2368616" y="3248265"/>
            <a:ext cx="1062257" cy="1984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3530078" y="3248346"/>
            <a:ext cx="123965" cy="1984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8" name="object 18"/>
          <p:cNvGrpSpPr/>
          <p:nvPr/>
        </p:nvGrpSpPr>
        <p:grpSpPr>
          <a:xfrm>
            <a:off x="3698433" y="3248437"/>
            <a:ext cx="274211" cy="146608"/>
            <a:chOff x="4325111" y="3570266"/>
            <a:chExt cx="320675" cy="171450"/>
          </a:xfrm>
        </p:grpSpPr>
        <p:sp>
          <p:nvSpPr>
            <p:cNvPr id="19" name="object 19"/>
            <p:cNvSpPr/>
            <p:nvPr/>
          </p:nvSpPr>
          <p:spPr>
            <a:xfrm>
              <a:off x="4325111" y="3571684"/>
              <a:ext cx="134302" cy="16944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0" name="object 20"/>
            <p:cNvSpPr/>
            <p:nvPr/>
          </p:nvSpPr>
          <p:spPr>
            <a:xfrm>
              <a:off x="4502086" y="3570266"/>
              <a:ext cx="143541" cy="17082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21" name="object 21"/>
          <p:cNvSpPr/>
          <p:nvPr/>
        </p:nvSpPr>
        <p:spPr>
          <a:xfrm>
            <a:off x="4070328" y="3248346"/>
            <a:ext cx="880952" cy="19841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1487746" y="3613889"/>
            <a:ext cx="133087" cy="146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23" name="object 23"/>
          <p:cNvGrpSpPr/>
          <p:nvPr/>
        </p:nvGrpSpPr>
        <p:grpSpPr>
          <a:xfrm>
            <a:off x="1713522" y="3562983"/>
            <a:ext cx="316022" cy="197106"/>
            <a:chOff x="2003869" y="3938111"/>
            <a:chExt cx="369570" cy="230504"/>
          </a:xfrm>
        </p:grpSpPr>
        <p:sp>
          <p:nvSpPr>
            <p:cNvPr id="24" name="object 24"/>
            <p:cNvSpPr/>
            <p:nvPr/>
          </p:nvSpPr>
          <p:spPr>
            <a:xfrm>
              <a:off x="2003869" y="3938111"/>
              <a:ext cx="138874" cy="23050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5" name="object 25"/>
            <p:cNvSpPr/>
            <p:nvPr/>
          </p:nvSpPr>
          <p:spPr>
            <a:xfrm>
              <a:off x="2171700" y="3938111"/>
              <a:ext cx="201453" cy="23050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128505" y="3551255"/>
            <a:ext cx="268781" cy="209052"/>
            <a:chOff x="2489168" y="3924395"/>
            <a:chExt cx="314325" cy="244475"/>
          </a:xfrm>
        </p:grpSpPr>
        <p:sp>
          <p:nvSpPr>
            <p:cNvPr id="27" name="object 27"/>
            <p:cNvSpPr/>
            <p:nvPr/>
          </p:nvSpPr>
          <p:spPr>
            <a:xfrm>
              <a:off x="2489168" y="3924395"/>
              <a:ext cx="143446" cy="24422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5286" y="3997642"/>
              <a:ext cx="128206" cy="17097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29" name="object 29"/>
          <p:cNvSpPr/>
          <p:nvPr/>
        </p:nvSpPr>
        <p:spPr>
          <a:xfrm>
            <a:off x="2510826" y="3549952"/>
            <a:ext cx="1074066" cy="21013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3689311" y="3549952"/>
            <a:ext cx="1308884" cy="21013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31" name="object 31"/>
          <p:cNvGrpSpPr/>
          <p:nvPr/>
        </p:nvGrpSpPr>
        <p:grpSpPr>
          <a:xfrm>
            <a:off x="1496868" y="3979432"/>
            <a:ext cx="261180" cy="198735"/>
            <a:chOff x="1750504" y="4425124"/>
            <a:chExt cx="305435" cy="232410"/>
          </a:xfrm>
        </p:grpSpPr>
        <p:sp>
          <p:nvSpPr>
            <p:cNvPr id="32" name="object 32"/>
            <p:cNvSpPr/>
            <p:nvPr/>
          </p:nvSpPr>
          <p:spPr>
            <a:xfrm>
              <a:off x="1750504" y="4425124"/>
              <a:ext cx="143446" cy="23202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27479" y="4425124"/>
              <a:ext cx="128206" cy="17249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34" name="object 34"/>
          <p:cNvSpPr/>
          <p:nvPr/>
        </p:nvSpPr>
        <p:spPr>
          <a:xfrm>
            <a:off x="1802220" y="3979432"/>
            <a:ext cx="199713" cy="14750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2106269" y="3979432"/>
            <a:ext cx="110933" cy="14750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2330742" y="3915495"/>
            <a:ext cx="1075370" cy="21144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3519653" y="3916797"/>
            <a:ext cx="1020473" cy="26104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4648453" y="3979522"/>
            <a:ext cx="123965" cy="14741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1487746" y="4311011"/>
            <a:ext cx="917359" cy="18146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40" name="object 40"/>
          <p:cNvGrpSpPr/>
          <p:nvPr/>
        </p:nvGrpSpPr>
        <p:grpSpPr>
          <a:xfrm>
            <a:off x="2510826" y="4344974"/>
            <a:ext cx="253578" cy="147694"/>
            <a:chOff x="2936271" y="4852606"/>
            <a:chExt cx="296545" cy="172720"/>
          </a:xfrm>
        </p:grpSpPr>
        <p:sp>
          <p:nvSpPr>
            <p:cNvPr id="41" name="object 41"/>
            <p:cNvSpPr/>
            <p:nvPr/>
          </p:nvSpPr>
          <p:spPr>
            <a:xfrm>
              <a:off x="3120961" y="4852606"/>
              <a:ext cx="111442" cy="17249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2" name="object 42"/>
            <p:cNvSpPr/>
            <p:nvPr/>
          </p:nvSpPr>
          <p:spPr>
            <a:xfrm>
              <a:off x="2936271" y="4852606"/>
              <a:ext cx="155733" cy="17249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43" name="object 43"/>
          <p:cNvSpPr/>
          <p:nvPr/>
        </p:nvSpPr>
        <p:spPr>
          <a:xfrm>
            <a:off x="2860568" y="4291463"/>
            <a:ext cx="1021858" cy="25192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44" name="object 44"/>
          <p:cNvGrpSpPr/>
          <p:nvPr/>
        </p:nvGrpSpPr>
        <p:grpSpPr>
          <a:xfrm>
            <a:off x="3981631" y="4282341"/>
            <a:ext cx="282356" cy="210138"/>
            <a:chOff x="4656296" y="4779359"/>
            <a:chExt cx="330200" cy="245745"/>
          </a:xfrm>
        </p:grpSpPr>
        <p:sp>
          <p:nvSpPr>
            <p:cNvPr id="45" name="object 45"/>
            <p:cNvSpPr/>
            <p:nvPr/>
          </p:nvSpPr>
          <p:spPr>
            <a:xfrm>
              <a:off x="4656296" y="4779359"/>
              <a:ext cx="143446" cy="24574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6" name="object 46"/>
            <p:cNvSpPr/>
            <p:nvPr/>
          </p:nvSpPr>
          <p:spPr>
            <a:xfrm>
              <a:off x="4842414" y="4852713"/>
              <a:ext cx="143541" cy="17239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47" name="object 47"/>
          <p:cNvSpPr/>
          <p:nvPr/>
        </p:nvSpPr>
        <p:spPr>
          <a:xfrm>
            <a:off x="1494261" y="4657006"/>
            <a:ext cx="30408" cy="198735"/>
          </a:xfrm>
          <a:custGeom>
            <a:avLst/>
            <a:gdLst/>
            <a:ahLst/>
            <a:cxnLst/>
            <a:rect l="l" t="t" r="r" b="b"/>
            <a:pathLst>
              <a:path w="35560" h="232410">
                <a:moveTo>
                  <a:pt x="30480" y="228981"/>
                </a:moveTo>
                <a:lnTo>
                  <a:pt x="30480" y="68675"/>
                </a:lnTo>
                <a:lnTo>
                  <a:pt x="32004" y="68675"/>
                </a:lnTo>
                <a:lnTo>
                  <a:pt x="32004" y="228981"/>
                </a:lnTo>
                <a:lnTo>
                  <a:pt x="30480" y="228981"/>
                </a:lnTo>
                <a:close/>
              </a:path>
              <a:path w="35560" h="232410">
                <a:moveTo>
                  <a:pt x="3048" y="228981"/>
                </a:moveTo>
                <a:lnTo>
                  <a:pt x="3048" y="68675"/>
                </a:lnTo>
                <a:lnTo>
                  <a:pt x="6096" y="65627"/>
                </a:lnTo>
                <a:lnTo>
                  <a:pt x="28956" y="65627"/>
                </a:lnTo>
                <a:lnTo>
                  <a:pt x="30480" y="67151"/>
                </a:lnTo>
                <a:lnTo>
                  <a:pt x="30480" y="230505"/>
                </a:lnTo>
                <a:lnTo>
                  <a:pt x="27432" y="230505"/>
                </a:lnTo>
                <a:lnTo>
                  <a:pt x="25908" y="232029"/>
                </a:lnTo>
                <a:lnTo>
                  <a:pt x="9144" y="232029"/>
                </a:lnTo>
                <a:lnTo>
                  <a:pt x="7620" y="230505"/>
                </a:lnTo>
                <a:lnTo>
                  <a:pt x="4572" y="230505"/>
                </a:lnTo>
                <a:lnTo>
                  <a:pt x="4572" y="228981"/>
                </a:lnTo>
                <a:lnTo>
                  <a:pt x="3048" y="228981"/>
                </a:lnTo>
                <a:close/>
              </a:path>
              <a:path w="35560" h="232410">
                <a:moveTo>
                  <a:pt x="0" y="24384"/>
                </a:moveTo>
                <a:lnTo>
                  <a:pt x="0" y="10668"/>
                </a:lnTo>
                <a:lnTo>
                  <a:pt x="1524" y="6096"/>
                </a:lnTo>
                <a:lnTo>
                  <a:pt x="6096" y="1524"/>
                </a:lnTo>
                <a:lnTo>
                  <a:pt x="10668" y="0"/>
                </a:lnTo>
                <a:lnTo>
                  <a:pt x="24384" y="0"/>
                </a:lnTo>
                <a:lnTo>
                  <a:pt x="28956" y="1524"/>
                </a:lnTo>
                <a:lnTo>
                  <a:pt x="33528" y="6096"/>
                </a:lnTo>
                <a:lnTo>
                  <a:pt x="35052" y="10668"/>
                </a:lnTo>
                <a:lnTo>
                  <a:pt x="35052" y="24384"/>
                </a:lnTo>
                <a:lnTo>
                  <a:pt x="33528" y="28956"/>
                </a:lnTo>
                <a:lnTo>
                  <a:pt x="28956" y="33528"/>
                </a:lnTo>
                <a:lnTo>
                  <a:pt x="24384" y="35052"/>
                </a:lnTo>
                <a:lnTo>
                  <a:pt x="10668" y="35052"/>
                </a:lnTo>
                <a:lnTo>
                  <a:pt x="6096" y="33528"/>
                </a:lnTo>
                <a:lnTo>
                  <a:pt x="3048" y="32004"/>
                </a:lnTo>
                <a:lnTo>
                  <a:pt x="1524" y="28956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1567321" y="4710517"/>
            <a:ext cx="114843" cy="14489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49" name="object 49"/>
          <p:cNvGrpSpPr/>
          <p:nvPr/>
        </p:nvGrpSpPr>
        <p:grpSpPr>
          <a:xfrm>
            <a:off x="1722645" y="4657006"/>
            <a:ext cx="370864" cy="201450"/>
            <a:chOff x="2014537" y="5217509"/>
            <a:chExt cx="433705" cy="235585"/>
          </a:xfrm>
        </p:grpSpPr>
        <p:sp>
          <p:nvSpPr>
            <p:cNvPr id="50" name="object 50"/>
            <p:cNvSpPr/>
            <p:nvPr/>
          </p:nvSpPr>
          <p:spPr>
            <a:xfrm>
              <a:off x="2014537" y="5217509"/>
              <a:ext cx="35560" cy="232410"/>
            </a:xfrm>
            <a:custGeom>
              <a:avLst/>
              <a:gdLst/>
              <a:ahLst/>
              <a:cxnLst/>
              <a:rect l="l" t="t" r="r" b="b"/>
              <a:pathLst>
                <a:path w="35560" h="232410">
                  <a:moveTo>
                    <a:pt x="30480" y="228981"/>
                  </a:moveTo>
                  <a:lnTo>
                    <a:pt x="30480" y="68675"/>
                  </a:lnTo>
                  <a:lnTo>
                    <a:pt x="32004" y="68675"/>
                  </a:lnTo>
                  <a:lnTo>
                    <a:pt x="32004" y="228981"/>
                  </a:lnTo>
                  <a:lnTo>
                    <a:pt x="30480" y="228981"/>
                  </a:lnTo>
                  <a:close/>
                </a:path>
                <a:path w="35560" h="232410">
                  <a:moveTo>
                    <a:pt x="3048" y="228981"/>
                  </a:moveTo>
                  <a:lnTo>
                    <a:pt x="3048" y="68675"/>
                  </a:lnTo>
                  <a:lnTo>
                    <a:pt x="6096" y="65627"/>
                  </a:lnTo>
                  <a:lnTo>
                    <a:pt x="28956" y="65627"/>
                  </a:lnTo>
                  <a:lnTo>
                    <a:pt x="30480" y="67151"/>
                  </a:lnTo>
                  <a:lnTo>
                    <a:pt x="30480" y="230505"/>
                  </a:lnTo>
                  <a:lnTo>
                    <a:pt x="27432" y="230505"/>
                  </a:lnTo>
                  <a:lnTo>
                    <a:pt x="25908" y="232029"/>
                  </a:lnTo>
                  <a:lnTo>
                    <a:pt x="9144" y="232029"/>
                  </a:lnTo>
                  <a:lnTo>
                    <a:pt x="7620" y="230505"/>
                  </a:lnTo>
                  <a:lnTo>
                    <a:pt x="4572" y="230505"/>
                  </a:lnTo>
                  <a:lnTo>
                    <a:pt x="4572" y="228981"/>
                  </a:lnTo>
                  <a:lnTo>
                    <a:pt x="3048" y="228981"/>
                  </a:lnTo>
                  <a:close/>
                </a:path>
                <a:path w="35560" h="232410">
                  <a:moveTo>
                    <a:pt x="0" y="24384"/>
                  </a:moveTo>
                  <a:lnTo>
                    <a:pt x="0" y="10668"/>
                  </a:lnTo>
                  <a:lnTo>
                    <a:pt x="1524" y="6096"/>
                  </a:lnTo>
                  <a:lnTo>
                    <a:pt x="6096" y="1524"/>
                  </a:lnTo>
                  <a:lnTo>
                    <a:pt x="10668" y="0"/>
                  </a:lnTo>
                  <a:lnTo>
                    <a:pt x="24384" y="0"/>
                  </a:lnTo>
                  <a:lnTo>
                    <a:pt x="28956" y="1524"/>
                  </a:lnTo>
                  <a:lnTo>
                    <a:pt x="30480" y="4572"/>
                  </a:lnTo>
                  <a:lnTo>
                    <a:pt x="33528" y="6096"/>
                  </a:lnTo>
                  <a:lnTo>
                    <a:pt x="35052" y="10668"/>
                  </a:lnTo>
                  <a:lnTo>
                    <a:pt x="35052" y="24384"/>
                  </a:lnTo>
                  <a:lnTo>
                    <a:pt x="33528" y="28956"/>
                  </a:lnTo>
                  <a:lnTo>
                    <a:pt x="28956" y="33528"/>
                  </a:lnTo>
                  <a:lnTo>
                    <a:pt x="24384" y="35052"/>
                  </a:lnTo>
                  <a:lnTo>
                    <a:pt x="10668" y="35052"/>
                  </a:lnTo>
                  <a:lnTo>
                    <a:pt x="6096" y="33528"/>
                  </a:lnTo>
                  <a:lnTo>
                    <a:pt x="3048" y="32004"/>
                  </a:lnTo>
                  <a:lnTo>
                    <a:pt x="1524" y="28956"/>
                  </a:lnTo>
                  <a:lnTo>
                    <a:pt x="0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1" name="object 51"/>
            <p:cNvSpPr/>
            <p:nvPr/>
          </p:nvSpPr>
          <p:spPr>
            <a:xfrm>
              <a:off x="2087784" y="5280088"/>
              <a:ext cx="123634" cy="172497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2" name="object 52"/>
            <p:cNvSpPr/>
            <p:nvPr/>
          </p:nvSpPr>
          <p:spPr>
            <a:xfrm>
              <a:off x="2246471" y="5217509"/>
              <a:ext cx="35560" cy="232410"/>
            </a:xfrm>
            <a:custGeom>
              <a:avLst/>
              <a:gdLst/>
              <a:ahLst/>
              <a:cxnLst/>
              <a:rect l="l" t="t" r="r" b="b"/>
              <a:pathLst>
                <a:path w="35560" h="232410">
                  <a:moveTo>
                    <a:pt x="30575" y="228981"/>
                  </a:moveTo>
                  <a:lnTo>
                    <a:pt x="30575" y="68675"/>
                  </a:lnTo>
                  <a:lnTo>
                    <a:pt x="32099" y="68675"/>
                  </a:lnTo>
                  <a:lnTo>
                    <a:pt x="32099" y="228981"/>
                  </a:lnTo>
                  <a:lnTo>
                    <a:pt x="30575" y="228981"/>
                  </a:lnTo>
                  <a:close/>
                </a:path>
                <a:path w="35560" h="232410">
                  <a:moveTo>
                    <a:pt x="4572" y="230505"/>
                  </a:moveTo>
                  <a:lnTo>
                    <a:pt x="4572" y="67151"/>
                  </a:lnTo>
                  <a:lnTo>
                    <a:pt x="6096" y="65627"/>
                  </a:lnTo>
                  <a:lnTo>
                    <a:pt x="29051" y="65627"/>
                  </a:lnTo>
                  <a:lnTo>
                    <a:pt x="30575" y="67151"/>
                  </a:lnTo>
                  <a:lnTo>
                    <a:pt x="30575" y="230505"/>
                  </a:lnTo>
                  <a:lnTo>
                    <a:pt x="27527" y="230505"/>
                  </a:lnTo>
                  <a:lnTo>
                    <a:pt x="25908" y="232029"/>
                  </a:lnTo>
                  <a:lnTo>
                    <a:pt x="9144" y="232029"/>
                  </a:lnTo>
                  <a:lnTo>
                    <a:pt x="7620" y="230505"/>
                  </a:lnTo>
                  <a:lnTo>
                    <a:pt x="4572" y="230505"/>
                  </a:lnTo>
                  <a:close/>
                </a:path>
                <a:path w="35560" h="232410">
                  <a:moveTo>
                    <a:pt x="3048" y="228981"/>
                  </a:moveTo>
                  <a:lnTo>
                    <a:pt x="3048" y="68675"/>
                  </a:lnTo>
                  <a:lnTo>
                    <a:pt x="4572" y="68675"/>
                  </a:lnTo>
                  <a:lnTo>
                    <a:pt x="4572" y="228981"/>
                  </a:lnTo>
                  <a:lnTo>
                    <a:pt x="3048" y="228981"/>
                  </a:lnTo>
                  <a:close/>
                </a:path>
                <a:path w="35560" h="232410">
                  <a:moveTo>
                    <a:pt x="0" y="24384"/>
                  </a:moveTo>
                  <a:lnTo>
                    <a:pt x="0" y="10668"/>
                  </a:lnTo>
                  <a:lnTo>
                    <a:pt x="1524" y="6096"/>
                  </a:lnTo>
                  <a:lnTo>
                    <a:pt x="6096" y="1524"/>
                  </a:lnTo>
                  <a:lnTo>
                    <a:pt x="10668" y="0"/>
                  </a:lnTo>
                  <a:lnTo>
                    <a:pt x="24384" y="0"/>
                  </a:lnTo>
                  <a:lnTo>
                    <a:pt x="29051" y="1524"/>
                  </a:lnTo>
                  <a:lnTo>
                    <a:pt x="33623" y="6096"/>
                  </a:lnTo>
                  <a:lnTo>
                    <a:pt x="35147" y="10668"/>
                  </a:lnTo>
                  <a:lnTo>
                    <a:pt x="35147" y="24384"/>
                  </a:lnTo>
                  <a:lnTo>
                    <a:pt x="33623" y="28956"/>
                  </a:lnTo>
                  <a:lnTo>
                    <a:pt x="32099" y="32004"/>
                  </a:lnTo>
                  <a:lnTo>
                    <a:pt x="29051" y="33528"/>
                  </a:lnTo>
                  <a:lnTo>
                    <a:pt x="24384" y="35052"/>
                  </a:lnTo>
                  <a:lnTo>
                    <a:pt x="10668" y="35052"/>
                  </a:lnTo>
                  <a:lnTo>
                    <a:pt x="6096" y="33528"/>
                  </a:lnTo>
                  <a:lnTo>
                    <a:pt x="3048" y="32004"/>
                  </a:lnTo>
                  <a:lnTo>
                    <a:pt x="1524" y="28956"/>
                  </a:lnTo>
                  <a:lnTo>
                    <a:pt x="0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3" name="object 53"/>
            <p:cNvSpPr/>
            <p:nvPr/>
          </p:nvSpPr>
          <p:spPr>
            <a:xfrm>
              <a:off x="2319718" y="5280088"/>
              <a:ext cx="128206" cy="172497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54" name="object 54"/>
          <p:cNvSpPr/>
          <p:nvPr/>
        </p:nvSpPr>
        <p:spPr>
          <a:xfrm>
            <a:off x="2138931" y="4647883"/>
            <a:ext cx="796081" cy="26104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5114993" y="1656346"/>
            <a:ext cx="3264473" cy="244998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56" name="object 56"/>
          <p:cNvGrpSpPr/>
          <p:nvPr/>
        </p:nvGrpSpPr>
        <p:grpSpPr>
          <a:xfrm>
            <a:off x="3263822" y="6043429"/>
            <a:ext cx="1418840" cy="112400"/>
            <a:chOff x="3816858" y="6838854"/>
            <a:chExt cx="1659255" cy="131445"/>
          </a:xfrm>
        </p:grpSpPr>
        <p:sp>
          <p:nvSpPr>
            <p:cNvPr id="57" name="object 57"/>
            <p:cNvSpPr/>
            <p:nvPr/>
          </p:nvSpPr>
          <p:spPr>
            <a:xfrm>
              <a:off x="3816845" y="6838861"/>
              <a:ext cx="293370" cy="104139"/>
            </a:xfrm>
            <a:custGeom>
              <a:avLst/>
              <a:gdLst/>
              <a:ahLst/>
              <a:cxnLst/>
              <a:rect l="l" t="t" r="r" b="b"/>
              <a:pathLst>
                <a:path w="293370" h="104140">
                  <a:moveTo>
                    <a:pt x="96113" y="1524"/>
                  </a:moveTo>
                  <a:lnTo>
                    <a:pt x="77825" y="1524"/>
                  </a:lnTo>
                  <a:lnTo>
                    <a:pt x="53441" y="71818"/>
                  </a:lnTo>
                  <a:lnTo>
                    <a:pt x="50393" y="84010"/>
                  </a:lnTo>
                  <a:lnTo>
                    <a:pt x="48869" y="87058"/>
                  </a:lnTo>
                  <a:lnTo>
                    <a:pt x="47244" y="84010"/>
                  </a:lnTo>
                  <a:lnTo>
                    <a:pt x="45720" y="79438"/>
                  </a:lnTo>
                  <a:lnTo>
                    <a:pt x="44196" y="73342"/>
                  </a:lnTo>
                  <a:lnTo>
                    <a:pt x="19812" y="1524"/>
                  </a:lnTo>
                  <a:lnTo>
                    <a:pt x="0" y="1524"/>
                  </a:lnTo>
                  <a:lnTo>
                    <a:pt x="0" y="102298"/>
                  </a:lnTo>
                  <a:lnTo>
                    <a:pt x="13716" y="102298"/>
                  </a:lnTo>
                  <a:lnTo>
                    <a:pt x="13716" y="16764"/>
                  </a:lnTo>
                  <a:lnTo>
                    <a:pt x="42672" y="102298"/>
                  </a:lnTo>
                  <a:lnTo>
                    <a:pt x="53441" y="102298"/>
                  </a:lnTo>
                  <a:lnTo>
                    <a:pt x="83921" y="18376"/>
                  </a:lnTo>
                  <a:lnTo>
                    <a:pt x="83921" y="102298"/>
                  </a:lnTo>
                  <a:lnTo>
                    <a:pt x="96113" y="102298"/>
                  </a:lnTo>
                  <a:lnTo>
                    <a:pt x="96113" y="1524"/>
                  </a:lnTo>
                  <a:close/>
                </a:path>
                <a:path w="293370" h="104140">
                  <a:moveTo>
                    <a:pt x="198412" y="102298"/>
                  </a:moveTo>
                  <a:lnTo>
                    <a:pt x="166408" y="23926"/>
                  </a:lnTo>
                  <a:lnTo>
                    <a:pt x="166408" y="61048"/>
                  </a:lnTo>
                  <a:lnTo>
                    <a:pt x="132791" y="61048"/>
                  </a:lnTo>
                  <a:lnTo>
                    <a:pt x="143459" y="32092"/>
                  </a:lnTo>
                  <a:lnTo>
                    <a:pt x="146507" y="24472"/>
                  </a:lnTo>
                  <a:lnTo>
                    <a:pt x="148120" y="18376"/>
                  </a:lnTo>
                  <a:lnTo>
                    <a:pt x="149644" y="12192"/>
                  </a:lnTo>
                  <a:lnTo>
                    <a:pt x="151168" y="16764"/>
                  </a:lnTo>
                  <a:lnTo>
                    <a:pt x="152692" y="24472"/>
                  </a:lnTo>
                  <a:lnTo>
                    <a:pt x="157264" y="33616"/>
                  </a:lnTo>
                  <a:lnTo>
                    <a:pt x="166408" y="61048"/>
                  </a:lnTo>
                  <a:lnTo>
                    <a:pt x="166408" y="23926"/>
                  </a:lnTo>
                  <a:lnTo>
                    <a:pt x="157264" y="1524"/>
                  </a:lnTo>
                  <a:lnTo>
                    <a:pt x="141935" y="1524"/>
                  </a:lnTo>
                  <a:lnTo>
                    <a:pt x="103822" y="102298"/>
                  </a:lnTo>
                  <a:lnTo>
                    <a:pt x="117551" y="102298"/>
                  </a:lnTo>
                  <a:lnTo>
                    <a:pt x="129743" y="71818"/>
                  </a:lnTo>
                  <a:lnTo>
                    <a:pt x="132791" y="71818"/>
                  </a:lnTo>
                  <a:lnTo>
                    <a:pt x="166408" y="71818"/>
                  </a:lnTo>
                  <a:lnTo>
                    <a:pt x="170980" y="71818"/>
                  </a:lnTo>
                  <a:lnTo>
                    <a:pt x="183172" y="102298"/>
                  </a:lnTo>
                  <a:lnTo>
                    <a:pt x="198412" y="102298"/>
                  </a:lnTo>
                  <a:close/>
                </a:path>
                <a:path w="293370" h="104140">
                  <a:moveTo>
                    <a:pt x="293001" y="70192"/>
                  </a:moveTo>
                  <a:lnTo>
                    <a:pt x="279285" y="67144"/>
                  </a:lnTo>
                  <a:lnTo>
                    <a:pt x="277761" y="74866"/>
                  </a:lnTo>
                  <a:lnTo>
                    <a:pt x="274713" y="80962"/>
                  </a:lnTo>
                  <a:lnTo>
                    <a:pt x="268617" y="85534"/>
                  </a:lnTo>
                  <a:lnTo>
                    <a:pt x="264045" y="90106"/>
                  </a:lnTo>
                  <a:lnTo>
                    <a:pt x="257949" y="93154"/>
                  </a:lnTo>
                  <a:lnTo>
                    <a:pt x="244132" y="93154"/>
                  </a:lnTo>
                  <a:lnTo>
                    <a:pt x="238036" y="90106"/>
                  </a:lnTo>
                  <a:lnTo>
                    <a:pt x="233464" y="87058"/>
                  </a:lnTo>
                  <a:lnTo>
                    <a:pt x="227368" y="84010"/>
                  </a:lnTo>
                  <a:lnTo>
                    <a:pt x="224320" y="79438"/>
                  </a:lnTo>
                  <a:lnTo>
                    <a:pt x="221272" y="73342"/>
                  </a:lnTo>
                  <a:lnTo>
                    <a:pt x="219748" y="67144"/>
                  </a:lnTo>
                  <a:lnTo>
                    <a:pt x="218224" y="59524"/>
                  </a:lnTo>
                  <a:lnTo>
                    <a:pt x="218224" y="44284"/>
                  </a:lnTo>
                  <a:lnTo>
                    <a:pt x="222796" y="25996"/>
                  </a:lnTo>
                  <a:lnTo>
                    <a:pt x="227368" y="19900"/>
                  </a:lnTo>
                  <a:lnTo>
                    <a:pt x="236512" y="13716"/>
                  </a:lnTo>
                  <a:lnTo>
                    <a:pt x="244132" y="10668"/>
                  </a:lnTo>
                  <a:lnTo>
                    <a:pt x="257949" y="10668"/>
                  </a:lnTo>
                  <a:lnTo>
                    <a:pt x="264045" y="12192"/>
                  </a:lnTo>
                  <a:lnTo>
                    <a:pt x="268617" y="16764"/>
                  </a:lnTo>
                  <a:lnTo>
                    <a:pt x="273189" y="19900"/>
                  </a:lnTo>
                  <a:lnTo>
                    <a:pt x="276237" y="24472"/>
                  </a:lnTo>
                  <a:lnTo>
                    <a:pt x="277761" y="32092"/>
                  </a:lnTo>
                  <a:lnTo>
                    <a:pt x="291477" y="29044"/>
                  </a:lnTo>
                  <a:lnTo>
                    <a:pt x="258686" y="546"/>
                  </a:lnTo>
                  <a:lnTo>
                    <a:pt x="251853" y="0"/>
                  </a:lnTo>
                  <a:lnTo>
                    <a:pt x="242608" y="0"/>
                  </a:lnTo>
                  <a:lnTo>
                    <a:pt x="207721" y="29806"/>
                  </a:lnTo>
                  <a:lnTo>
                    <a:pt x="204508" y="50380"/>
                  </a:lnTo>
                  <a:lnTo>
                    <a:pt x="204800" y="58102"/>
                  </a:lnTo>
                  <a:lnTo>
                    <a:pt x="224320" y="97726"/>
                  </a:lnTo>
                  <a:lnTo>
                    <a:pt x="251853" y="103822"/>
                  </a:lnTo>
                  <a:lnTo>
                    <a:pt x="259321" y="103251"/>
                  </a:lnTo>
                  <a:lnTo>
                    <a:pt x="290398" y="77927"/>
                  </a:lnTo>
                  <a:lnTo>
                    <a:pt x="293001" y="70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8" name="object 58"/>
            <p:cNvSpPr/>
            <p:nvPr/>
          </p:nvSpPr>
          <p:spPr>
            <a:xfrm>
              <a:off x="4126706" y="6838854"/>
              <a:ext cx="1349121" cy="131349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59" name="object 59"/>
          <p:cNvSpPr/>
          <p:nvPr/>
        </p:nvSpPr>
        <p:spPr>
          <a:xfrm>
            <a:off x="4721431" y="6044651"/>
            <a:ext cx="1165453" cy="109793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4042" y="1172538"/>
            <a:ext cx="1484000" cy="282356"/>
          </a:xfrm>
          <a:custGeom>
            <a:avLst/>
            <a:gdLst/>
            <a:ahLst/>
            <a:cxnLst/>
            <a:rect l="l" t="t" r="r" b="b"/>
            <a:pathLst>
              <a:path w="1735454" h="330200">
                <a:moveTo>
                  <a:pt x="227355" y="22961"/>
                </a:moveTo>
                <a:lnTo>
                  <a:pt x="219735" y="15341"/>
                </a:lnTo>
                <a:lnTo>
                  <a:pt x="215163" y="12293"/>
                </a:lnTo>
                <a:lnTo>
                  <a:pt x="210591" y="10769"/>
                </a:lnTo>
                <a:lnTo>
                  <a:pt x="206019" y="7721"/>
                </a:lnTo>
                <a:lnTo>
                  <a:pt x="187642" y="3048"/>
                </a:lnTo>
                <a:lnTo>
                  <a:pt x="180022" y="1524"/>
                </a:lnTo>
                <a:lnTo>
                  <a:pt x="173926" y="0"/>
                </a:lnTo>
                <a:lnTo>
                  <a:pt x="158686" y="0"/>
                </a:lnTo>
                <a:lnTo>
                  <a:pt x="146380" y="342"/>
                </a:lnTo>
                <a:lnTo>
                  <a:pt x="103124" y="11455"/>
                </a:lnTo>
                <a:lnTo>
                  <a:pt x="66713" y="41643"/>
                </a:lnTo>
                <a:lnTo>
                  <a:pt x="49314" y="84683"/>
                </a:lnTo>
                <a:lnTo>
                  <a:pt x="48768" y="94678"/>
                </a:lnTo>
                <a:lnTo>
                  <a:pt x="49072" y="102412"/>
                </a:lnTo>
                <a:lnTo>
                  <a:pt x="50101" y="109588"/>
                </a:lnTo>
                <a:lnTo>
                  <a:pt x="51981" y="116192"/>
                </a:lnTo>
                <a:lnTo>
                  <a:pt x="54864" y="122212"/>
                </a:lnTo>
                <a:lnTo>
                  <a:pt x="60960" y="137452"/>
                </a:lnTo>
                <a:lnTo>
                  <a:pt x="67144" y="143548"/>
                </a:lnTo>
                <a:lnTo>
                  <a:pt x="71716" y="149644"/>
                </a:lnTo>
                <a:lnTo>
                  <a:pt x="77812" y="155740"/>
                </a:lnTo>
                <a:lnTo>
                  <a:pt x="83908" y="160312"/>
                </a:lnTo>
                <a:lnTo>
                  <a:pt x="91528" y="164973"/>
                </a:lnTo>
                <a:lnTo>
                  <a:pt x="97624" y="169545"/>
                </a:lnTo>
                <a:lnTo>
                  <a:pt x="105244" y="172593"/>
                </a:lnTo>
                <a:lnTo>
                  <a:pt x="117436" y="181737"/>
                </a:lnTo>
                <a:lnTo>
                  <a:pt x="125056" y="184785"/>
                </a:lnTo>
                <a:lnTo>
                  <a:pt x="131152" y="189357"/>
                </a:lnTo>
                <a:lnTo>
                  <a:pt x="137350" y="192405"/>
                </a:lnTo>
                <a:lnTo>
                  <a:pt x="141922" y="196977"/>
                </a:lnTo>
                <a:lnTo>
                  <a:pt x="160210" y="224510"/>
                </a:lnTo>
                <a:lnTo>
                  <a:pt x="160210" y="239750"/>
                </a:lnTo>
                <a:lnTo>
                  <a:pt x="158686" y="248894"/>
                </a:lnTo>
                <a:lnTo>
                  <a:pt x="154114" y="256514"/>
                </a:lnTo>
                <a:lnTo>
                  <a:pt x="151066" y="262610"/>
                </a:lnTo>
                <a:lnTo>
                  <a:pt x="146494" y="270230"/>
                </a:lnTo>
                <a:lnTo>
                  <a:pt x="140398" y="274891"/>
                </a:lnTo>
                <a:lnTo>
                  <a:pt x="135521" y="279184"/>
                </a:lnTo>
                <a:lnTo>
                  <a:pt x="94932" y="292900"/>
                </a:lnTo>
                <a:lnTo>
                  <a:pt x="86956" y="293179"/>
                </a:lnTo>
                <a:lnTo>
                  <a:pt x="78994" y="292925"/>
                </a:lnTo>
                <a:lnTo>
                  <a:pt x="30480" y="277939"/>
                </a:lnTo>
                <a:lnTo>
                  <a:pt x="22860" y="271843"/>
                </a:lnTo>
                <a:lnTo>
                  <a:pt x="18288" y="270230"/>
                </a:lnTo>
                <a:lnTo>
                  <a:pt x="15240" y="268706"/>
                </a:lnTo>
                <a:lnTo>
                  <a:pt x="9144" y="268706"/>
                </a:lnTo>
                <a:lnTo>
                  <a:pt x="9144" y="270230"/>
                </a:lnTo>
                <a:lnTo>
                  <a:pt x="7620" y="270230"/>
                </a:lnTo>
                <a:lnTo>
                  <a:pt x="6096" y="271843"/>
                </a:lnTo>
                <a:lnTo>
                  <a:pt x="6096" y="274891"/>
                </a:lnTo>
                <a:lnTo>
                  <a:pt x="3048" y="277939"/>
                </a:lnTo>
                <a:lnTo>
                  <a:pt x="3048" y="282511"/>
                </a:lnTo>
                <a:lnTo>
                  <a:pt x="1524" y="284035"/>
                </a:lnTo>
                <a:lnTo>
                  <a:pt x="1524" y="290131"/>
                </a:lnTo>
                <a:lnTo>
                  <a:pt x="0" y="291655"/>
                </a:lnTo>
                <a:lnTo>
                  <a:pt x="0" y="300799"/>
                </a:lnTo>
                <a:lnTo>
                  <a:pt x="1524" y="303847"/>
                </a:lnTo>
                <a:lnTo>
                  <a:pt x="6096" y="308419"/>
                </a:lnTo>
                <a:lnTo>
                  <a:pt x="9144" y="309943"/>
                </a:lnTo>
                <a:lnTo>
                  <a:pt x="18288" y="316039"/>
                </a:lnTo>
                <a:lnTo>
                  <a:pt x="24384" y="319087"/>
                </a:lnTo>
                <a:lnTo>
                  <a:pt x="32004" y="320611"/>
                </a:lnTo>
                <a:lnTo>
                  <a:pt x="38100" y="323659"/>
                </a:lnTo>
                <a:lnTo>
                  <a:pt x="45720" y="325285"/>
                </a:lnTo>
                <a:lnTo>
                  <a:pt x="54864" y="326809"/>
                </a:lnTo>
                <a:lnTo>
                  <a:pt x="61734" y="328574"/>
                </a:lnTo>
                <a:lnTo>
                  <a:pt x="68618" y="329476"/>
                </a:lnTo>
                <a:lnTo>
                  <a:pt x="75514" y="329806"/>
                </a:lnTo>
                <a:lnTo>
                  <a:pt x="82384" y="329857"/>
                </a:lnTo>
                <a:lnTo>
                  <a:pt x="96672" y="329311"/>
                </a:lnTo>
                <a:lnTo>
                  <a:pt x="143852" y="317525"/>
                </a:lnTo>
                <a:lnTo>
                  <a:pt x="179844" y="293636"/>
                </a:lnTo>
                <a:lnTo>
                  <a:pt x="200837" y="258013"/>
                </a:lnTo>
                <a:lnTo>
                  <a:pt x="206019" y="229082"/>
                </a:lnTo>
                <a:lnTo>
                  <a:pt x="205714" y="221119"/>
                </a:lnTo>
                <a:lnTo>
                  <a:pt x="204673" y="213410"/>
                </a:lnTo>
                <a:lnTo>
                  <a:pt x="202768" y="206286"/>
                </a:lnTo>
                <a:lnTo>
                  <a:pt x="199834" y="200025"/>
                </a:lnTo>
                <a:lnTo>
                  <a:pt x="193738" y="184785"/>
                </a:lnTo>
                <a:lnTo>
                  <a:pt x="187642" y="178689"/>
                </a:lnTo>
                <a:lnTo>
                  <a:pt x="183070" y="172593"/>
                </a:lnTo>
                <a:lnTo>
                  <a:pt x="176974" y="168021"/>
                </a:lnTo>
                <a:lnTo>
                  <a:pt x="169354" y="163360"/>
                </a:lnTo>
                <a:lnTo>
                  <a:pt x="163258" y="157264"/>
                </a:lnTo>
                <a:lnTo>
                  <a:pt x="155638" y="154216"/>
                </a:lnTo>
                <a:lnTo>
                  <a:pt x="149542" y="149644"/>
                </a:lnTo>
                <a:lnTo>
                  <a:pt x="141922" y="145072"/>
                </a:lnTo>
                <a:lnTo>
                  <a:pt x="135826" y="140500"/>
                </a:lnTo>
                <a:lnTo>
                  <a:pt x="128104" y="137452"/>
                </a:lnTo>
                <a:lnTo>
                  <a:pt x="115912" y="128308"/>
                </a:lnTo>
                <a:lnTo>
                  <a:pt x="111340" y="125260"/>
                </a:lnTo>
                <a:lnTo>
                  <a:pt x="105244" y="120688"/>
                </a:lnTo>
                <a:lnTo>
                  <a:pt x="102196" y="114592"/>
                </a:lnTo>
                <a:lnTo>
                  <a:pt x="97624" y="109918"/>
                </a:lnTo>
                <a:lnTo>
                  <a:pt x="94576" y="103822"/>
                </a:lnTo>
                <a:lnTo>
                  <a:pt x="93052" y="97726"/>
                </a:lnTo>
                <a:lnTo>
                  <a:pt x="93052" y="84010"/>
                </a:lnTo>
                <a:lnTo>
                  <a:pt x="94576" y="76390"/>
                </a:lnTo>
                <a:lnTo>
                  <a:pt x="97624" y="70294"/>
                </a:lnTo>
                <a:lnTo>
                  <a:pt x="99148" y="62674"/>
                </a:lnTo>
                <a:lnTo>
                  <a:pt x="103720" y="58102"/>
                </a:lnTo>
                <a:lnTo>
                  <a:pt x="108292" y="51917"/>
                </a:lnTo>
                <a:lnTo>
                  <a:pt x="120484" y="42773"/>
                </a:lnTo>
                <a:lnTo>
                  <a:pt x="154114" y="35153"/>
                </a:lnTo>
                <a:lnTo>
                  <a:pt x="163258" y="35153"/>
                </a:lnTo>
                <a:lnTo>
                  <a:pt x="178498" y="38201"/>
                </a:lnTo>
                <a:lnTo>
                  <a:pt x="186118" y="41249"/>
                </a:lnTo>
                <a:lnTo>
                  <a:pt x="192214" y="42773"/>
                </a:lnTo>
                <a:lnTo>
                  <a:pt x="196786" y="45821"/>
                </a:lnTo>
                <a:lnTo>
                  <a:pt x="201358" y="47345"/>
                </a:lnTo>
                <a:lnTo>
                  <a:pt x="206019" y="50393"/>
                </a:lnTo>
                <a:lnTo>
                  <a:pt x="209067" y="51917"/>
                </a:lnTo>
                <a:lnTo>
                  <a:pt x="212115" y="54965"/>
                </a:lnTo>
                <a:lnTo>
                  <a:pt x="219735" y="54965"/>
                </a:lnTo>
                <a:lnTo>
                  <a:pt x="219735" y="53441"/>
                </a:lnTo>
                <a:lnTo>
                  <a:pt x="221259" y="53441"/>
                </a:lnTo>
                <a:lnTo>
                  <a:pt x="222783" y="51917"/>
                </a:lnTo>
                <a:lnTo>
                  <a:pt x="222783" y="50393"/>
                </a:lnTo>
                <a:lnTo>
                  <a:pt x="224307" y="48869"/>
                </a:lnTo>
                <a:lnTo>
                  <a:pt x="224307" y="45821"/>
                </a:lnTo>
                <a:lnTo>
                  <a:pt x="225831" y="44297"/>
                </a:lnTo>
                <a:lnTo>
                  <a:pt x="225831" y="38201"/>
                </a:lnTo>
                <a:lnTo>
                  <a:pt x="227355" y="36677"/>
                </a:lnTo>
                <a:lnTo>
                  <a:pt x="227355" y="29057"/>
                </a:lnTo>
                <a:lnTo>
                  <a:pt x="227355" y="22961"/>
                </a:lnTo>
                <a:close/>
              </a:path>
              <a:path w="1735454" h="330200">
                <a:moveTo>
                  <a:pt x="550913" y="111544"/>
                </a:moveTo>
                <a:lnTo>
                  <a:pt x="543293" y="64198"/>
                </a:lnTo>
                <a:lnTo>
                  <a:pt x="521868" y="29057"/>
                </a:lnTo>
                <a:lnTo>
                  <a:pt x="505104" y="15392"/>
                </a:lnTo>
                <a:lnTo>
                  <a:pt x="505104" y="114592"/>
                </a:lnTo>
                <a:lnTo>
                  <a:pt x="505079" y="121970"/>
                </a:lnTo>
                <a:lnTo>
                  <a:pt x="500151" y="166649"/>
                </a:lnTo>
                <a:lnTo>
                  <a:pt x="494436" y="186309"/>
                </a:lnTo>
                <a:lnTo>
                  <a:pt x="491629" y="195694"/>
                </a:lnTo>
                <a:lnTo>
                  <a:pt x="474319" y="234276"/>
                </a:lnTo>
                <a:lnTo>
                  <a:pt x="448856" y="267030"/>
                </a:lnTo>
                <a:lnTo>
                  <a:pt x="413004" y="288036"/>
                </a:lnTo>
                <a:lnTo>
                  <a:pt x="378421" y="293179"/>
                </a:lnTo>
                <a:lnTo>
                  <a:pt x="368439" y="292874"/>
                </a:lnTo>
                <a:lnTo>
                  <a:pt x="359181" y="291846"/>
                </a:lnTo>
                <a:lnTo>
                  <a:pt x="350786" y="289979"/>
                </a:lnTo>
                <a:lnTo>
                  <a:pt x="343369" y="287083"/>
                </a:lnTo>
                <a:lnTo>
                  <a:pt x="335864" y="284276"/>
                </a:lnTo>
                <a:lnTo>
                  <a:pt x="309245" y="254177"/>
                </a:lnTo>
                <a:lnTo>
                  <a:pt x="303657" y="219265"/>
                </a:lnTo>
                <a:lnTo>
                  <a:pt x="303669" y="208127"/>
                </a:lnTo>
                <a:lnTo>
                  <a:pt x="308406" y="164172"/>
                </a:lnTo>
                <a:lnTo>
                  <a:pt x="319824" y="124739"/>
                </a:lnTo>
                <a:lnTo>
                  <a:pt x="338556" y="86677"/>
                </a:lnTo>
                <a:lnTo>
                  <a:pt x="367563" y="56349"/>
                </a:lnTo>
                <a:lnTo>
                  <a:pt x="406476" y="38963"/>
                </a:lnTo>
                <a:lnTo>
                  <a:pt x="430326" y="36677"/>
                </a:lnTo>
                <a:lnTo>
                  <a:pt x="440613" y="36995"/>
                </a:lnTo>
                <a:lnTo>
                  <a:pt x="478040" y="48501"/>
                </a:lnTo>
                <a:lnTo>
                  <a:pt x="502056" y="82486"/>
                </a:lnTo>
                <a:lnTo>
                  <a:pt x="505104" y="114592"/>
                </a:lnTo>
                <a:lnTo>
                  <a:pt x="505104" y="15392"/>
                </a:lnTo>
                <a:lnTo>
                  <a:pt x="464096" y="1346"/>
                </a:lnTo>
                <a:lnTo>
                  <a:pt x="440613" y="63"/>
                </a:lnTo>
                <a:lnTo>
                  <a:pt x="433374" y="165"/>
                </a:lnTo>
                <a:lnTo>
                  <a:pt x="389648" y="5194"/>
                </a:lnTo>
                <a:lnTo>
                  <a:pt x="350786" y="22009"/>
                </a:lnTo>
                <a:lnTo>
                  <a:pt x="319836" y="46748"/>
                </a:lnTo>
                <a:lnTo>
                  <a:pt x="296024" y="77914"/>
                </a:lnTo>
                <a:lnTo>
                  <a:pt x="278028" y="112890"/>
                </a:lnTo>
                <a:lnTo>
                  <a:pt x="265849" y="149085"/>
                </a:lnTo>
                <a:lnTo>
                  <a:pt x="258216" y="197561"/>
                </a:lnTo>
                <a:lnTo>
                  <a:pt x="257835" y="219938"/>
                </a:lnTo>
                <a:lnTo>
                  <a:pt x="258140" y="233108"/>
                </a:lnTo>
                <a:lnTo>
                  <a:pt x="267919" y="277215"/>
                </a:lnTo>
                <a:lnTo>
                  <a:pt x="293433" y="308660"/>
                </a:lnTo>
                <a:lnTo>
                  <a:pt x="332790" y="326605"/>
                </a:lnTo>
                <a:lnTo>
                  <a:pt x="375373" y="329704"/>
                </a:lnTo>
                <a:lnTo>
                  <a:pt x="388289" y="329260"/>
                </a:lnTo>
                <a:lnTo>
                  <a:pt x="433374" y="319087"/>
                </a:lnTo>
                <a:lnTo>
                  <a:pt x="470065" y="298729"/>
                </a:lnTo>
                <a:lnTo>
                  <a:pt x="499198" y="271424"/>
                </a:lnTo>
                <a:lnTo>
                  <a:pt x="505104" y="263867"/>
                </a:lnTo>
                <a:lnTo>
                  <a:pt x="507085" y="261340"/>
                </a:lnTo>
                <a:lnTo>
                  <a:pt x="526630" y="226783"/>
                </a:lnTo>
                <a:lnTo>
                  <a:pt x="539686" y="190525"/>
                </a:lnTo>
                <a:lnTo>
                  <a:pt x="549960" y="132308"/>
                </a:lnTo>
                <a:lnTo>
                  <a:pt x="550659" y="121856"/>
                </a:lnTo>
                <a:lnTo>
                  <a:pt x="550913" y="111544"/>
                </a:lnTo>
                <a:close/>
              </a:path>
              <a:path w="1735454" h="330200">
                <a:moveTo>
                  <a:pt x="810387" y="6197"/>
                </a:moveTo>
                <a:lnTo>
                  <a:pt x="808761" y="4673"/>
                </a:lnTo>
                <a:lnTo>
                  <a:pt x="657694" y="4673"/>
                </a:lnTo>
                <a:lnTo>
                  <a:pt x="581393" y="319087"/>
                </a:lnTo>
                <a:lnTo>
                  <a:pt x="581393" y="322135"/>
                </a:lnTo>
                <a:lnTo>
                  <a:pt x="582917" y="322135"/>
                </a:lnTo>
                <a:lnTo>
                  <a:pt x="582917" y="323659"/>
                </a:lnTo>
                <a:lnTo>
                  <a:pt x="584441" y="323659"/>
                </a:lnTo>
                <a:lnTo>
                  <a:pt x="585965" y="325285"/>
                </a:lnTo>
                <a:lnTo>
                  <a:pt x="589013" y="325285"/>
                </a:lnTo>
                <a:lnTo>
                  <a:pt x="592061" y="326809"/>
                </a:lnTo>
                <a:lnTo>
                  <a:pt x="611974" y="326809"/>
                </a:lnTo>
                <a:lnTo>
                  <a:pt x="615022" y="325285"/>
                </a:lnTo>
                <a:lnTo>
                  <a:pt x="619594" y="325285"/>
                </a:lnTo>
                <a:lnTo>
                  <a:pt x="621118" y="323659"/>
                </a:lnTo>
                <a:lnTo>
                  <a:pt x="622642" y="323659"/>
                </a:lnTo>
                <a:lnTo>
                  <a:pt x="622642" y="322135"/>
                </a:lnTo>
                <a:lnTo>
                  <a:pt x="624166" y="322135"/>
                </a:lnTo>
                <a:lnTo>
                  <a:pt x="624166" y="319087"/>
                </a:lnTo>
                <a:lnTo>
                  <a:pt x="651598" y="184785"/>
                </a:lnTo>
                <a:lnTo>
                  <a:pt x="659218" y="184785"/>
                </a:lnTo>
                <a:lnTo>
                  <a:pt x="766089" y="184785"/>
                </a:lnTo>
                <a:lnTo>
                  <a:pt x="767613" y="183261"/>
                </a:lnTo>
                <a:lnTo>
                  <a:pt x="767613" y="181737"/>
                </a:lnTo>
                <a:lnTo>
                  <a:pt x="769137" y="181737"/>
                </a:lnTo>
                <a:lnTo>
                  <a:pt x="770661" y="180213"/>
                </a:lnTo>
                <a:lnTo>
                  <a:pt x="770661" y="177165"/>
                </a:lnTo>
                <a:lnTo>
                  <a:pt x="772185" y="175641"/>
                </a:lnTo>
                <a:lnTo>
                  <a:pt x="772185" y="174117"/>
                </a:lnTo>
                <a:lnTo>
                  <a:pt x="773709" y="171069"/>
                </a:lnTo>
                <a:lnTo>
                  <a:pt x="773709" y="168021"/>
                </a:lnTo>
                <a:lnTo>
                  <a:pt x="775233" y="164973"/>
                </a:lnTo>
                <a:lnTo>
                  <a:pt x="775233" y="152692"/>
                </a:lnTo>
                <a:lnTo>
                  <a:pt x="773709" y="151168"/>
                </a:lnTo>
                <a:lnTo>
                  <a:pt x="773709" y="149644"/>
                </a:lnTo>
                <a:lnTo>
                  <a:pt x="659218" y="149644"/>
                </a:lnTo>
                <a:lnTo>
                  <a:pt x="680643" y="39725"/>
                </a:lnTo>
                <a:lnTo>
                  <a:pt x="801141" y="39725"/>
                </a:lnTo>
                <a:lnTo>
                  <a:pt x="802665" y="38201"/>
                </a:lnTo>
                <a:lnTo>
                  <a:pt x="804189" y="38201"/>
                </a:lnTo>
                <a:lnTo>
                  <a:pt x="804189" y="36677"/>
                </a:lnTo>
                <a:lnTo>
                  <a:pt x="805713" y="35153"/>
                </a:lnTo>
                <a:lnTo>
                  <a:pt x="807237" y="32105"/>
                </a:lnTo>
                <a:lnTo>
                  <a:pt x="807237" y="30581"/>
                </a:lnTo>
                <a:lnTo>
                  <a:pt x="808761" y="29057"/>
                </a:lnTo>
                <a:lnTo>
                  <a:pt x="808761" y="24485"/>
                </a:lnTo>
                <a:lnTo>
                  <a:pt x="810387" y="22961"/>
                </a:lnTo>
                <a:lnTo>
                  <a:pt x="810387" y="6197"/>
                </a:lnTo>
                <a:close/>
              </a:path>
              <a:path w="1735454" h="330200">
                <a:moveTo>
                  <a:pt x="1077366" y="10769"/>
                </a:moveTo>
                <a:lnTo>
                  <a:pt x="1075842" y="7721"/>
                </a:lnTo>
                <a:lnTo>
                  <a:pt x="1075842" y="6197"/>
                </a:lnTo>
                <a:lnTo>
                  <a:pt x="1074318" y="4673"/>
                </a:lnTo>
                <a:lnTo>
                  <a:pt x="845426" y="4673"/>
                </a:lnTo>
                <a:lnTo>
                  <a:pt x="842378" y="7721"/>
                </a:lnTo>
                <a:lnTo>
                  <a:pt x="840854" y="7721"/>
                </a:lnTo>
                <a:lnTo>
                  <a:pt x="840854" y="10769"/>
                </a:lnTo>
                <a:lnTo>
                  <a:pt x="837806" y="13817"/>
                </a:lnTo>
                <a:lnTo>
                  <a:pt x="837806" y="16865"/>
                </a:lnTo>
                <a:lnTo>
                  <a:pt x="836282" y="19913"/>
                </a:lnTo>
                <a:lnTo>
                  <a:pt x="836282" y="24485"/>
                </a:lnTo>
                <a:lnTo>
                  <a:pt x="834758" y="26009"/>
                </a:lnTo>
                <a:lnTo>
                  <a:pt x="834758" y="36677"/>
                </a:lnTo>
                <a:lnTo>
                  <a:pt x="836282" y="38201"/>
                </a:lnTo>
                <a:lnTo>
                  <a:pt x="836282" y="39725"/>
                </a:lnTo>
                <a:lnTo>
                  <a:pt x="930871" y="39725"/>
                </a:lnTo>
                <a:lnTo>
                  <a:pt x="874382" y="319087"/>
                </a:lnTo>
                <a:lnTo>
                  <a:pt x="874382" y="322135"/>
                </a:lnTo>
                <a:lnTo>
                  <a:pt x="875906" y="322135"/>
                </a:lnTo>
                <a:lnTo>
                  <a:pt x="875906" y="323659"/>
                </a:lnTo>
                <a:lnTo>
                  <a:pt x="877430" y="323659"/>
                </a:lnTo>
                <a:lnTo>
                  <a:pt x="879055" y="325285"/>
                </a:lnTo>
                <a:lnTo>
                  <a:pt x="882103" y="325285"/>
                </a:lnTo>
                <a:lnTo>
                  <a:pt x="885151" y="326809"/>
                </a:lnTo>
                <a:lnTo>
                  <a:pt x="904963" y="326809"/>
                </a:lnTo>
                <a:lnTo>
                  <a:pt x="908011" y="325285"/>
                </a:lnTo>
                <a:lnTo>
                  <a:pt x="912583" y="325285"/>
                </a:lnTo>
                <a:lnTo>
                  <a:pt x="914107" y="323659"/>
                </a:lnTo>
                <a:lnTo>
                  <a:pt x="915631" y="323659"/>
                </a:lnTo>
                <a:lnTo>
                  <a:pt x="915631" y="322135"/>
                </a:lnTo>
                <a:lnTo>
                  <a:pt x="917155" y="322135"/>
                </a:lnTo>
                <a:lnTo>
                  <a:pt x="917155" y="319087"/>
                </a:lnTo>
                <a:lnTo>
                  <a:pt x="973632" y="39725"/>
                </a:lnTo>
                <a:lnTo>
                  <a:pt x="1066698" y="39725"/>
                </a:lnTo>
                <a:lnTo>
                  <a:pt x="1068222" y="38201"/>
                </a:lnTo>
                <a:lnTo>
                  <a:pt x="1069746" y="38201"/>
                </a:lnTo>
                <a:lnTo>
                  <a:pt x="1072794" y="35153"/>
                </a:lnTo>
                <a:lnTo>
                  <a:pt x="1072794" y="33629"/>
                </a:lnTo>
                <a:lnTo>
                  <a:pt x="1074318" y="30581"/>
                </a:lnTo>
                <a:lnTo>
                  <a:pt x="1074318" y="29057"/>
                </a:lnTo>
                <a:lnTo>
                  <a:pt x="1075842" y="26009"/>
                </a:lnTo>
                <a:lnTo>
                  <a:pt x="1075842" y="22961"/>
                </a:lnTo>
                <a:lnTo>
                  <a:pt x="1077366" y="19913"/>
                </a:lnTo>
                <a:lnTo>
                  <a:pt x="1077366" y="12293"/>
                </a:lnTo>
                <a:lnTo>
                  <a:pt x="1077366" y="10769"/>
                </a:lnTo>
                <a:close/>
              </a:path>
              <a:path w="1735454" h="330200">
                <a:moveTo>
                  <a:pt x="1518475" y="6197"/>
                </a:moveTo>
                <a:lnTo>
                  <a:pt x="1516951" y="6197"/>
                </a:lnTo>
                <a:lnTo>
                  <a:pt x="1515427" y="4673"/>
                </a:lnTo>
                <a:lnTo>
                  <a:pt x="1513903" y="3048"/>
                </a:lnTo>
                <a:lnTo>
                  <a:pt x="1481797" y="3048"/>
                </a:lnTo>
                <a:lnTo>
                  <a:pt x="1480273" y="4673"/>
                </a:lnTo>
                <a:lnTo>
                  <a:pt x="1478749" y="4673"/>
                </a:lnTo>
                <a:lnTo>
                  <a:pt x="1474177" y="9245"/>
                </a:lnTo>
                <a:lnTo>
                  <a:pt x="1474177" y="10769"/>
                </a:lnTo>
                <a:lnTo>
                  <a:pt x="1349019" y="280987"/>
                </a:lnTo>
                <a:lnTo>
                  <a:pt x="1329207" y="12293"/>
                </a:lnTo>
                <a:lnTo>
                  <a:pt x="1327683" y="10769"/>
                </a:lnTo>
                <a:lnTo>
                  <a:pt x="1327683" y="6197"/>
                </a:lnTo>
                <a:lnTo>
                  <a:pt x="1326159" y="4673"/>
                </a:lnTo>
                <a:lnTo>
                  <a:pt x="1324635" y="4673"/>
                </a:lnTo>
                <a:lnTo>
                  <a:pt x="1323111" y="3048"/>
                </a:lnTo>
                <a:lnTo>
                  <a:pt x="1292631" y="3048"/>
                </a:lnTo>
                <a:lnTo>
                  <a:pt x="1289583" y="4673"/>
                </a:lnTo>
                <a:lnTo>
                  <a:pt x="1288059" y="4673"/>
                </a:lnTo>
                <a:lnTo>
                  <a:pt x="1286535" y="6197"/>
                </a:lnTo>
                <a:lnTo>
                  <a:pt x="1285011" y="6197"/>
                </a:lnTo>
                <a:lnTo>
                  <a:pt x="1283385" y="7721"/>
                </a:lnTo>
                <a:lnTo>
                  <a:pt x="1283385" y="9245"/>
                </a:lnTo>
                <a:lnTo>
                  <a:pt x="1280337" y="12293"/>
                </a:lnTo>
                <a:lnTo>
                  <a:pt x="1158328" y="280987"/>
                </a:lnTo>
                <a:lnTo>
                  <a:pt x="1139939" y="13817"/>
                </a:lnTo>
                <a:lnTo>
                  <a:pt x="1139939" y="7721"/>
                </a:lnTo>
                <a:lnTo>
                  <a:pt x="1138415" y="7721"/>
                </a:lnTo>
                <a:lnTo>
                  <a:pt x="1138415" y="6197"/>
                </a:lnTo>
                <a:lnTo>
                  <a:pt x="1136891" y="4673"/>
                </a:lnTo>
                <a:lnTo>
                  <a:pt x="1135367" y="4673"/>
                </a:lnTo>
                <a:lnTo>
                  <a:pt x="1132319" y="3048"/>
                </a:lnTo>
                <a:lnTo>
                  <a:pt x="1101839" y="3048"/>
                </a:lnTo>
                <a:lnTo>
                  <a:pt x="1100315" y="4673"/>
                </a:lnTo>
                <a:lnTo>
                  <a:pt x="1098791" y="4673"/>
                </a:lnTo>
                <a:lnTo>
                  <a:pt x="1097267" y="6197"/>
                </a:lnTo>
                <a:lnTo>
                  <a:pt x="1097267" y="10769"/>
                </a:lnTo>
                <a:lnTo>
                  <a:pt x="1095743" y="12293"/>
                </a:lnTo>
                <a:lnTo>
                  <a:pt x="1097267" y="15341"/>
                </a:lnTo>
                <a:lnTo>
                  <a:pt x="1097267" y="18389"/>
                </a:lnTo>
                <a:lnTo>
                  <a:pt x="1121651" y="316039"/>
                </a:lnTo>
                <a:lnTo>
                  <a:pt x="1123175" y="317563"/>
                </a:lnTo>
                <a:lnTo>
                  <a:pt x="1123175" y="320611"/>
                </a:lnTo>
                <a:lnTo>
                  <a:pt x="1124699" y="322135"/>
                </a:lnTo>
                <a:lnTo>
                  <a:pt x="1124699" y="323659"/>
                </a:lnTo>
                <a:lnTo>
                  <a:pt x="1126223" y="323659"/>
                </a:lnTo>
                <a:lnTo>
                  <a:pt x="1129271" y="325285"/>
                </a:lnTo>
                <a:lnTo>
                  <a:pt x="1130795" y="325285"/>
                </a:lnTo>
                <a:lnTo>
                  <a:pt x="1133843" y="326809"/>
                </a:lnTo>
                <a:lnTo>
                  <a:pt x="1167472" y="326809"/>
                </a:lnTo>
                <a:lnTo>
                  <a:pt x="1170520" y="325285"/>
                </a:lnTo>
                <a:lnTo>
                  <a:pt x="1173568" y="325285"/>
                </a:lnTo>
                <a:lnTo>
                  <a:pt x="1175092" y="323659"/>
                </a:lnTo>
                <a:lnTo>
                  <a:pt x="1176616" y="323659"/>
                </a:lnTo>
                <a:lnTo>
                  <a:pt x="1181188" y="319087"/>
                </a:lnTo>
                <a:lnTo>
                  <a:pt x="1182712" y="316039"/>
                </a:lnTo>
                <a:lnTo>
                  <a:pt x="1292631" y="73342"/>
                </a:lnTo>
                <a:lnTo>
                  <a:pt x="1310919" y="316039"/>
                </a:lnTo>
                <a:lnTo>
                  <a:pt x="1312443" y="319087"/>
                </a:lnTo>
                <a:lnTo>
                  <a:pt x="1312443" y="320611"/>
                </a:lnTo>
                <a:lnTo>
                  <a:pt x="1313967" y="322135"/>
                </a:lnTo>
                <a:lnTo>
                  <a:pt x="1313967" y="323659"/>
                </a:lnTo>
                <a:lnTo>
                  <a:pt x="1315491" y="323659"/>
                </a:lnTo>
                <a:lnTo>
                  <a:pt x="1318539" y="325285"/>
                </a:lnTo>
                <a:lnTo>
                  <a:pt x="1320063" y="325285"/>
                </a:lnTo>
                <a:lnTo>
                  <a:pt x="1323111" y="326809"/>
                </a:lnTo>
                <a:lnTo>
                  <a:pt x="1355204" y="326809"/>
                </a:lnTo>
                <a:lnTo>
                  <a:pt x="1358252" y="325285"/>
                </a:lnTo>
                <a:lnTo>
                  <a:pt x="1361300" y="325285"/>
                </a:lnTo>
                <a:lnTo>
                  <a:pt x="1362824" y="323659"/>
                </a:lnTo>
                <a:lnTo>
                  <a:pt x="1365872" y="323659"/>
                </a:lnTo>
                <a:lnTo>
                  <a:pt x="1370444" y="319087"/>
                </a:lnTo>
                <a:lnTo>
                  <a:pt x="1370444" y="316039"/>
                </a:lnTo>
                <a:lnTo>
                  <a:pt x="1515427" y="19913"/>
                </a:lnTo>
                <a:lnTo>
                  <a:pt x="1516951" y="15341"/>
                </a:lnTo>
                <a:lnTo>
                  <a:pt x="1516951" y="12293"/>
                </a:lnTo>
                <a:lnTo>
                  <a:pt x="1518475" y="10769"/>
                </a:lnTo>
                <a:lnTo>
                  <a:pt x="1518475" y="6197"/>
                </a:lnTo>
                <a:close/>
              </a:path>
              <a:path w="1735454" h="330200">
                <a:moveTo>
                  <a:pt x="1735162" y="309943"/>
                </a:moveTo>
                <a:lnTo>
                  <a:pt x="1686293" y="12293"/>
                </a:lnTo>
                <a:lnTo>
                  <a:pt x="1686293" y="9245"/>
                </a:lnTo>
                <a:lnTo>
                  <a:pt x="1684769" y="7721"/>
                </a:lnTo>
                <a:lnTo>
                  <a:pt x="1684769" y="6197"/>
                </a:lnTo>
                <a:lnTo>
                  <a:pt x="1683245" y="4673"/>
                </a:lnTo>
                <a:lnTo>
                  <a:pt x="1680197" y="4673"/>
                </a:lnTo>
                <a:lnTo>
                  <a:pt x="1678673" y="3048"/>
                </a:lnTo>
                <a:lnTo>
                  <a:pt x="1675625" y="3048"/>
                </a:lnTo>
                <a:lnTo>
                  <a:pt x="1675625" y="207645"/>
                </a:lnTo>
                <a:lnTo>
                  <a:pt x="1564284" y="207645"/>
                </a:lnTo>
                <a:lnTo>
                  <a:pt x="1651241" y="47345"/>
                </a:lnTo>
                <a:lnTo>
                  <a:pt x="1675625" y="207645"/>
                </a:lnTo>
                <a:lnTo>
                  <a:pt x="1675625" y="3048"/>
                </a:lnTo>
                <a:lnTo>
                  <a:pt x="1640573" y="3048"/>
                </a:lnTo>
                <a:lnTo>
                  <a:pt x="1639049" y="4673"/>
                </a:lnTo>
                <a:lnTo>
                  <a:pt x="1636001" y="4673"/>
                </a:lnTo>
                <a:lnTo>
                  <a:pt x="1631429" y="9245"/>
                </a:lnTo>
                <a:lnTo>
                  <a:pt x="1629905" y="12293"/>
                </a:lnTo>
                <a:lnTo>
                  <a:pt x="1461985" y="309943"/>
                </a:lnTo>
                <a:lnTo>
                  <a:pt x="1458937" y="316039"/>
                </a:lnTo>
                <a:lnTo>
                  <a:pt x="1458937" y="322135"/>
                </a:lnTo>
                <a:lnTo>
                  <a:pt x="1460461" y="323659"/>
                </a:lnTo>
                <a:lnTo>
                  <a:pt x="1461985" y="325285"/>
                </a:lnTo>
                <a:lnTo>
                  <a:pt x="1463509" y="325285"/>
                </a:lnTo>
                <a:lnTo>
                  <a:pt x="1466557" y="326809"/>
                </a:lnTo>
                <a:lnTo>
                  <a:pt x="1492554" y="326809"/>
                </a:lnTo>
                <a:lnTo>
                  <a:pt x="1495602" y="325285"/>
                </a:lnTo>
                <a:lnTo>
                  <a:pt x="1497126" y="325285"/>
                </a:lnTo>
                <a:lnTo>
                  <a:pt x="1498650" y="323659"/>
                </a:lnTo>
                <a:lnTo>
                  <a:pt x="1500174" y="323659"/>
                </a:lnTo>
                <a:lnTo>
                  <a:pt x="1501698" y="322135"/>
                </a:lnTo>
                <a:lnTo>
                  <a:pt x="1503222" y="322135"/>
                </a:lnTo>
                <a:lnTo>
                  <a:pt x="1503222" y="320611"/>
                </a:lnTo>
                <a:lnTo>
                  <a:pt x="1504746" y="319087"/>
                </a:lnTo>
                <a:lnTo>
                  <a:pt x="1545894" y="241274"/>
                </a:lnTo>
                <a:lnTo>
                  <a:pt x="1564284" y="241274"/>
                </a:lnTo>
                <a:lnTo>
                  <a:pt x="1675625" y="241274"/>
                </a:lnTo>
                <a:lnTo>
                  <a:pt x="1680197" y="241274"/>
                </a:lnTo>
                <a:lnTo>
                  <a:pt x="1692490" y="319087"/>
                </a:lnTo>
                <a:lnTo>
                  <a:pt x="1692490" y="322135"/>
                </a:lnTo>
                <a:lnTo>
                  <a:pt x="1694014" y="323659"/>
                </a:lnTo>
                <a:lnTo>
                  <a:pt x="1695538" y="325285"/>
                </a:lnTo>
                <a:lnTo>
                  <a:pt x="1697062" y="325285"/>
                </a:lnTo>
                <a:lnTo>
                  <a:pt x="1700110" y="326809"/>
                </a:lnTo>
                <a:lnTo>
                  <a:pt x="1729066" y="326809"/>
                </a:lnTo>
                <a:lnTo>
                  <a:pt x="1730590" y="325285"/>
                </a:lnTo>
                <a:lnTo>
                  <a:pt x="1732114" y="323659"/>
                </a:lnTo>
                <a:lnTo>
                  <a:pt x="1735162" y="320611"/>
                </a:lnTo>
                <a:lnTo>
                  <a:pt x="1735162" y="309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5092176" y="1176535"/>
            <a:ext cx="438738" cy="275840"/>
          </a:xfrm>
          <a:custGeom>
            <a:avLst/>
            <a:gdLst/>
            <a:ahLst/>
            <a:cxnLst/>
            <a:rect l="l" t="t" r="r" b="b"/>
            <a:pathLst>
              <a:path w="513079" h="322580">
                <a:moveTo>
                  <a:pt x="242709" y="67144"/>
                </a:moveTo>
                <a:lnTo>
                  <a:pt x="229273" y="26289"/>
                </a:lnTo>
                <a:lnTo>
                  <a:pt x="196888" y="6426"/>
                </a:lnTo>
                <a:lnTo>
                  <a:pt x="196888" y="68668"/>
                </a:lnTo>
                <a:lnTo>
                  <a:pt x="196888" y="73240"/>
                </a:lnTo>
                <a:lnTo>
                  <a:pt x="185839" y="110477"/>
                </a:lnTo>
                <a:lnTo>
                  <a:pt x="152590" y="137350"/>
                </a:lnTo>
                <a:lnTo>
                  <a:pt x="76301" y="143446"/>
                </a:lnTo>
                <a:lnTo>
                  <a:pt x="99161" y="35052"/>
                </a:lnTo>
                <a:lnTo>
                  <a:pt x="160210" y="35052"/>
                </a:lnTo>
                <a:lnTo>
                  <a:pt x="167830" y="38100"/>
                </a:lnTo>
                <a:lnTo>
                  <a:pt x="174028" y="39624"/>
                </a:lnTo>
                <a:lnTo>
                  <a:pt x="180124" y="42672"/>
                </a:lnTo>
                <a:lnTo>
                  <a:pt x="184696" y="45720"/>
                </a:lnTo>
                <a:lnTo>
                  <a:pt x="187744" y="48768"/>
                </a:lnTo>
                <a:lnTo>
                  <a:pt x="190792" y="53428"/>
                </a:lnTo>
                <a:lnTo>
                  <a:pt x="193840" y="58000"/>
                </a:lnTo>
                <a:lnTo>
                  <a:pt x="195364" y="62572"/>
                </a:lnTo>
                <a:lnTo>
                  <a:pt x="196888" y="68668"/>
                </a:lnTo>
                <a:lnTo>
                  <a:pt x="196888" y="6426"/>
                </a:lnTo>
                <a:lnTo>
                  <a:pt x="152590" y="76"/>
                </a:lnTo>
                <a:lnTo>
                  <a:pt x="76301" y="0"/>
                </a:lnTo>
                <a:lnTo>
                  <a:pt x="67157" y="3048"/>
                </a:lnTo>
                <a:lnTo>
                  <a:pt x="62585" y="6096"/>
                </a:lnTo>
                <a:lnTo>
                  <a:pt x="61061" y="10668"/>
                </a:lnTo>
                <a:lnTo>
                  <a:pt x="59537" y="16764"/>
                </a:lnTo>
                <a:lnTo>
                  <a:pt x="0" y="314413"/>
                </a:lnTo>
                <a:lnTo>
                  <a:pt x="0" y="317461"/>
                </a:lnTo>
                <a:lnTo>
                  <a:pt x="1524" y="318985"/>
                </a:lnTo>
                <a:lnTo>
                  <a:pt x="1524" y="320611"/>
                </a:lnTo>
                <a:lnTo>
                  <a:pt x="4572" y="320611"/>
                </a:lnTo>
                <a:lnTo>
                  <a:pt x="7620" y="322135"/>
                </a:lnTo>
                <a:lnTo>
                  <a:pt x="30480" y="322135"/>
                </a:lnTo>
                <a:lnTo>
                  <a:pt x="32004" y="320611"/>
                </a:lnTo>
                <a:lnTo>
                  <a:pt x="36576" y="320611"/>
                </a:lnTo>
                <a:lnTo>
                  <a:pt x="38201" y="318985"/>
                </a:lnTo>
                <a:lnTo>
                  <a:pt x="39725" y="318985"/>
                </a:lnTo>
                <a:lnTo>
                  <a:pt x="42773" y="315937"/>
                </a:lnTo>
                <a:lnTo>
                  <a:pt x="42773" y="314413"/>
                </a:lnTo>
                <a:lnTo>
                  <a:pt x="70205" y="177063"/>
                </a:lnTo>
                <a:lnTo>
                  <a:pt x="76301" y="177063"/>
                </a:lnTo>
                <a:lnTo>
                  <a:pt x="108394" y="177063"/>
                </a:lnTo>
                <a:lnTo>
                  <a:pt x="116014" y="178587"/>
                </a:lnTo>
                <a:lnTo>
                  <a:pt x="123634" y="181635"/>
                </a:lnTo>
                <a:lnTo>
                  <a:pt x="129730" y="184683"/>
                </a:lnTo>
                <a:lnTo>
                  <a:pt x="135826" y="189255"/>
                </a:lnTo>
                <a:lnTo>
                  <a:pt x="138874" y="193827"/>
                </a:lnTo>
                <a:lnTo>
                  <a:pt x="143446" y="199923"/>
                </a:lnTo>
                <a:lnTo>
                  <a:pt x="164782" y="292684"/>
                </a:lnTo>
                <a:lnTo>
                  <a:pt x="167830" y="311365"/>
                </a:lnTo>
                <a:lnTo>
                  <a:pt x="167830" y="314413"/>
                </a:lnTo>
                <a:lnTo>
                  <a:pt x="169354" y="315937"/>
                </a:lnTo>
                <a:lnTo>
                  <a:pt x="169354" y="317461"/>
                </a:lnTo>
                <a:lnTo>
                  <a:pt x="170878" y="318985"/>
                </a:lnTo>
                <a:lnTo>
                  <a:pt x="172402" y="320611"/>
                </a:lnTo>
                <a:lnTo>
                  <a:pt x="174028" y="320611"/>
                </a:lnTo>
                <a:lnTo>
                  <a:pt x="175552" y="322135"/>
                </a:lnTo>
                <a:lnTo>
                  <a:pt x="202984" y="322135"/>
                </a:lnTo>
                <a:lnTo>
                  <a:pt x="205841" y="320700"/>
                </a:lnTo>
                <a:lnTo>
                  <a:pt x="207556" y="320611"/>
                </a:lnTo>
                <a:lnTo>
                  <a:pt x="210604" y="318985"/>
                </a:lnTo>
                <a:lnTo>
                  <a:pt x="212128" y="317461"/>
                </a:lnTo>
                <a:lnTo>
                  <a:pt x="212128" y="315937"/>
                </a:lnTo>
                <a:lnTo>
                  <a:pt x="213652" y="315937"/>
                </a:lnTo>
                <a:lnTo>
                  <a:pt x="213652" y="309841"/>
                </a:lnTo>
                <a:lnTo>
                  <a:pt x="212128" y="306793"/>
                </a:lnTo>
                <a:lnTo>
                  <a:pt x="212128" y="300697"/>
                </a:lnTo>
                <a:lnTo>
                  <a:pt x="210604" y="297649"/>
                </a:lnTo>
                <a:lnTo>
                  <a:pt x="198412" y="225933"/>
                </a:lnTo>
                <a:lnTo>
                  <a:pt x="195834" y="214757"/>
                </a:lnTo>
                <a:lnTo>
                  <a:pt x="180733" y="179692"/>
                </a:lnTo>
                <a:lnTo>
                  <a:pt x="164782" y="166395"/>
                </a:lnTo>
                <a:lnTo>
                  <a:pt x="173939" y="163576"/>
                </a:lnTo>
                <a:lnTo>
                  <a:pt x="212318" y="139636"/>
                </a:lnTo>
                <a:lnTo>
                  <a:pt x="235229" y="106946"/>
                </a:lnTo>
                <a:lnTo>
                  <a:pt x="242417" y="75145"/>
                </a:lnTo>
                <a:lnTo>
                  <a:pt x="242709" y="67144"/>
                </a:lnTo>
                <a:close/>
              </a:path>
              <a:path w="513079" h="322580">
                <a:moveTo>
                  <a:pt x="512838" y="3048"/>
                </a:moveTo>
                <a:lnTo>
                  <a:pt x="509689" y="0"/>
                </a:lnTo>
                <a:lnTo>
                  <a:pt x="351002" y="0"/>
                </a:lnTo>
                <a:lnTo>
                  <a:pt x="346430" y="1524"/>
                </a:lnTo>
                <a:lnTo>
                  <a:pt x="343382" y="3048"/>
                </a:lnTo>
                <a:lnTo>
                  <a:pt x="338810" y="6096"/>
                </a:lnTo>
                <a:lnTo>
                  <a:pt x="335762" y="10668"/>
                </a:lnTo>
                <a:lnTo>
                  <a:pt x="335762" y="16764"/>
                </a:lnTo>
                <a:lnTo>
                  <a:pt x="277761" y="303745"/>
                </a:lnTo>
                <a:lnTo>
                  <a:pt x="277761" y="306793"/>
                </a:lnTo>
                <a:lnTo>
                  <a:pt x="276237" y="309841"/>
                </a:lnTo>
                <a:lnTo>
                  <a:pt x="277761" y="311365"/>
                </a:lnTo>
                <a:lnTo>
                  <a:pt x="277761" y="312889"/>
                </a:lnTo>
                <a:lnTo>
                  <a:pt x="279285" y="315937"/>
                </a:lnTo>
                <a:lnTo>
                  <a:pt x="280809" y="317461"/>
                </a:lnTo>
                <a:lnTo>
                  <a:pt x="280809" y="318985"/>
                </a:lnTo>
                <a:lnTo>
                  <a:pt x="282333" y="318985"/>
                </a:lnTo>
                <a:lnTo>
                  <a:pt x="283857" y="320611"/>
                </a:lnTo>
                <a:lnTo>
                  <a:pt x="447205" y="320611"/>
                </a:lnTo>
                <a:lnTo>
                  <a:pt x="450253" y="317461"/>
                </a:lnTo>
                <a:lnTo>
                  <a:pt x="451777" y="317461"/>
                </a:lnTo>
                <a:lnTo>
                  <a:pt x="451777" y="314413"/>
                </a:lnTo>
                <a:lnTo>
                  <a:pt x="454825" y="311365"/>
                </a:lnTo>
                <a:lnTo>
                  <a:pt x="454825" y="306793"/>
                </a:lnTo>
                <a:lnTo>
                  <a:pt x="456349" y="305269"/>
                </a:lnTo>
                <a:lnTo>
                  <a:pt x="456349" y="299173"/>
                </a:lnTo>
                <a:lnTo>
                  <a:pt x="457873" y="297649"/>
                </a:lnTo>
                <a:lnTo>
                  <a:pt x="457873" y="290029"/>
                </a:lnTo>
                <a:lnTo>
                  <a:pt x="456349" y="288505"/>
                </a:lnTo>
                <a:lnTo>
                  <a:pt x="456349" y="286981"/>
                </a:lnTo>
                <a:lnTo>
                  <a:pt x="454825" y="285457"/>
                </a:lnTo>
                <a:lnTo>
                  <a:pt x="323570" y="285457"/>
                </a:lnTo>
                <a:lnTo>
                  <a:pt x="347954" y="170967"/>
                </a:lnTo>
                <a:lnTo>
                  <a:pt x="456349" y="170967"/>
                </a:lnTo>
                <a:lnTo>
                  <a:pt x="457873" y="169443"/>
                </a:lnTo>
                <a:lnTo>
                  <a:pt x="459397" y="169443"/>
                </a:lnTo>
                <a:lnTo>
                  <a:pt x="462445" y="166395"/>
                </a:lnTo>
                <a:lnTo>
                  <a:pt x="462445" y="164871"/>
                </a:lnTo>
                <a:lnTo>
                  <a:pt x="463969" y="163347"/>
                </a:lnTo>
                <a:lnTo>
                  <a:pt x="463969" y="161823"/>
                </a:lnTo>
                <a:lnTo>
                  <a:pt x="465493" y="158686"/>
                </a:lnTo>
                <a:lnTo>
                  <a:pt x="465493" y="157162"/>
                </a:lnTo>
                <a:lnTo>
                  <a:pt x="467017" y="155638"/>
                </a:lnTo>
                <a:lnTo>
                  <a:pt x="467017" y="146494"/>
                </a:lnTo>
                <a:lnTo>
                  <a:pt x="468541" y="144970"/>
                </a:lnTo>
                <a:lnTo>
                  <a:pt x="468541" y="140398"/>
                </a:lnTo>
                <a:lnTo>
                  <a:pt x="467017" y="138874"/>
                </a:lnTo>
                <a:lnTo>
                  <a:pt x="467017" y="137350"/>
                </a:lnTo>
                <a:lnTo>
                  <a:pt x="465493" y="135826"/>
                </a:lnTo>
                <a:lnTo>
                  <a:pt x="354050" y="135826"/>
                </a:lnTo>
                <a:lnTo>
                  <a:pt x="373862" y="35052"/>
                </a:lnTo>
                <a:lnTo>
                  <a:pt x="502069" y="35052"/>
                </a:lnTo>
                <a:lnTo>
                  <a:pt x="508165" y="28956"/>
                </a:lnTo>
                <a:lnTo>
                  <a:pt x="508165" y="27432"/>
                </a:lnTo>
                <a:lnTo>
                  <a:pt x="509689" y="25908"/>
                </a:lnTo>
                <a:lnTo>
                  <a:pt x="509689" y="22860"/>
                </a:lnTo>
                <a:lnTo>
                  <a:pt x="511314" y="21336"/>
                </a:lnTo>
                <a:lnTo>
                  <a:pt x="511314" y="16764"/>
                </a:lnTo>
                <a:lnTo>
                  <a:pt x="512838" y="15240"/>
                </a:lnTo>
                <a:lnTo>
                  <a:pt x="512838" y="7620"/>
                </a:lnTo>
                <a:lnTo>
                  <a:pt x="512838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853503" y="2328055"/>
            <a:ext cx="75666" cy="75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1156250" y="2271855"/>
            <a:ext cx="1444659" cy="255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6" name="object 6"/>
          <p:cNvGrpSpPr/>
          <p:nvPr/>
        </p:nvGrpSpPr>
        <p:grpSpPr>
          <a:xfrm>
            <a:off x="2696204" y="2266561"/>
            <a:ext cx="292673" cy="209052"/>
            <a:chOff x="3153060" y="2422017"/>
            <a:chExt cx="342265" cy="244475"/>
          </a:xfrm>
        </p:grpSpPr>
        <p:sp>
          <p:nvSpPr>
            <p:cNvPr id="7" name="object 7"/>
            <p:cNvSpPr/>
            <p:nvPr/>
          </p:nvSpPr>
          <p:spPr>
            <a:xfrm>
              <a:off x="3153060" y="2422017"/>
              <a:ext cx="144970" cy="244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" name="object 8"/>
            <p:cNvSpPr/>
            <p:nvPr/>
          </p:nvSpPr>
          <p:spPr>
            <a:xfrm>
              <a:off x="3339179" y="2495359"/>
              <a:ext cx="155733" cy="17097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9" name="object 9"/>
          <p:cNvSpPr/>
          <p:nvPr/>
        </p:nvSpPr>
        <p:spPr>
          <a:xfrm>
            <a:off x="3082434" y="2275765"/>
            <a:ext cx="930473" cy="1997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1227599" y="2783599"/>
            <a:ext cx="146065" cy="19548"/>
          </a:xfrm>
          <a:custGeom>
            <a:avLst/>
            <a:gdLst/>
            <a:ahLst/>
            <a:cxnLst/>
            <a:rect l="l" t="t" r="r" b="b"/>
            <a:pathLst>
              <a:path w="170815" h="22860">
                <a:moveTo>
                  <a:pt x="0" y="22860"/>
                </a:moveTo>
                <a:lnTo>
                  <a:pt x="0" y="0"/>
                </a:lnTo>
                <a:lnTo>
                  <a:pt x="170688" y="0"/>
                </a:lnTo>
                <a:lnTo>
                  <a:pt x="170688" y="22860"/>
                </a:lnTo>
                <a:lnTo>
                  <a:pt x="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1474633" y="2683091"/>
            <a:ext cx="1044012" cy="1800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2591787" y="2779689"/>
            <a:ext cx="131947" cy="18462"/>
          </a:xfrm>
          <a:custGeom>
            <a:avLst/>
            <a:gdLst/>
            <a:ahLst/>
            <a:cxnLst/>
            <a:rect l="l" t="t" r="r" b="b"/>
            <a:pathLst>
              <a:path w="154305" h="21589">
                <a:moveTo>
                  <a:pt x="1524" y="19812"/>
                </a:moveTo>
                <a:lnTo>
                  <a:pt x="1524" y="0"/>
                </a:lnTo>
                <a:lnTo>
                  <a:pt x="151066" y="0"/>
                </a:lnTo>
                <a:lnTo>
                  <a:pt x="152590" y="1524"/>
                </a:lnTo>
                <a:lnTo>
                  <a:pt x="152590" y="4572"/>
                </a:lnTo>
                <a:lnTo>
                  <a:pt x="154114" y="6096"/>
                </a:lnTo>
                <a:lnTo>
                  <a:pt x="154114" y="16764"/>
                </a:lnTo>
                <a:lnTo>
                  <a:pt x="149542" y="21336"/>
                </a:lnTo>
                <a:lnTo>
                  <a:pt x="3048" y="21336"/>
                </a:lnTo>
                <a:lnTo>
                  <a:pt x="1524" y="19812"/>
                </a:lnTo>
                <a:close/>
              </a:path>
              <a:path w="154305" h="21589">
                <a:moveTo>
                  <a:pt x="0" y="16764"/>
                </a:moveTo>
                <a:lnTo>
                  <a:pt x="0" y="4572"/>
                </a:lnTo>
                <a:lnTo>
                  <a:pt x="1524" y="1524"/>
                </a:lnTo>
                <a:lnTo>
                  <a:pt x="1524" y="18288"/>
                </a:lnTo>
                <a:lnTo>
                  <a:pt x="0" y="16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2800540" y="2736602"/>
            <a:ext cx="912228" cy="1709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4" name="object 14"/>
          <p:cNvGrpSpPr/>
          <p:nvPr/>
        </p:nvGrpSpPr>
        <p:grpSpPr>
          <a:xfrm>
            <a:off x="3795031" y="2683090"/>
            <a:ext cx="242718" cy="180274"/>
            <a:chOff x="4438078" y="2909125"/>
            <a:chExt cx="283845" cy="210820"/>
          </a:xfrm>
        </p:grpSpPr>
        <p:sp>
          <p:nvSpPr>
            <p:cNvPr id="15" name="object 15"/>
            <p:cNvSpPr/>
            <p:nvPr/>
          </p:nvSpPr>
          <p:spPr>
            <a:xfrm>
              <a:off x="4438078" y="2909125"/>
              <a:ext cx="123539" cy="21059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6" name="object 16"/>
            <p:cNvSpPr/>
            <p:nvPr/>
          </p:nvSpPr>
          <p:spPr>
            <a:xfrm>
              <a:off x="4598288" y="2971827"/>
              <a:ext cx="123634" cy="14789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7" name="object 17"/>
          <p:cNvSpPr/>
          <p:nvPr/>
        </p:nvSpPr>
        <p:spPr>
          <a:xfrm>
            <a:off x="1486443" y="2996344"/>
            <a:ext cx="1225399" cy="2245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8" name="object 18"/>
          <p:cNvGrpSpPr/>
          <p:nvPr/>
        </p:nvGrpSpPr>
        <p:grpSpPr>
          <a:xfrm>
            <a:off x="2794023" y="2996343"/>
            <a:ext cx="250863" cy="180274"/>
            <a:chOff x="3267455" y="3275457"/>
            <a:chExt cx="293370" cy="210820"/>
          </a:xfrm>
        </p:grpSpPr>
        <p:sp>
          <p:nvSpPr>
            <p:cNvPr id="19" name="object 19"/>
            <p:cNvSpPr/>
            <p:nvPr/>
          </p:nvSpPr>
          <p:spPr>
            <a:xfrm>
              <a:off x="3267455" y="3275457"/>
              <a:ext cx="123634" cy="21069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0" name="object 20"/>
            <p:cNvSpPr/>
            <p:nvPr/>
          </p:nvSpPr>
          <p:spPr>
            <a:xfrm>
              <a:off x="3426237" y="3338131"/>
              <a:ext cx="134302" cy="14801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124218" y="3006850"/>
            <a:ext cx="270410" cy="169957"/>
            <a:chOff x="3653599" y="3287744"/>
            <a:chExt cx="316230" cy="198755"/>
          </a:xfrm>
        </p:grpSpPr>
        <p:sp>
          <p:nvSpPr>
            <p:cNvPr id="22" name="object 22"/>
            <p:cNvSpPr/>
            <p:nvPr/>
          </p:nvSpPr>
          <p:spPr>
            <a:xfrm>
              <a:off x="3653599" y="3287744"/>
              <a:ext cx="119062" cy="19840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3" name="object 23"/>
            <p:cNvSpPr/>
            <p:nvPr/>
          </p:nvSpPr>
          <p:spPr>
            <a:xfrm>
              <a:off x="3797045" y="3287744"/>
              <a:ext cx="172497" cy="19840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24" name="object 24"/>
          <p:cNvSpPr/>
          <p:nvPr/>
        </p:nvSpPr>
        <p:spPr>
          <a:xfrm>
            <a:off x="4257498" y="2135916"/>
            <a:ext cx="3916065" cy="148703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25" name="object 25"/>
          <p:cNvGrpSpPr/>
          <p:nvPr/>
        </p:nvGrpSpPr>
        <p:grpSpPr>
          <a:xfrm>
            <a:off x="3263822" y="6043429"/>
            <a:ext cx="1418840" cy="112400"/>
            <a:chOff x="3816858" y="6838854"/>
            <a:chExt cx="1659255" cy="131445"/>
          </a:xfrm>
        </p:grpSpPr>
        <p:sp>
          <p:nvSpPr>
            <p:cNvPr id="26" name="object 26"/>
            <p:cNvSpPr/>
            <p:nvPr/>
          </p:nvSpPr>
          <p:spPr>
            <a:xfrm>
              <a:off x="3816845" y="6838861"/>
              <a:ext cx="293370" cy="104139"/>
            </a:xfrm>
            <a:custGeom>
              <a:avLst/>
              <a:gdLst/>
              <a:ahLst/>
              <a:cxnLst/>
              <a:rect l="l" t="t" r="r" b="b"/>
              <a:pathLst>
                <a:path w="293370" h="104140">
                  <a:moveTo>
                    <a:pt x="96113" y="1524"/>
                  </a:moveTo>
                  <a:lnTo>
                    <a:pt x="77825" y="1524"/>
                  </a:lnTo>
                  <a:lnTo>
                    <a:pt x="53441" y="71818"/>
                  </a:lnTo>
                  <a:lnTo>
                    <a:pt x="50393" y="84010"/>
                  </a:lnTo>
                  <a:lnTo>
                    <a:pt x="48869" y="87058"/>
                  </a:lnTo>
                  <a:lnTo>
                    <a:pt x="47244" y="84010"/>
                  </a:lnTo>
                  <a:lnTo>
                    <a:pt x="45720" y="79438"/>
                  </a:lnTo>
                  <a:lnTo>
                    <a:pt x="44196" y="73342"/>
                  </a:lnTo>
                  <a:lnTo>
                    <a:pt x="19812" y="1524"/>
                  </a:lnTo>
                  <a:lnTo>
                    <a:pt x="0" y="1524"/>
                  </a:lnTo>
                  <a:lnTo>
                    <a:pt x="0" y="102298"/>
                  </a:lnTo>
                  <a:lnTo>
                    <a:pt x="13716" y="102298"/>
                  </a:lnTo>
                  <a:lnTo>
                    <a:pt x="13716" y="16764"/>
                  </a:lnTo>
                  <a:lnTo>
                    <a:pt x="42672" y="102298"/>
                  </a:lnTo>
                  <a:lnTo>
                    <a:pt x="53441" y="102298"/>
                  </a:lnTo>
                  <a:lnTo>
                    <a:pt x="83921" y="18376"/>
                  </a:lnTo>
                  <a:lnTo>
                    <a:pt x="83921" y="102298"/>
                  </a:lnTo>
                  <a:lnTo>
                    <a:pt x="96113" y="102298"/>
                  </a:lnTo>
                  <a:lnTo>
                    <a:pt x="96113" y="1524"/>
                  </a:lnTo>
                  <a:close/>
                </a:path>
                <a:path w="293370" h="104140">
                  <a:moveTo>
                    <a:pt x="198412" y="102298"/>
                  </a:moveTo>
                  <a:lnTo>
                    <a:pt x="166408" y="23926"/>
                  </a:lnTo>
                  <a:lnTo>
                    <a:pt x="166408" y="61048"/>
                  </a:lnTo>
                  <a:lnTo>
                    <a:pt x="132791" y="61048"/>
                  </a:lnTo>
                  <a:lnTo>
                    <a:pt x="143459" y="32092"/>
                  </a:lnTo>
                  <a:lnTo>
                    <a:pt x="146507" y="24472"/>
                  </a:lnTo>
                  <a:lnTo>
                    <a:pt x="148120" y="18376"/>
                  </a:lnTo>
                  <a:lnTo>
                    <a:pt x="149644" y="12192"/>
                  </a:lnTo>
                  <a:lnTo>
                    <a:pt x="151168" y="16764"/>
                  </a:lnTo>
                  <a:lnTo>
                    <a:pt x="152692" y="24472"/>
                  </a:lnTo>
                  <a:lnTo>
                    <a:pt x="157264" y="33616"/>
                  </a:lnTo>
                  <a:lnTo>
                    <a:pt x="166408" y="61048"/>
                  </a:lnTo>
                  <a:lnTo>
                    <a:pt x="166408" y="23926"/>
                  </a:lnTo>
                  <a:lnTo>
                    <a:pt x="157264" y="1524"/>
                  </a:lnTo>
                  <a:lnTo>
                    <a:pt x="141935" y="1524"/>
                  </a:lnTo>
                  <a:lnTo>
                    <a:pt x="103822" y="102298"/>
                  </a:lnTo>
                  <a:lnTo>
                    <a:pt x="117551" y="102298"/>
                  </a:lnTo>
                  <a:lnTo>
                    <a:pt x="129743" y="71818"/>
                  </a:lnTo>
                  <a:lnTo>
                    <a:pt x="132791" y="71818"/>
                  </a:lnTo>
                  <a:lnTo>
                    <a:pt x="166408" y="71818"/>
                  </a:lnTo>
                  <a:lnTo>
                    <a:pt x="170980" y="71818"/>
                  </a:lnTo>
                  <a:lnTo>
                    <a:pt x="183172" y="102298"/>
                  </a:lnTo>
                  <a:lnTo>
                    <a:pt x="198412" y="102298"/>
                  </a:lnTo>
                  <a:close/>
                </a:path>
                <a:path w="293370" h="104140">
                  <a:moveTo>
                    <a:pt x="293090" y="70192"/>
                  </a:moveTo>
                  <a:lnTo>
                    <a:pt x="279285" y="67144"/>
                  </a:lnTo>
                  <a:lnTo>
                    <a:pt x="277761" y="74866"/>
                  </a:lnTo>
                  <a:lnTo>
                    <a:pt x="274713" y="80962"/>
                  </a:lnTo>
                  <a:lnTo>
                    <a:pt x="268617" y="85534"/>
                  </a:lnTo>
                  <a:lnTo>
                    <a:pt x="264045" y="90106"/>
                  </a:lnTo>
                  <a:lnTo>
                    <a:pt x="257949" y="93154"/>
                  </a:lnTo>
                  <a:lnTo>
                    <a:pt x="244233" y="93154"/>
                  </a:lnTo>
                  <a:lnTo>
                    <a:pt x="238137" y="90106"/>
                  </a:lnTo>
                  <a:lnTo>
                    <a:pt x="233565" y="87058"/>
                  </a:lnTo>
                  <a:lnTo>
                    <a:pt x="227469" y="84010"/>
                  </a:lnTo>
                  <a:lnTo>
                    <a:pt x="224421" y="79438"/>
                  </a:lnTo>
                  <a:lnTo>
                    <a:pt x="221373" y="73342"/>
                  </a:lnTo>
                  <a:lnTo>
                    <a:pt x="219849" y="67144"/>
                  </a:lnTo>
                  <a:lnTo>
                    <a:pt x="218325" y="59524"/>
                  </a:lnTo>
                  <a:lnTo>
                    <a:pt x="218325" y="38188"/>
                  </a:lnTo>
                  <a:lnTo>
                    <a:pt x="221373" y="32092"/>
                  </a:lnTo>
                  <a:lnTo>
                    <a:pt x="222897" y="25996"/>
                  </a:lnTo>
                  <a:lnTo>
                    <a:pt x="227469" y="19900"/>
                  </a:lnTo>
                  <a:lnTo>
                    <a:pt x="236613" y="13716"/>
                  </a:lnTo>
                  <a:lnTo>
                    <a:pt x="244233" y="10668"/>
                  </a:lnTo>
                  <a:lnTo>
                    <a:pt x="257949" y="10668"/>
                  </a:lnTo>
                  <a:lnTo>
                    <a:pt x="264045" y="12192"/>
                  </a:lnTo>
                  <a:lnTo>
                    <a:pt x="268617" y="16764"/>
                  </a:lnTo>
                  <a:lnTo>
                    <a:pt x="273189" y="19900"/>
                  </a:lnTo>
                  <a:lnTo>
                    <a:pt x="276237" y="24472"/>
                  </a:lnTo>
                  <a:lnTo>
                    <a:pt x="277761" y="32092"/>
                  </a:lnTo>
                  <a:lnTo>
                    <a:pt x="291566" y="29044"/>
                  </a:lnTo>
                  <a:lnTo>
                    <a:pt x="258686" y="546"/>
                  </a:lnTo>
                  <a:lnTo>
                    <a:pt x="251853" y="0"/>
                  </a:lnTo>
                  <a:lnTo>
                    <a:pt x="242709" y="0"/>
                  </a:lnTo>
                  <a:lnTo>
                    <a:pt x="207721" y="29806"/>
                  </a:lnTo>
                  <a:lnTo>
                    <a:pt x="204508" y="50380"/>
                  </a:lnTo>
                  <a:lnTo>
                    <a:pt x="204800" y="58102"/>
                  </a:lnTo>
                  <a:lnTo>
                    <a:pt x="224421" y="97726"/>
                  </a:lnTo>
                  <a:lnTo>
                    <a:pt x="251853" y="103822"/>
                  </a:lnTo>
                  <a:lnTo>
                    <a:pt x="259321" y="103251"/>
                  </a:lnTo>
                  <a:lnTo>
                    <a:pt x="290499" y="77927"/>
                  </a:lnTo>
                  <a:lnTo>
                    <a:pt x="293090" y="70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7" name="object 27"/>
            <p:cNvSpPr/>
            <p:nvPr/>
          </p:nvSpPr>
          <p:spPr>
            <a:xfrm>
              <a:off x="4126706" y="6838854"/>
              <a:ext cx="1349121" cy="13134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28" name="object 28"/>
          <p:cNvSpPr/>
          <p:nvPr/>
        </p:nvSpPr>
        <p:spPr>
          <a:xfrm>
            <a:off x="4721431" y="6044651"/>
            <a:ext cx="1165453" cy="10979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1704" y="1175145"/>
            <a:ext cx="236202" cy="276926"/>
          </a:xfrm>
          <a:custGeom>
            <a:avLst/>
            <a:gdLst/>
            <a:ahLst/>
            <a:cxnLst/>
            <a:rect l="l" t="t" r="r" b="b"/>
            <a:pathLst>
              <a:path w="276225" h="323850">
                <a:moveTo>
                  <a:pt x="0" y="319087"/>
                </a:moveTo>
                <a:lnTo>
                  <a:pt x="0" y="312991"/>
                </a:lnTo>
                <a:lnTo>
                  <a:pt x="1524" y="309943"/>
                </a:lnTo>
                <a:lnTo>
                  <a:pt x="1524" y="306895"/>
                </a:lnTo>
                <a:lnTo>
                  <a:pt x="109918" y="9239"/>
                </a:lnTo>
                <a:lnTo>
                  <a:pt x="109918" y="6191"/>
                </a:lnTo>
                <a:lnTo>
                  <a:pt x="111442" y="4667"/>
                </a:lnTo>
                <a:lnTo>
                  <a:pt x="112966" y="4667"/>
                </a:lnTo>
                <a:lnTo>
                  <a:pt x="112966" y="3143"/>
                </a:lnTo>
                <a:lnTo>
                  <a:pt x="114490" y="1619"/>
                </a:lnTo>
                <a:lnTo>
                  <a:pt x="117538" y="1619"/>
                </a:lnTo>
                <a:lnTo>
                  <a:pt x="119062" y="0"/>
                </a:lnTo>
                <a:lnTo>
                  <a:pt x="157162" y="0"/>
                </a:lnTo>
                <a:lnTo>
                  <a:pt x="158781" y="1619"/>
                </a:lnTo>
                <a:lnTo>
                  <a:pt x="161829" y="1619"/>
                </a:lnTo>
                <a:lnTo>
                  <a:pt x="163353" y="3143"/>
                </a:lnTo>
                <a:lnTo>
                  <a:pt x="163353" y="4667"/>
                </a:lnTo>
                <a:lnTo>
                  <a:pt x="166401" y="7715"/>
                </a:lnTo>
                <a:lnTo>
                  <a:pt x="166401" y="9239"/>
                </a:lnTo>
                <a:lnTo>
                  <a:pt x="274701" y="306895"/>
                </a:lnTo>
                <a:lnTo>
                  <a:pt x="276225" y="311467"/>
                </a:lnTo>
                <a:lnTo>
                  <a:pt x="276225" y="319087"/>
                </a:lnTo>
                <a:lnTo>
                  <a:pt x="274701" y="320611"/>
                </a:lnTo>
                <a:lnTo>
                  <a:pt x="273177" y="322230"/>
                </a:lnTo>
                <a:lnTo>
                  <a:pt x="271653" y="323754"/>
                </a:lnTo>
                <a:lnTo>
                  <a:pt x="241173" y="323754"/>
                </a:lnTo>
                <a:lnTo>
                  <a:pt x="238125" y="322230"/>
                </a:lnTo>
                <a:lnTo>
                  <a:pt x="235077" y="322230"/>
                </a:lnTo>
                <a:lnTo>
                  <a:pt x="233553" y="320611"/>
                </a:lnTo>
                <a:lnTo>
                  <a:pt x="233553" y="319087"/>
                </a:lnTo>
                <a:lnTo>
                  <a:pt x="232029" y="319087"/>
                </a:lnTo>
                <a:lnTo>
                  <a:pt x="232029" y="317563"/>
                </a:lnTo>
                <a:lnTo>
                  <a:pt x="230505" y="316039"/>
                </a:lnTo>
                <a:lnTo>
                  <a:pt x="202977" y="238220"/>
                </a:lnTo>
                <a:lnTo>
                  <a:pt x="192309" y="238220"/>
                </a:lnTo>
                <a:lnTo>
                  <a:pt x="192309" y="204597"/>
                </a:lnTo>
                <a:lnTo>
                  <a:pt x="135826" y="44291"/>
                </a:lnTo>
                <a:lnTo>
                  <a:pt x="80867" y="204597"/>
                </a:lnTo>
                <a:lnTo>
                  <a:pt x="80867" y="238220"/>
                </a:lnTo>
                <a:lnTo>
                  <a:pt x="70199" y="238220"/>
                </a:lnTo>
                <a:lnTo>
                  <a:pt x="44291" y="314515"/>
                </a:lnTo>
                <a:lnTo>
                  <a:pt x="42767" y="316039"/>
                </a:lnTo>
                <a:lnTo>
                  <a:pt x="42767" y="317563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719" y="320611"/>
                </a:lnTo>
                <a:lnTo>
                  <a:pt x="38195" y="322230"/>
                </a:lnTo>
                <a:lnTo>
                  <a:pt x="36671" y="322230"/>
                </a:lnTo>
                <a:lnTo>
                  <a:pt x="35147" y="323754"/>
                </a:lnTo>
                <a:lnTo>
                  <a:pt x="7620" y="323754"/>
                </a:lnTo>
                <a:lnTo>
                  <a:pt x="6096" y="322230"/>
                </a:lnTo>
                <a:lnTo>
                  <a:pt x="3048" y="322230"/>
                </a:lnTo>
                <a:lnTo>
                  <a:pt x="1524" y="320611"/>
                </a:lnTo>
                <a:lnTo>
                  <a:pt x="0" y="319087"/>
                </a:lnTo>
                <a:close/>
              </a:path>
              <a:path w="276225" h="323850">
                <a:moveTo>
                  <a:pt x="80867" y="238220"/>
                </a:moveTo>
                <a:lnTo>
                  <a:pt x="80867" y="204597"/>
                </a:lnTo>
                <a:lnTo>
                  <a:pt x="192309" y="204597"/>
                </a:lnTo>
                <a:lnTo>
                  <a:pt x="192309" y="238220"/>
                </a:lnTo>
                <a:lnTo>
                  <a:pt x="80867" y="238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2782285" y="1172538"/>
            <a:ext cx="730868" cy="318737"/>
          </a:xfrm>
          <a:custGeom>
            <a:avLst/>
            <a:gdLst/>
            <a:ahLst/>
            <a:cxnLst/>
            <a:rect l="l" t="t" r="r" b="b"/>
            <a:pathLst>
              <a:path w="854710" h="372744">
                <a:moveTo>
                  <a:pt x="213652" y="312991"/>
                </a:moveTo>
                <a:lnTo>
                  <a:pt x="212128" y="311467"/>
                </a:lnTo>
                <a:lnTo>
                  <a:pt x="210604" y="306895"/>
                </a:lnTo>
                <a:lnTo>
                  <a:pt x="209080" y="300799"/>
                </a:lnTo>
                <a:lnTo>
                  <a:pt x="180124" y="230606"/>
                </a:lnTo>
                <a:lnTo>
                  <a:pt x="177076" y="221462"/>
                </a:lnTo>
                <a:lnTo>
                  <a:pt x="174028" y="215265"/>
                </a:lnTo>
                <a:lnTo>
                  <a:pt x="169456" y="207645"/>
                </a:lnTo>
                <a:lnTo>
                  <a:pt x="166306" y="201549"/>
                </a:lnTo>
                <a:lnTo>
                  <a:pt x="138874" y="171069"/>
                </a:lnTo>
                <a:lnTo>
                  <a:pt x="132778" y="169545"/>
                </a:lnTo>
                <a:lnTo>
                  <a:pt x="139623" y="166992"/>
                </a:lnTo>
                <a:lnTo>
                  <a:pt x="173990" y="145046"/>
                </a:lnTo>
                <a:lnTo>
                  <a:pt x="192786" y="110705"/>
                </a:lnTo>
                <a:lnTo>
                  <a:pt x="195364" y="88582"/>
                </a:lnTo>
                <a:lnTo>
                  <a:pt x="195072" y="80606"/>
                </a:lnTo>
                <a:lnTo>
                  <a:pt x="180124" y="39433"/>
                </a:lnTo>
                <a:lnTo>
                  <a:pt x="149542" y="16154"/>
                </a:lnTo>
                <a:lnTo>
                  <a:pt x="149542" y="93154"/>
                </a:lnTo>
                <a:lnTo>
                  <a:pt x="149542" y="100774"/>
                </a:lnTo>
                <a:lnTo>
                  <a:pt x="148018" y="108394"/>
                </a:lnTo>
                <a:lnTo>
                  <a:pt x="146494" y="114592"/>
                </a:lnTo>
                <a:lnTo>
                  <a:pt x="143446" y="122212"/>
                </a:lnTo>
                <a:lnTo>
                  <a:pt x="138874" y="126784"/>
                </a:lnTo>
                <a:lnTo>
                  <a:pt x="134302" y="132880"/>
                </a:lnTo>
                <a:lnTo>
                  <a:pt x="92532" y="147828"/>
                </a:lnTo>
                <a:lnTo>
                  <a:pt x="83921" y="148120"/>
                </a:lnTo>
                <a:lnTo>
                  <a:pt x="42773" y="148120"/>
                </a:lnTo>
                <a:lnTo>
                  <a:pt x="42773" y="39725"/>
                </a:lnTo>
                <a:lnTo>
                  <a:pt x="99161" y="39725"/>
                </a:lnTo>
                <a:lnTo>
                  <a:pt x="103822" y="41249"/>
                </a:lnTo>
                <a:lnTo>
                  <a:pt x="109918" y="41249"/>
                </a:lnTo>
                <a:lnTo>
                  <a:pt x="112966" y="42773"/>
                </a:lnTo>
                <a:lnTo>
                  <a:pt x="122428" y="45847"/>
                </a:lnTo>
                <a:lnTo>
                  <a:pt x="130302" y="50215"/>
                </a:lnTo>
                <a:lnTo>
                  <a:pt x="148996" y="84302"/>
                </a:lnTo>
                <a:lnTo>
                  <a:pt x="149542" y="93154"/>
                </a:lnTo>
                <a:lnTo>
                  <a:pt x="149542" y="16154"/>
                </a:lnTo>
                <a:lnTo>
                  <a:pt x="143929" y="13487"/>
                </a:lnTo>
                <a:lnTo>
                  <a:pt x="136207" y="10388"/>
                </a:lnTo>
                <a:lnTo>
                  <a:pt x="127927" y="7861"/>
                </a:lnTo>
                <a:lnTo>
                  <a:pt x="119062" y="6197"/>
                </a:lnTo>
                <a:lnTo>
                  <a:pt x="114490" y="6197"/>
                </a:lnTo>
                <a:lnTo>
                  <a:pt x="109918" y="4673"/>
                </a:lnTo>
                <a:lnTo>
                  <a:pt x="12192" y="4673"/>
                </a:lnTo>
                <a:lnTo>
                  <a:pt x="9144" y="6197"/>
                </a:lnTo>
                <a:lnTo>
                  <a:pt x="4572" y="7721"/>
                </a:lnTo>
                <a:lnTo>
                  <a:pt x="1524" y="10769"/>
                </a:lnTo>
                <a:lnTo>
                  <a:pt x="0" y="15341"/>
                </a:lnTo>
                <a:lnTo>
                  <a:pt x="0" y="322135"/>
                </a:lnTo>
                <a:lnTo>
                  <a:pt x="1524" y="322135"/>
                </a:lnTo>
                <a:lnTo>
                  <a:pt x="1524" y="323659"/>
                </a:lnTo>
                <a:lnTo>
                  <a:pt x="3048" y="323659"/>
                </a:lnTo>
                <a:lnTo>
                  <a:pt x="4572" y="325285"/>
                </a:lnTo>
                <a:lnTo>
                  <a:pt x="9144" y="325285"/>
                </a:lnTo>
                <a:lnTo>
                  <a:pt x="10668" y="326809"/>
                </a:lnTo>
                <a:lnTo>
                  <a:pt x="32004" y="326809"/>
                </a:lnTo>
                <a:lnTo>
                  <a:pt x="35153" y="325285"/>
                </a:lnTo>
                <a:lnTo>
                  <a:pt x="38201" y="325285"/>
                </a:lnTo>
                <a:lnTo>
                  <a:pt x="39725" y="323659"/>
                </a:lnTo>
                <a:lnTo>
                  <a:pt x="41249" y="323659"/>
                </a:lnTo>
                <a:lnTo>
                  <a:pt x="41249" y="322135"/>
                </a:lnTo>
                <a:lnTo>
                  <a:pt x="42773" y="322135"/>
                </a:lnTo>
                <a:lnTo>
                  <a:pt x="42773" y="181737"/>
                </a:lnTo>
                <a:lnTo>
                  <a:pt x="80873" y="181737"/>
                </a:lnTo>
                <a:lnTo>
                  <a:pt x="90017" y="183261"/>
                </a:lnTo>
                <a:lnTo>
                  <a:pt x="96113" y="186309"/>
                </a:lnTo>
                <a:lnTo>
                  <a:pt x="103822" y="189357"/>
                </a:lnTo>
                <a:lnTo>
                  <a:pt x="109918" y="193929"/>
                </a:lnTo>
                <a:lnTo>
                  <a:pt x="114490" y="198501"/>
                </a:lnTo>
                <a:lnTo>
                  <a:pt x="128206" y="216789"/>
                </a:lnTo>
                <a:lnTo>
                  <a:pt x="130733" y="222592"/>
                </a:lnTo>
                <a:lnTo>
                  <a:pt x="132778" y="226898"/>
                </a:lnTo>
                <a:lnTo>
                  <a:pt x="133540" y="228498"/>
                </a:lnTo>
                <a:lnTo>
                  <a:pt x="136359" y="234683"/>
                </a:lnTo>
                <a:lnTo>
                  <a:pt x="167830" y="316039"/>
                </a:lnTo>
                <a:lnTo>
                  <a:pt x="169456" y="319087"/>
                </a:lnTo>
                <a:lnTo>
                  <a:pt x="169456" y="320611"/>
                </a:lnTo>
                <a:lnTo>
                  <a:pt x="170980" y="322135"/>
                </a:lnTo>
                <a:lnTo>
                  <a:pt x="170980" y="323659"/>
                </a:lnTo>
                <a:lnTo>
                  <a:pt x="172504" y="323659"/>
                </a:lnTo>
                <a:lnTo>
                  <a:pt x="173990" y="325247"/>
                </a:lnTo>
                <a:lnTo>
                  <a:pt x="175552" y="325285"/>
                </a:lnTo>
                <a:lnTo>
                  <a:pt x="178600" y="326809"/>
                </a:lnTo>
                <a:lnTo>
                  <a:pt x="206032" y="326809"/>
                </a:lnTo>
                <a:lnTo>
                  <a:pt x="209080" y="325285"/>
                </a:lnTo>
                <a:lnTo>
                  <a:pt x="210604" y="325285"/>
                </a:lnTo>
                <a:lnTo>
                  <a:pt x="212128" y="323659"/>
                </a:lnTo>
                <a:lnTo>
                  <a:pt x="213652" y="323659"/>
                </a:lnTo>
                <a:lnTo>
                  <a:pt x="213652" y="312991"/>
                </a:lnTo>
                <a:close/>
              </a:path>
              <a:path w="854710" h="372744">
                <a:moveTo>
                  <a:pt x="579983" y="342049"/>
                </a:moveTo>
                <a:lnTo>
                  <a:pt x="578459" y="339001"/>
                </a:lnTo>
                <a:lnTo>
                  <a:pt x="575411" y="335953"/>
                </a:lnTo>
                <a:lnTo>
                  <a:pt x="573786" y="334429"/>
                </a:lnTo>
                <a:lnTo>
                  <a:pt x="572262" y="332905"/>
                </a:lnTo>
                <a:lnTo>
                  <a:pt x="567690" y="331381"/>
                </a:lnTo>
                <a:lnTo>
                  <a:pt x="564642" y="329857"/>
                </a:lnTo>
                <a:lnTo>
                  <a:pt x="560070" y="328333"/>
                </a:lnTo>
                <a:lnTo>
                  <a:pt x="553974" y="325285"/>
                </a:lnTo>
                <a:lnTo>
                  <a:pt x="547878" y="322135"/>
                </a:lnTo>
                <a:lnTo>
                  <a:pt x="541782" y="317563"/>
                </a:lnTo>
                <a:lnTo>
                  <a:pt x="532638" y="312991"/>
                </a:lnTo>
                <a:lnTo>
                  <a:pt x="525589" y="308203"/>
                </a:lnTo>
                <a:lnTo>
                  <a:pt x="517779" y="302704"/>
                </a:lnTo>
                <a:lnTo>
                  <a:pt x="509460" y="296710"/>
                </a:lnTo>
                <a:lnTo>
                  <a:pt x="500545" y="290131"/>
                </a:lnTo>
                <a:lnTo>
                  <a:pt x="505117" y="284175"/>
                </a:lnTo>
                <a:lnTo>
                  <a:pt x="509739" y="277749"/>
                </a:lnTo>
                <a:lnTo>
                  <a:pt x="528574" y="241630"/>
                </a:lnTo>
                <a:lnTo>
                  <a:pt x="538734" y="200025"/>
                </a:lnTo>
                <a:lnTo>
                  <a:pt x="540258" y="160312"/>
                </a:lnTo>
                <a:lnTo>
                  <a:pt x="539711" y="141452"/>
                </a:lnTo>
                <a:lnTo>
                  <a:pt x="532638" y="91630"/>
                </a:lnTo>
                <a:lnTo>
                  <a:pt x="513740" y="52120"/>
                </a:lnTo>
                <a:lnTo>
                  <a:pt x="495973" y="31915"/>
                </a:lnTo>
                <a:lnTo>
                  <a:pt x="495973" y="163360"/>
                </a:lnTo>
                <a:lnTo>
                  <a:pt x="495681" y="176631"/>
                </a:lnTo>
                <a:lnTo>
                  <a:pt x="488569" y="224942"/>
                </a:lnTo>
                <a:lnTo>
                  <a:pt x="468376" y="262940"/>
                </a:lnTo>
                <a:lnTo>
                  <a:pt x="433501" y="287401"/>
                </a:lnTo>
                <a:lnTo>
                  <a:pt x="398335" y="293116"/>
                </a:lnTo>
                <a:lnTo>
                  <a:pt x="393763" y="293065"/>
                </a:lnTo>
                <a:lnTo>
                  <a:pt x="349478" y="284035"/>
                </a:lnTo>
                <a:lnTo>
                  <a:pt x="318998" y="256514"/>
                </a:lnTo>
                <a:lnTo>
                  <a:pt x="303657" y="215265"/>
                </a:lnTo>
                <a:lnTo>
                  <a:pt x="299377" y="177088"/>
                </a:lnTo>
                <a:lnTo>
                  <a:pt x="299085" y="163360"/>
                </a:lnTo>
                <a:lnTo>
                  <a:pt x="299377" y="150812"/>
                </a:lnTo>
                <a:lnTo>
                  <a:pt x="307200" y="103390"/>
                </a:lnTo>
                <a:lnTo>
                  <a:pt x="327431" y="65620"/>
                </a:lnTo>
                <a:lnTo>
                  <a:pt x="361619" y="41821"/>
                </a:lnTo>
                <a:lnTo>
                  <a:pt x="398335" y="36677"/>
                </a:lnTo>
                <a:lnTo>
                  <a:pt x="411505" y="37249"/>
                </a:lnTo>
                <a:lnTo>
                  <a:pt x="454279" y="50977"/>
                </a:lnTo>
                <a:lnTo>
                  <a:pt x="480047" y="81902"/>
                </a:lnTo>
                <a:lnTo>
                  <a:pt x="493395" y="124777"/>
                </a:lnTo>
                <a:lnTo>
                  <a:pt x="495973" y="163360"/>
                </a:lnTo>
                <a:lnTo>
                  <a:pt x="495973" y="31915"/>
                </a:lnTo>
                <a:lnTo>
                  <a:pt x="461111" y="10845"/>
                </a:lnTo>
                <a:lnTo>
                  <a:pt x="417982" y="596"/>
                </a:lnTo>
                <a:lnTo>
                  <a:pt x="401383" y="0"/>
                </a:lnTo>
                <a:lnTo>
                  <a:pt x="385152" y="533"/>
                </a:lnTo>
                <a:lnTo>
                  <a:pt x="335762" y="10769"/>
                </a:lnTo>
                <a:lnTo>
                  <a:pt x="299681" y="34556"/>
                </a:lnTo>
                <a:lnTo>
                  <a:pt x="273939" y="68770"/>
                </a:lnTo>
                <a:lnTo>
                  <a:pt x="258508" y="113220"/>
                </a:lnTo>
                <a:lnTo>
                  <a:pt x="253365" y="166497"/>
                </a:lnTo>
                <a:lnTo>
                  <a:pt x="253936" y="185597"/>
                </a:lnTo>
                <a:lnTo>
                  <a:pt x="262509" y="236702"/>
                </a:lnTo>
                <a:lnTo>
                  <a:pt x="280085" y="277710"/>
                </a:lnTo>
                <a:lnTo>
                  <a:pt x="299085" y="299808"/>
                </a:lnTo>
                <a:lnTo>
                  <a:pt x="307517" y="306705"/>
                </a:lnTo>
                <a:lnTo>
                  <a:pt x="345452" y="324027"/>
                </a:lnTo>
                <a:lnTo>
                  <a:pt x="393763" y="329857"/>
                </a:lnTo>
                <a:lnTo>
                  <a:pt x="406031" y="329565"/>
                </a:lnTo>
                <a:lnTo>
                  <a:pt x="446849" y="321805"/>
                </a:lnTo>
                <a:lnTo>
                  <a:pt x="468376" y="311569"/>
                </a:lnTo>
                <a:lnTo>
                  <a:pt x="468617" y="311543"/>
                </a:lnTo>
                <a:lnTo>
                  <a:pt x="476326" y="318960"/>
                </a:lnTo>
                <a:lnTo>
                  <a:pt x="483971" y="325615"/>
                </a:lnTo>
                <a:lnTo>
                  <a:pt x="491896" y="331698"/>
                </a:lnTo>
                <a:lnTo>
                  <a:pt x="495973" y="334416"/>
                </a:lnTo>
                <a:lnTo>
                  <a:pt x="500545" y="337477"/>
                </a:lnTo>
                <a:lnTo>
                  <a:pt x="508571" y="342925"/>
                </a:lnTo>
                <a:lnTo>
                  <a:pt x="516445" y="347954"/>
                </a:lnTo>
                <a:lnTo>
                  <a:pt x="524002" y="352691"/>
                </a:lnTo>
                <a:lnTo>
                  <a:pt x="531114" y="357289"/>
                </a:lnTo>
                <a:lnTo>
                  <a:pt x="537933" y="360667"/>
                </a:lnTo>
                <a:lnTo>
                  <a:pt x="544449" y="363766"/>
                </a:lnTo>
                <a:lnTo>
                  <a:pt x="550405" y="366293"/>
                </a:lnTo>
                <a:lnTo>
                  <a:pt x="555498" y="367957"/>
                </a:lnTo>
                <a:lnTo>
                  <a:pt x="563118" y="371005"/>
                </a:lnTo>
                <a:lnTo>
                  <a:pt x="569214" y="372529"/>
                </a:lnTo>
                <a:lnTo>
                  <a:pt x="575411" y="372529"/>
                </a:lnTo>
                <a:lnTo>
                  <a:pt x="578459" y="369481"/>
                </a:lnTo>
                <a:lnTo>
                  <a:pt x="578459" y="367957"/>
                </a:lnTo>
                <a:lnTo>
                  <a:pt x="579983" y="366433"/>
                </a:lnTo>
                <a:lnTo>
                  <a:pt x="579983" y="342049"/>
                </a:lnTo>
                <a:close/>
              </a:path>
              <a:path w="854710" h="372744">
                <a:moveTo>
                  <a:pt x="854684" y="7721"/>
                </a:moveTo>
                <a:lnTo>
                  <a:pt x="851636" y="4673"/>
                </a:lnTo>
                <a:lnTo>
                  <a:pt x="848588" y="4673"/>
                </a:lnTo>
                <a:lnTo>
                  <a:pt x="847064" y="3048"/>
                </a:lnTo>
                <a:lnTo>
                  <a:pt x="821055" y="3048"/>
                </a:lnTo>
                <a:lnTo>
                  <a:pt x="819531" y="4673"/>
                </a:lnTo>
                <a:lnTo>
                  <a:pt x="818007" y="4673"/>
                </a:lnTo>
                <a:lnTo>
                  <a:pt x="814959" y="6197"/>
                </a:lnTo>
                <a:lnTo>
                  <a:pt x="813435" y="7721"/>
                </a:lnTo>
                <a:lnTo>
                  <a:pt x="813435" y="207645"/>
                </a:lnTo>
                <a:lnTo>
                  <a:pt x="812914" y="217703"/>
                </a:lnTo>
                <a:lnTo>
                  <a:pt x="801433" y="259194"/>
                </a:lnTo>
                <a:lnTo>
                  <a:pt x="767626" y="288607"/>
                </a:lnTo>
                <a:lnTo>
                  <a:pt x="734098" y="293179"/>
                </a:lnTo>
                <a:lnTo>
                  <a:pt x="725233" y="292900"/>
                </a:lnTo>
                <a:lnTo>
                  <a:pt x="688657" y="281368"/>
                </a:lnTo>
                <a:lnTo>
                  <a:pt x="664324" y="252044"/>
                </a:lnTo>
                <a:lnTo>
                  <a:pt x="656272" y="204597"/>
                </a:lnTo>
                <a:lnTo>
                  <a:pt x="656272" y="7721"/>
                </a:lnTo>
                <a:lnTo>
                  <a:pt x="654748" y="7721"/>
                </a:lnTo>
                <a:lnTo>
                  <a:pt x="654748" y="6197"/>
                </a:lnTo>
                <a:lnTo>
                  <a:pt x="653224" y="4673"/>
                </a:lnTo>
                <a:lnTo>
                  <a:pt x="650176" y="4673"/>
                </a:lnTo>
                <a:lnTo>
                  <a:pt x="647128" y="3048"/>
                </a:lnTo>
                <a:lnTo>
                  <a:pt x="621131" y="3048"/>
                </a:lnTo>
                <a:lnTo>
                  <a:pt x="619607" y="4673"/>
                </a:lnTo>
                <a:lnTo>
                  <a:pt x="618007" y="4749"/>
                </a:lnTo>
                <a:lnTo>
                  <a:pt x="616559" y="6197"/>
                </a:lnTo>
                <a:lnTo>
                  <a:pt x="615035" y="6197"/>
                </a:lnTo>
                <a:lnTo>
                  <a:pt x="615035" y="7721"/>
                </a:lnTo>
                <a:lnTo>
                  <a:pt x="613511" y="7721"/>
                </a:lnTo>
                <a:lnTo>
                  <a:pt x="613511" y="209169"/>
                </a:lnTo>
                <a:lnTo>
                  <a:pt x="618007" y="250634"/>
                </a:lnTo>
                <a:lnTo>
                  <a:pt x="638098" y="291846"/>
                </a:lnTo>
                <a:lnTo>
                  <a:pt x="672833" y="318135"/>
                </a:lnTo>
                <a:lnTo>
                  <a:pt x="719150" y="329526"/>
                </a:lnTo>
                <a:lnTo>
                  <a:pt x="732574" y="329857"/>
                </a:lnTo>
                <a:lnTo>
                  <a:pt x="746239" y="329311"/>
                </a:lnTo>
                <a:lnTo>
                  <a:pt x="784479" y="322135"/>
                </a:lnTo>
                <a:lnTo>
                  <a:pt x="822579" y="297751"/>
                </a:lnTo>
                <a:lnTo>
                  <a:pt x="847064" y="259562"/>
                </a:lnTo>
                <a:lnTo>
                  <a:pt x="854354" y="220726"/>
                </a:lnTo>
                <a:lnTo>
                  <a:pt x="854684" y="206121"/>
                </a:lnTo>
                <a:lnTo>
                  <a:pt x="854684" y="7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3586196" y="1175145"/>
            <a:ext cx="36924" cy="276926"/>
          </a:xfrm>
          <a:custGeom>
            <a:avLst/>
            <a:gdLst/>
            <a:ahLst/>
            <a:cxnLst/>
            <a:rect l="l" t="t" r="r" b="b"/>
            <a:pathLst>
              <a:path w="43179" h="323850">
                <a:moveTo>
                  <a:pt x="0" y="319087"/>
                </a:moveTo>
                <a:lnTo>
                  <a:pt x="0" y="4667"/>
                </a:lnTo>
                <a:lnTo>
                  <a:pt x="1524" y="4667"/>
                </a:lnTo>
                <a:lnTo>
                  <a:pt x="1524" y="3143"/>
                </a:lnTo>
                <a:lnTo>
                  <a:pt x="3048" y="3143"/>
                </a:lnTo>
                <a:lnTo>
                  <a:pt x="4572" y="1619"/>
                </a:lnTo>
                <a:lnTo>
                  <a:pt x="6096" y="1619"/>
                </a:lnTo>
                <a:lnTo>
                  <a:pt x="9144" y="0"/>
                </a:lnTo>
                <a:lnTo>
                  <a:pt x="35052" y="0"/>
                </a:lnTo>
                <a:lnTo>
                  <a:pt x="36576" y="1619"/>
                </a:lnTo>
                <a:lnTo>
                  <a:pt x="39624" y="1619"/>
                </a:lnTo>
                <a:lnTo>
                  <a:pt x="41243" y="3143"/>
                </a:lnTo>
                <a:lnTo>
                  <a:pt x="41243" y="4667"/>
                </a:lnTo>
                <a:lnTo>
                  <a:pt x="42767" y="4667"/>
                </a:lnTo>
                <a:lnTo>
                  <a:pt x="42767" y="316039"/>
                </a:lnTo>
                <a:lnTo>
                  <a:pt x="42767" y="319087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624" y="320611"/>
                </a:lnTo>
                <a:lnTo>
                  <a:pt x="38100" y="322230"/>
                </a:lnTo>
                <a:lnTo>
                  <a:pt x="35052" y="322230"/>
                </a:lnTo>
                <a:lnTo>
                  <a:pt x="32004" y="323754"/>
                </a:lnTo>
                <a:lnTo>
                  <a:pt x="10668" y="323754"/>
                </a:lnTo>
                <a:lnTo>
                  <a:pt x="9144" y="322230"/>
                </a:lnTo>
                <a:lnTo>
                  <a:pt x="4572" y="322230"/>
                </a:lnTo>
                <a:lnTo>
                  <a:pt x="3048" y="320611"/>
                </a:lnTo>
                <a:lnTo>
                  <a:pt x="1524" y="320611"/>
                </a:lnTo>
                <a:lnTo>
                  <a:pt x="1524" y="319087"/>
                </a:lnTo>
                <a:lnTo>
                  <a:pt x="0" y="319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3661862" y="1176530"/>
            <a:ext cx="206337" cy="275840"/>
          </a:xfrm>
          <a:custGeom>
            <a:avLst/>
            <a:gdLst/>
            <a:ahLst/>
            <a:cxnLst/>
            <a:rect l="l" t="t" r="r" b="b"/>
            <a:pathLst>
              <a:path w="241300" h="322580">
                <a:moveTo>
                  <a:pt x="239649" y="25908"/>
                </a:moveTo>
                <a:lnTo>
                  <a:pt x="239649" y="9144"/>
                </a:lnTo>
                <a:lnTo>
                  <a:pt x="241173" y="12192"/>
                </a:lnTo>
                <a:lnTo>
                  <a:pt x="241173" y="24384"/>
                </a:lnTo>
                <a:lnTo>
                  <a:pt x="239649" y="25908"/>
                </a:lnTo>
                <a:close/>
              </a:path>
              <a:path w="241300" h="322580">
                <a:moveTo>
                  <a:pt x="236601" y="33528"/>
                </a:moveTo>
                <a:lnTo>
                  <a:pt x="236601" y="1524"/>
                </a:lnTo>
                <a:lnTo>
                  <a:pt x="239649" y="4572"/>
                </a:lnTo>
                <a:lnTo>
                  <a:pt x="239649" y="30480"/>
                </a:lnTo>
                <a:lnTo>
                  <a:pt x="238125" y="32004"/>
                </a:lnTo>
                <a:lnTo>
                  <a:pt x="238125" y="33528"/>
                </a:lnTo>
                <a:lnTo>
                  <a:pt x="236601" y="33528"/>
                </a:lnTo>
                <a:close/>
              </a:path>
              <a:path w="241300" h="322580">
                <a:moveTo>
                  <a:pt x="1524" y="28956"/>
                </a:moveTo>
                <a:lnTo>
                  <a:pt x="1524" y="4572"/>
                </a:lnTo>
                <a:lnTo>
                  <a:pt x="6096" y="0"/>
                </a:lnTo>
                <a:lnTo>
                  <a:pt x="236601" y="0"/>
                </a:lnTo>
                <a:lnTo>
                  <a:pt x="236601" y="35052"/>
                </a:lnTo>
                <a:lnTo>
                  <a:pt x="141922" y="35052"/>
                </a:lnTo>
                <a:lnTo>
                  <a:pt x="141922" y="317468"/>
                </a:lnTo>
                <a:lnTo>
                  <a:pt x="140398" y="317468"/>
                </a:lnTo>
                <a:lnTo>
                  <a:pt x="140398" y="318992"/>
                </a:lnTo>
                <a:lnTo>
                  <a:pt x="138874" y="318992"/>
                </a:lnTo>
                <a:lnTo>
                  <a:pt x="137350" y="320611"/>
                </a:lnTo>
                <a:lnTo>
                  <a:pt x="134302" y="320611"/>
                </a:lnTo>
                <a:lnTo>
                  <a:pt x="131254" y="322135"/>
                </a:lnTo>
                <a:lnTo>
                  <a:pt x="109918" y="322135"/>
                </a:lnTo>
                <a:lnTo>
                  <a:pt x="108394" y="320611"/>
                </a:lnTo>
                <a:lnTo>
                  <a:pt x="103822" y="320611"/>
                </a:lnTo>
                <a:lnTo>
                  <a:pt x="102298" y="318992"/>
                </a:lnTo>
                <a:lnTo>
                  <a:pt x="100774" y="318992"/>
                </a:lnTo>
                <a:lnTo>
                  <a:pt x="100774" y="317468"/>
                </a:lnTo>
                <a:lnTo>
                  <a:pt x="99250" y="317468"/>
                </a:lnTo>
                <a:lnTo>
                  <a:pt x="99250" y="35052"/>
                </a:lnTo>
                <a:lnTo>
                  <a:pt x="6096" y="35052"/>
                </a:lnTo>
                <a:lnTo>
                  <a:pt x="4572" y="33528"/>
                </a:lnTo>
                <a:lnTo>
                  <a:pt x="3048" y="33528"/>
                </a:lnTo>
                <a:lnTo>
                  <a:pt x="3048" y="30480"/>
                </a:lnTo>
                <a:lnTo>
                  <a:pt x="1524" y="28956"/>
                </a:lnTo>
                <a:close/>
              </a:path>
              <a:path w="241300" h="322580">
                <a:moveTo>
                  <a:pt x="0" y="21336"/>
                </a:moveTo>
                <a:lnTo>
                  <a:pt x="0" y="15240"/>
                </a:lnTo>
                <a:lnTo>
                  <a:pt x="1524" y="12192"/>
                </a:lnTo>
                <a:lnTo>
                  <a:pt x="1524" y="24384"/>
                </a:lnTo>
                <a:lnTo>
                  <a:pt x="0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3907181" y="1176535"/>
            <a:ext cx="383896" cy="275840"/>
          </a:xfrm>
          <a:custGeom>
            <a:avLst/>
            <a:gdLst/>
            <a:ahLst/>
            <a:cxnLst/>
            <a:rect l="l" t="t" r="r" b="b"/>
            <a:pathLst>
              <a:path w="448945" h="322580">
                <a:moveTo>
                  <a:pt x="178587" y="293077"/>
                </a:moveTo>
                <a:lnTo>
                  <a:pt x="177063" y="290029"/>
                </a:lnTo>
                <a:lnTo>
                  <a:pt x="175539" y="288505"/>
                </a:lnTo>
                <a:lnTo>
                  <a:pt x="175539" y="286981"/>
                </a:lnTo>
                <a:lnTo>
                  <a:pt x="174015" y="286981"/>
                </a:lnTo>
                <a:lnTo>
                  <a:pt x="172491" y="285457"/>
                </a:lnTo>
                <a:lnTo>
                  <a:pt x="42760" y="285457"/>
                </a:lnTo>
                <a:lnTo>
                  <a:pt x="42760" y="170967"/>
                </a:lnTo>
                <a:lnTo>
                  <a:pt x="152679" y="170967"/>
                </a:lnTo>
                <a:lnTo>
                  <a:pt x="152679" y="169443"/>
                </a:lnTo>
                <a:lnTo>
                  <a:pt x="155727" y="169443"/>
                </a:lnTo>
                <a:lnTo>
                  <a:pt x="155727" y="167919"/>
                </a:lnTo>
                <a:lnTo>
                  <a:pt x="157251" y="166395"/>
                </a:lnTo>
                <a:lnTo>
                  <a:pt x="157251" y="164871"/>
                </a:lnTo>
                <a:lnTo>
                  <a:pt x="158775" y="163347"/>
                </a:lnTo>
                <a:lnTo>
                  <a:pt x="158775" y="143446"/>
                </a:lnTo>
                <a:lnTo>
                  <a:pt x="157251" y="141922"/>
                </a:lnTo>
                <a:lnTo>
                  <a:pt x="157251" y="140398"/>
                </a:lnTo>
                <a:lnTo>
                  <a:pt x="155727" y="138874"/>
                </a:lnTo>
                <a:lnTo>
                  <a:pt x="155727" y="137350"/>
                </a:lnTo>
                <a:lnTo>
                  <a:pt x="154203" y="137350"/>
                </a:lnTo>
                <a:lnTo>
                  <a:pt x="152679" y="135826"/>
                </a:lnTo>
                <a:lnTo>
                  <a:pt x="42760" y="135826"/>
                </a:lnTo>
                <a:lnTo>
                  <a:pt x="42760" y="35052"/>
                </a:lnTo>
                <a:lnTo>
                  <a:pt x="170967" y="35052"/>
                </a:lnTo>
                <a:lnTo>
                  <a:pt x="174015" y="32004"/>
                </a:lnTo>
                <a:lnTo>
                  <a:pt x="174015" y="30480"/>
                </a:lnTo>
                <a:lnTo>
                  <a:pt x="175539" y="28956"/>
                </a:lnTo>
                <a:lnTo>
                  <a:pt x="175539" y="25908"/>
                </a:lnTo>
                <a:lnTo>
                  <a:pt x="177063" y="22860"/>
                </a:lnTo>
                <a:lnTo>
                  <a:pt x="177063" y="12192"/>
                </a:lnTo>
                <a:lnTo>
                  <a:pt x="175539" y="9144"/>
                </a:lnTo>
                <a:lnTo>
                  <a:pt x="175539" y="4572"/>
                </a:lnTo>
                <a:lnTo>
                  <a:pt x="172491" y="1524"/>
                </a:lnTo>
                <a:lnTo>
                  <a:pt x="172491" y="0"/>
                </a:lnTo>
                <a:lnTo>
                  <a:pt x="12280" y="0"/>
                </a:lnTo>
                <a:lnTo>
                  <a:pt x="9232" y="1524"/>
                </a:lnTo>
                <a:lnTo>
                  <a:pt x="4660" y="3048"/>
                </a:lnTo>
                <a:lnTo>
                  <a:pt x="1524" y="6096"/>
                </a:lnTo>
                <a:lnTo>
                  <a:pt x="0" y="10668"/>
                </a:lnTo>
                <a:lnTo>
                  <a:pt x="0" y="309841"/>
                </a:lnTo>
                <a:lnTo>
                  <a:pt x="1524" y="314413"/>
                </a:lnTo>
                <a:lnTo>
                  <a:pt x="4660" y="317461"/>
                </a:lnTo>
                <a:lnTo>
                  <a:pt x="9232" y="318985"/>
                </a:lnTo>
                <a:lnTo>
                  <a:pt x="12280" y="320611"/>
                </a:lnTo>
                <a:lnTo>
                  <a:pt x="42760" y="320611"/>
                </a:lnTo>
                <a:lnTo>
                  <a:pt x="172491" y="320611"/>
                </a:lnTo>
                <a:lnTo>
                  <a:pt x="174015" y="318985"/>
                </a:lnTo>
                <a:lnTo>
                  <a:pt x="175539" y="318985"/>
                </a:lnTo>
                <a:lnTo>
                  <a:pt x="175539" y="317461"/>
                </a:lnTo>
                <a:lnTo>
                  <a:pt x="177063" y="315937"/>
                </a:lnTo>
                <a:lnTo>
                  <a:pt x="177063" y="314413"/>
                </a:lnTo>
                <a:lnTo>
                  <a:pt x="178587" y="312889"/>
                </a:lnTo>
                <a:lnTo>
                  <a:pt x="178587" y="293077"/>
                </a:lnTo>
                <a:close/>
              </a:path>
              <a:path w="448945" h="322580">
                <a:moveTo>
                  <a:pt x="448716" y="4572"/>
                </a:moveTo>
                <a:lnTo>
                  <a:pt x="444144" y="0"/>
                </a:lnTo>
                <a:lnTo>
                  <a:pt x="213639" y="0"/>
                </a:lnTo>
                <a:lnTo>
                  <a:pt x="213639" y="1524"/>
                </a:lnTo>
                <a:lnTo>
                  <a:pt x="210591" y="4572"/>
                </a:lnTo>
                <a:lnTo>
                  <a:pt x="210591" y="9144"/>
                </a:lnTo>
                <a:lnTo>
                  <a:pt x="209067" y="12192"/>
                </a:lnTo>
                <a:lnTo>
                  <a:pt x="209067" y="24384"/>
                </a:lnTo>
                <a:lnTo>
                  <a:pt x="210591" y="25908"/>
                </a:lnTo>
                <a:lnTo>
                  <a:pt x="210591" y="30480"/>
                </a:lnTo>
                <a:lnTo>
                  <a:pt x="212115" y="32004"/>
                </a:lnTo>
                <a:lnTo>
                  <a:pt x="212115" y="33528"/>
                </a:lnTo>
                <a:lnTo>
                  <a:pt x="213639" y="33528"/>
                </a:lnTo>
                <a:lnTo>
                  <a:pt x="213639" y="35052"/>
                </a:lnTo>
                <a:lnTo>
                  <a:pt x="308317" y="35052"/>
                </a:lnTo>
                <a:lnTo>
                  <a:pt x="308317" y="317461"/>
                </a:lnTo>
                <a:lnTo>
                  <a:pt x="309841" y="318985"/>
                </a:lnTo>
                <a:lnTo>
                  <a:pt x="311365" y="318985"/>
                </a:lnTo>
                <a:lnTo>
                  <a:pt x="312889" y="320611"/>
                </a:lnTo>
                <a:lnTo>
                  <a:pt x="315937" y="320611"/>
                </a:lnTo>
                <a:lnTo>
                  <a:pt x="318985" y="322135"/>
                </a:lnTo>
                <a:lnTo>
                  <a:pt x="340321" y="322135"/>
                </a:lnTo>
                <a:lnTo>
                  <a:pt x="341845" y="320611"/>
                </a:lnTo>
                <a:lnTo>
                  <a:pt x="346417" y="320611"/>
                </a:lnTo>
                <a:lnTo>
                  <a:pt x="347941" y="318985"/>
                </a:lnTo>
                <a:lnTo>
                  <a:pt x="349465" y="318985"/>
                </a:lnTo>
                <a:lnTo>
                  <a:pt x="349465" y="317461"/>
                </a:lnTo>
                <a:lnTo>
                  <a:pt x="350989" y="317461"/>
                </a:lnTo>
                <a:lnTo>
                  <a:pt x="350989" y="35052"/>
                </a:lnTo>
                <a:lnTo>
                  <a:pt x="444144" y="35052"/>
                </a:lnTo>
                <a:lnTo>
                  <a:pt x="445668" y="33528"/>
                </a:lnTo>
                <a:lnTo>
                  <a:pt x="447192" y="33528"/>
                </a:lnTo>
                <a:lnTo>
                  <a:pt x="447192" y="32004"/>
                </a:lnTo>
                <a:lnTo>
                  <a:pt x="448716" y="30480"/>
                </a:lnTo>
                <a:lnTo>
                  <a:pt x="44871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4330069" y="1175145"/>
            <a:ext cx="207965" cy="279641"/>
          </a:xfrm>
          <a:custGeom>
            <a:avLst/>
            <a:gdLst/>
            <a:ahLst/>
            <a:cxnLst/>
            <a:rect l="l" t="t" r="r" b="b"/>
            <a:pathLst>
              <a:path w="243204" h="327025">
                <a:moveTo>
                  <a:pt x="0" y="206121"/>
                </a:moveTo>
                <a:lnTo>
                  <a:pt x="0" y="6191"/>
                </a:lnTo>
                <a:lnTo>
                  <a:pt x="4572" y="1619"/>
                </a:lnTo>
                <a:lnTo>
                  <a:pt x="6096" y="1619"/>
                </a:lnTo>
                <a:lnTo>
                  <a:pt x="9144" y="0"/>
                </a:lnTo>
                <a:lnTo>
                  <a:pt x="35052" y="0"/>
                </a:lnTo>
                <a:lnTo>
                  <a:pt x="36576" y="1619"/>
                </a:lnTo>
                <a:lnTo>
                  <a:pt x="39624" y="1619"/>
                </a:lnTo>
                <a:lnTo>
                  <a:pt x="42672" y="4667"/>
                </a:lnTo>
                <a:lnTo>
                  <a:pt x="42672" y="201549"/>
                </a:lnTo>
                <a:lnTo>
                  <a:pt x="42981" y="212510"/>
                </a:lnTo>
                <a:lnTo>
                  <a:pt x="55328" y="256139"/>
                </a:lnTo>
                <a:lnTo>
                  <a:pt x="88487" y="285559"/>
                </a:lnTo>
                <a:lnTo>
                  <a:pt x="122110" y="290131"/>
                </a:lnTo>
                <a:lnTo>
                  <a:pt x="130968" y="289845"/>
                </a:lnTo>
                <a:lnTo>
                  <a:pt x="168211" y="278320"/>
                </a:lnTo>
                <a:lnTo>
                  <a:pt x="195357" y="241268"/>
                </a:lnTo>
                <a:lnTo>
                  <a:pt x="199929" y="204597"/>
                </a:lnTo>
                <a:lnTo>
                  <a:pt x="199929" y="4667"/>
                </a:lnTo>
                <a:lnTo>
                  <a:pt x="201453" y="4667"/>
                </a:lnTo>
                <a:lnTo>
                  <a:pt x="201453" y="3143"/>
                </a:lnTo>
                <a:lnTo>
                  <a:pt x="202977" y="3143"/>
                </a:lnTo>
                <a:lnTo>
                  <a:pt x="204501" y="1619"/>
                </a:lnTo>
                <a:lnTo>
                  <a:pt x="206025" y="1619"/>
                </a:lnTo>
                <a:lnTo>
                  <a:pt x="209073" y="0"/>
                </a:lnTo>
                <a:lnTo>
                  <a:pt x="234981" y="0"/>
                </a:lnTo>
                <a:lnTo>
                  <a:pt x="236505" y="1619"/>
                </a:lnTo>
                <a:lnTo>
                  <a:pt x="239553" y="1619"/>
                </a:lnTo>
                <a:lnTo>
                  <a:pt x="241077" y="3143"/>
                </a:lnTo>
                <a:lnTo>
                  <a:pt x="241077" y="4667"/>
                </a:lnTo>
                <a:lnTo>
                  <a:pt x="242601" y="4667"/>
                </a:lnTo>
                <a:lnTo>
                  <a:pt x="242601" y="203073"/>
                </a:lnTo>
                <a:lnTo>
                  <a:pt x="237458" y="244529"/>
                </a:lnTo>
                <a:lnTo>
                  <a:pt x="216741" y="286391"/>
                </a:lnTo>
                <a:lnTo>
                  <a:pt x="181815" y="314205"/>
                </a:lnTo>
                <a:lnTo>
                  <a:pt x="133373" y="326253"/>
                </a:lnTo>
                <a:lnTo>
                  <a:pt x="119062" y="326802"/>
                </a:lnTo>
                <a:lnTo>
                  <a:pt x="105815" y="326467"/>
                </a:lnTo>
                <a:lnTo>
                  <a:pt x="60183" y="315087"/>
                </a:lnTo>
                <a:lnTo>
                  <a:pt x="26074" y="288796"/>
                </a:lnTo>
                <a:lnTo>
                  <a:pt x="5143" y="247577"/>
                </a:lnTo>
                <a:lnTo>
                  <a:pt x="571" y="220725"/>
                </a:lnTo>
                <a:lnTo>
                  <a:pt x="0" y="206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4610650" y="1172614"/>
            <a:ext cx="634759" cy="282356"/>
          </a:xfrm>
          <a:custGeom>
            <a:avLst/>
            <a:gdLst/>
            <a:ahLst/>
            <a:cxnLst/>
            <a:rect l="l" t="t" r="r" b="b"/>
            <a:pathLst>
              <a:path w="742314" h="330200">
                <a:moveTo>
                  <a:pt x="213652" y="315950"/>
                </a:moveTo>
                <a:lnTo>
                  <a:pt x="212128" y="312902"/>
                </a:lnTo>
                <a:lnTo>
                  <a:pt x="212128" y="311378"/>
                </a:lnTo>
                <a:lnTo>
                  <a:pt x="210604" y="306806"/>
                </a:lnTo>
                <a:lnTo>
                  <a:pt x="207556" y="300710"/>
                </a:lnTo>
                <a:lnTo>
                  <a:pt x="178498" y="230517"/>
                </a:lnTo>
                <a:lnTo>
                  <a:pt x="175450" y="221373"/>
                </a:lnTo>
                <a:lnTo>
                  <a:pt x="172402" y="215176"/>
                </a:lnTo>
                <a:lnTo>
                  <a:pt x="169354" y="207556"/>
                </a:lnTo>
                <a:lnTo>
                  <a:pt x="166306" y="201460"/>
                </a:lnTo>
                <a:lnTo>
                  <a:pt x="161734" y="195364"/>
                </a:lnTo>
                <a:lnTo>
                  <a:pt x="155638" y="186220"/>
                </a:lnTo>
                <a:lnTo>
                  <a:pt x="151066" y="181648"/>
                </a:lnTo>
                <a:lnTo>
                  <a:pt x="146494" y="178600"/>
                </a:lnTo>
                <a:lnTo>
                  <a:pt x="141922" y="174028"/>
                </a:lnTo>
                <a:lnTo>
                  <a:pt x="137350" y="170980"/>
                </a:lnTo>
                <a:lnTo>
                  <a:pt x="132778" y="169456"/>
                </a:lnTo>
                <a:lnTo>
                  <a:pt x="139382" y="166903"/>
                </a:lnTo>
                <a:lnTo>
                  <a:pt x="145542" y="163893"/>
                </a:lnTo>
                <a:lnTo>
                  <a:pt x="149542" y="161645"/>
                </a:lnTo>
                <a:lnTo>
                  <a:pt x="151434" y="160591"/>
                </a:lnTo>
                <a:lnTo>
                  <a:pt x="181241" y="135547"/>
                </a:lnTo>
                <a:lnTo>
                  <a:pt x="189166" y="117551"/>
                </a:lnTo>
                <a:lnTo>
                  <a:pt x="191173" y="110617"/>
                </a:lnTo>
                <a:lnTo>
                  <a:pt x="192595" y="103555"/>
                </a:lnTo>
                <a:lnTo>
                  <a:pt x="193459" y="96240"/>
                </a:lnTo>
                <a:lnTo>
                  <a:pt x="193738" y="88493"/>
                </a:lnTo>
                <a:lnTo>
                  <a:pt x="193459" y="80518"/>
                </a:lnTo>
                <a:lnTo>
                  <a:pt x="179743" y="39281"/>
                </a:lnTo>
                <a:lnTo>
                  <a:pt x="149542" y="16065"/>
                </a:lnTo>
                <a:lnTo>
                  <a:pt x="149542" y="93065"/>
                </a:lnTo>
                <a:lnTo>
                  <a:pt x="149542" y="100685"/>
                </a:lnTo>
                <a:lnTo>
                  <a:pt x="148018" y="108305"/>
                </a:lnTo>
                <a:lnTo>
                  <a:pt x="144970" y="114503"/>
                </a:lnTo>
                <a:lnTo>
                  <a:pt x="143446" y="122123"/>
                </a:lnTo>
                <a:lnTo>
                  <a:pt x="128206" y="137363"/>
                </a:lnTo>
                <a:lnTo>
                  <a:pt x="120497" y="140411"/>
                </a:lnTo>
                <a:lnTo>
                  <a:pt x="112877" y="143459"/>
                </a:lnTo>
                <a:lnTo>
                  <a:pt x="41148" y="148031"/>
                </a:lnTo>
                <a:lnTo>
                  <a:pt x="41148" y="39636"/>
                </a:lnTo>
                <a:lnTo>
                  <a:pt x="97637" y="39636"/>
                </a:lnTo>
                <a:lnTo>
                  <a:pt x="103733" y="41160"/>
                </a:lnTo>
                <a:lnTo>
                  <a:pt x="108305" y="41160"/>
                </a:lnTo>
                <a:lnTo>
                  <a:pt x="144399" y="68211"/>
                </a:lnTo>
                <a:lnTo>
                  <a:pt x="149542" y="93065"/>
                </a:lnTo>
                <a:lnTo>
                  <a:pt x="149542" y="16065"/>
                </a:lnTo>
                <a:lnTo>
                  <a:pt x="143903" y="13398"/>
                </a:lnTo>
                <a:lnTo>
                  <a:pt x="136017" y="10299"/>
                </a:lnTo>
                <a:lnTo>
                  <a:pt x="127241" y="7772"/>
                </a:lnTo>
                <a:lnTo>
                  <a:pt x="117449" y="6108"/>
                </a:lnTo>
                <a:lnTo>
                  <a:pt x="114401" y="6108"/>
                </a:lnTo>
                <a:lnTo>
                  <a:pt x="108305" y="4584"/>
                </a:lnTo>
                <a:lnTo>
                  <a:pt x="10668" y="4584"/>
                </a:lnTo>
                <a:lnTo>
                  <a:pt x="4572" y="7632"/>
                </a:lnTo>
                <a:lnTo>
                  <a:pt x="1524" y="10680"/>
                </a:lnTo>
                <a:lnTo>
                  <a:pt x="0" y="15252"/>
                </a:lnTo>
                <a:lnTo>
                  <a:pt x="0" y="322046"/>
                </a:lnTo>
                <a:lnTo>
                  <a:pt x="1524" y="323570"/>
                </a:lnTo>
                <a:lnTo>
                  <a:pt x="3048" y="325196"/>
                </a:lnTo>
                <a:lnTo>
                  <a:pt x="7620" y="325196"/>
                </a:lnTo>
                <a:lnTo>
                  <a:pt x="10668" y="326720"/>
                </a:lnTo>
                <a:lnTo>
                  <a:pt x="30480" y="326720"/>
                </a:lnTo>
                <a:lnTo>
                  <a:pt x="33528" y="325196"/>
                </a:lnTo>
                <a:lnTo>
                  <a:pt x="36576" y="325196"/>
                </a:lnTo>
                <a:lnTo>
                  <a:pt x="39624" y="323570"/>
                </a:lnTo>
                <a:lnTo>
                  <a:pt x="41148" y="322046"/>
                </a:lnTo>
                <a:lnTo>
                  <a:pt x="41148" y="181648"/>
                </a:lnTo>
                <a:lnTo>
                  <a:pt x="70205" y="181648"/>
                </a:lnTo>
                <a:lnTo>
                  <a:pt x="108305" y="193840"/>
                </a:lnTo>
                <a:lnTo>
                  <a:pt x="126593" y="216700"/>
                </a:lnTo>
                <a:lnTo>
                  <a:pt x="129819" y="222504"/>
                </a:lnTo>
                <a:lnTo>
                  <a:pt x="132588" y="228409"/>
                </a:lnTo>
                <a:lnTo>
                  <a:pt x="132778" y="228917"/>
                </a:lnTo>
                <a:lnTo>
                  <a:pt x="135051" y="234594"/>
                </a:lnTo>
                <a:lnTo>
                  <a:pt x="137350" y="241185"/>
                </a:lnTo>
                <a:lnTo>
                  <a:pt x="167830" y="315950"/>
                </a:lnTo>
                <a:lnTo>
                  <a:pt x="167830" y="318998"/>
                </a:lnTo>
                <a:lnTo>
                  <a:pt x="169354" y="320522"/>
                </a:lnTo>
                <a:lnTo>
                  <a:pt x="169354" y="322046"/>
                </a:lnTo>
                <a:lnTo>
                  <a:pt x="170878" y="323570"/>
                </a:lnTo>
                <a:lnTo>
                  <a:pt x="172402" y="323570"/>
                </a:lnTo>
                <a:lnTo>
                  <a:pt x="173926" y="325196"/>
                </a:lnTo>
                <a:lnTo>
                  <a:pt x="175450" y="325196"/>
                </a:lnTo>
                <a:lnTo>
                  <a:pt x="176974" y="326720"/>
                </a:lnTo>
                <a:lnTo>
                  <a:pt x="206032" y="326720"/>
                </a:lnTo>
                <a:lnTo>
                  <a:pt x="207556" y="325196"/>
                </a:lnTo>
                <a:lnTo>
                  <a:pt x="209080" y="325196"/>
                </a:lnTo>
                <a:lnTo>
                  <a:pt x="210604" y="323570"/>
                </a:lnTo>
                <a:lnTo>
                  <a:pt x="212128" y="323570"/>
                </a:lnTo>
                <a:lnTo>
                  <a:pt x="212128" y="322046"/>
                </a:lnTo>
                <a:lnTo>
                  <a:pt x="213652" y="322046"/>
                </a:lnTo>
                <a:lnTo>
                  <a:pt x="213652" y="315950"/>
                </a:lnTo>
                <a:close/>
              </a:path>
              <a:path w="742314" h="330200">
                <a:moveTo>
                  <a:pt x="517309" y="314426"/>
                </a:moveTo>
                <a:lnTo>
                  <a:pt x="515785" y="309854"/>
                </a:lnTo>
                <a:lnTo>
                  <a:pt x="433387" y="83413"/>
                </a:lnTo>
                <a:lnTo>
                  <a:pt x="433387" y="207556"/>
                </a:lnTo>
                <a:lnTo>
                  <a:pt x="321945" y="207556"/>
                </a:lnTo>
                <a:lnTo>
                  <a:pt x="376910" y="47256"/>
                </a:lnTo>
                <a:lnTo>
                  <a:pt x="433387" y="207556"/>
                </a:lnTo>
                <a:lnTo>
                  <a:pt x="433387" y="83413"/>
                </a:lnTo>
                <a:lnTo>
                  <a:pt x="407479" y="12204"/>
                </a:lnTo>
                <a:lnTo>
                  <a:pt x="407479" y="10680"/>
                </a:lnTo>
                <a:lnTo>
                  <a:pt x="405955" y="9156"/>
                </a:lnTo>
                <a:lnTo>
                  <a:pt x="405955" y="7632"/>
                </a:lnTo>
                <a:lnTo>
                  <a:pt x="402907" y="4584"/>
                </a:lnTo>
                <a:lnTo>
                  <a:pt x="399859" y="4584"/>
                </a:lnTo>
                <a:lnTo>
                  <a:pt x="398335" y="2959"/>
                </a:lnTo>
                <a:lnTo>
                  <a:pt x="360146" y="2959"/>
                </a:lnTo>
                <a:lnTo>
                  <a:pt x="358622" y="4584"/>
                </a:lnTo>
                <a:lnTo>
                  <a:pt x="357098" y="4584"/>
                </a:lnTo>
                <a:lnTo>
                  <a:pt x="354050" y="6108"/>
                </a:lnTo>
                <a:lnTo>
                  <a:pt x="354050" y="7632"/>
                </a:lnTo>
                <a:lnTo>
                  <a:pt x="352526" y="7632"/>
                </a:lnTo>
                <a:lnTo>
                  <a:pt x="351002" y="9156"/>
                </a:lnTo>
                <a:lnTo>
                  <a:pt x="351002" y="12204"/>
                </a:lnTo>
                <a:lnTo>
                  <a:pt x="244132" y="309854"/>
                </a:lnTo>
                <a:lnTo>
                  <a:pt x="241084" y="315950"/>
                </a:lnTo>
                <a:lnTo>
                  <a:pt x="241084" y="322046"/>
                </a:lnTo>
                <a:lnTo>
                  <a:pt x="242608" y="323570"/>
                </a:lnTo>
                <a:lnTo>
                  <a:pt x="244132" y="325196"/>
                </a:lnTo>
                <a:lnTo>
                  <a:pt x="247180" y="325196"/>
                </a:lnTo>
                <a:lnTo>
                  <a:pt x="250228" y="326720"/>
                </a:lnTo>
                <a:lnTo>
                  <a:pt x="276225" y="326720"/>
                </a:lnTo>
                <a:lnTo>
                  <a:pt x="277749" y="325196"/>
                </a:lnTo>
                <a:lnTo>
                  <a:pt x="279273" y="325196"/>
                </a:lnTo>
                <a:lnTo>
                  <a:pt x="280797" y="323570"/>
                </a:lnTo>
                <a:lnTo>
                  <a:pt x="282321" y="323570"/>
                </a:lnTo>
                <a:lnTo>
                  <a:pt x="282321" y="322046"/>
                </a:lnTo>
                <a:lnTo>
                  <a:pt x="283845" y="320522"/>
                </a:lnTo>
                <a:lnTo>
                  <a:pt x="283845" y="318998"/>
                </a:lnTo>
                <a:lnTo>
                  <a:pt x="285369" y="317474"/>
                </a:lnTo>
                <a:lnTo>
                  <a:pt x="311277" y="241185"/>
                </a:lnTo>
                <a:lnTo>
                  <a:pt x="321945" y="241185"/>
                </a:lnTo>
                <a:lnTo>
                  <a:pt x="433387" y="241185"/>
                </a:lnTo>
                <a:lnTo>
                  <a:pt x="444055" y="241185"/>
                </a:lnTo>
                <a:lnTo>
                  <a:pt x="471589" y="318998"/>
                </a:lnTo>
                <a:lnTo>
                  <a:pt x="473113" y="320522"/>
                </a:lnTo>
                <a:lnTo>
                  <a:pt x="473113" y="322046"/>
                </a:lnTo>
                <a:lnTo>
                  <a:pt x="474637" y="322046"/>
                </a:lnTo>
                <a:lnTo>
                  <a:pt x="474637" y="323570"/>
                </a:lnTo>
                <a:lnTo>
                  <a:pt x="476161" y="325196"/>
                </a:lnTo>
                <a:lnTo>
                  <a:pt x="479209" y="325196"/>
                </a:lnTo>
                <a:lnTo>
                  <a:pt x="482257" y="326720"/>
                </a:lnTo>
                <a:lnTo>
                  <a:pt x="512737" y="326720"/>
                </a:lnTo>
                <a:lnTo>
                  <a:pt x="514261" y="325196"/>
                </a:lnTo>
                <a:lnTo>
                  <a:pt x="515785" y="323570"/>
                </a:lnTo>
                <a:lnTo>
                  <a:pt x="517309" y="322046"/>
                </a:lnTo>
                <a:lnTo>
                  <a:pt x="517309" y="314426"/>
                </a:lnTo>
                <a:close/>
              </a:path>
              <a:path w="742314" h="330200">
                <a:moveTo>
                  <a:pt x="741718" y="235089"/>
                </a:moveTo>
                <a:lnTo>
                  <a:pt x="732053" y="194868"/>
                </a:lnTo>
                <a:lnTo>
                  <a:pt x="701827" y="163969"/>
                </a:lnTo>
                <a:lnTo>
                  <a:pt x="668375" y="146507"/>
                </a:lnTo>
                <a:lnTo>
                  <a:pt x="661543" y="143078"/>
                </a:lnTo>
                <a:lnTo>
                  <a:pt x="655396" y="139928"/>
                </a:lnTo>
                <a:lnTo>
                  <a:pt x="648563" y="136283"/>
                </a:lnTo>
                <a:lnTo>
                  <a:pt x="642467" y="132791"/>
                </a:lnTo>
                <a:lnTo>
                  <a:pt x="635876" y="130213"/>
                </a:lnTo>
                <a:lnTo>
                  <a:pt x="601319" y="102209"/>
                </a:lnTo>
                <a:lnTo>
                  <a:pt x="595122" y="88493"/>
                </a:lnTo>
                <a:lnTo>
                  <a:pt x="595122" y="73253"/>
                </a:lnTo>
                <a:lnTo>
                  <a:pt x="618083" y="41160"/>
                </a:lnTo>
                <a:lnTo>
                  <a:pt x="639419" y="35064"/>
                </a:lnTo>
                <a:lnTo>
                  <a:pt x="651611" y="35179"/>
                </a:lnTo>
                <a:lnTo>
                  <a:pt x="688276" y="44208"/>
                </a:lnTo>
                <a:lnTo>
                  <a:pt x="694372" y="45732"/>
                </a:lnTo>
                <a:lnTo>
                  <a:pt x="700468" y="48780"/>
                </a:lnTo>
                <a:lnTo>
                  <a:pt x="705040" y="51828"/>
                </a:lnTo>
                <a:lnTo>
                  <a:pt x="708088" y="54876"/>
                </a:lnTo>
                <a:lnTo>
                  <a:pt x="712660" y="56400"/>
                </a:lnTo>
                <a:lnTo>
                  <a:pt x="715708" y="58013"/>
                </a:lnTo>
                <a:lnTo>
                  <a:pt x="718756" y="58013"/>
                </a:lnTo>
                <a:lnTo>
                  <a:pt x="720280" y="56400"/>
                </a:lnTo>
                <a:lnTo>
                  <a:pt x="721804" y="56400"/>
                </a:lnTo>
                <a:lnTo>
                  <a:pt x="721804" y="53352"/>
                </a:lnTo>
                <a:lnTo>
                  <a:pt x="723328" y="51828"/>
                </a:lnTo>
                <a:lnTo>
                  <a:pt x="723328" y="25920"/>
                </a:lnTo>
                <a:lnTo>
                  <a:pt x="721804" y="24396"/>
                </a:lnTo>
                <a:lnTo>
                  <a:pt x="721804" y="22872"/>
                </a:lnTo>
                <a:lnTo>
                  <a:pt x="720280" y="22872"/>
                </a:lnTo>
                <a:lnTo>
                  <a:pt x="720280" y="21348"/>
                </a:lnTo>
                <a:lnTo>
                  <a:pt x="714184" y="15252"/>
                </a:lnTo>
                <a:lnTo>
                  <a:pt x="708088" y="13728"/>
                </a:lnTo>
                <a:lnTo>
                  <a:pt x="703516" y="10680"/>
                </a:lnTo>
                <a:lnTo>
                  <a:pt x="697420" y="7632"/>
                </a:lnTo>
                <a:lnTo>
                  <a:pt x="685228" y="4584"/>
                </a:lnTo>
                <a:lnTo>
                  <a:pt x="679132" y="2959"/>
                </a:lnTo>
                <a:lnTo>
                  <a:pt x="664197" y="0"/>
                </a:lnTo>
                <a:lnTo>
                  <a:pt x="644486" y="76"/>
                </a:lnTo>
                <a:lnTo>
                  <a:pt x="641680" y="152"/>
                </a:lnTo>
                <a:lnTo>
                  <a:pt x="601789" y="8064"/>
                </a:lnTo>
                <a:lnTo>
                  <a:pt x="568261" y="33159"/>
                </a:lnTo>
                <a:lnTo>
                  <a:pt x="552792" y="73926"/>
                </a:lnTo>
                <a:lnTo>
                  <a:pt x="552450" y="83921"/>
                </a:lnTo>
                <a:lnTo>
                  <a:pt x="552767" y="93027"/>
                </a:lnTo>
                <a:lnTo>
                  <a:pt x="565785" y="130314"/>
                </a:lnTo>
                <a:lnTo>
                  <a:pt x="595122" y="158102"/>
                </a:lnTo>
                <a:lnTo>
                  <a:pt x="604850" y="163703"/>
                </a:lnTo>
                <a:lnTo>
                  <a:pt x="617512" y="170573"/>
                </a:lnTo>
                <a:lnTo>
                  <a:pt x="624179" y="174028"/>
                </a:lnTo>
                <a:lnTo>
                  <a:pt x="631037" y="177228"/>
                </a:lnTo>
                <a:lnTo>
                  <a:pt x="644486" y="182930"/>
                </a:lnTo>
                <a:lnTo>
                  <a:pt x="651611" y="186220"/>
                </a:lnTo>
                <a:lnTo>
                  <a:pt x="658190" y="189649"/>
                </a:lnTo>
                <a:lnTo>
                  <a:pt x="664197" y="193078"/>
                </a:lnTo>
                <a:lnTo>
                  <a:pt x="669658" y="196507"/>
                </a:lnTo>
                <a:lnTo>
                  <a:pt x="674560" y="199936"/>
                </a:lnTo>
                <a:lnTo>
                  <a:pt x="682180" y="204508"/>
                </a:lnTo>
                <a:lnTo>
                  <a:pt x="691324" y="216700"/>
                </a:lnTo>
                <a:lnTo>
                  <a:pt x="695896" y="222897"/>
                </a:lnTo>
                <a:lnTo>
                  <a:pt x="697420" y="230517"/>
                </a:lnTo>
                <a:lnTo>
                  <a:pt x="697420" y="248805"/>
                </a:lnTo>
                <a:lnTo>
                  <a:pt x="674560" y="283946"/>
                </a:lnTo>
                <a:lnTo>
                  <a:pt x="635876" y="293052"/>
                </a:lnTo>
                <a:lnTo>
                  <a:pt x="629704" y="292925"/>
                </a:lnTo>
                <a:lnTo>
                  <a:pt x="588848" y="283946"/>
                </a:lnTo>
                <a:lnTo>
                  <a:pt x="558546" y="267093"/>
                </a:lnTo>
                <a:lnTo>
                  <a:pt x="549402" y="267093"/>
                </a:lnTo>
                <a:lnTo>
                  <a:pt x="547878" y="268617"/>
                </a:lnTo>
                <a:lnTo>
                  <a:pt x="546354" y="268617"/>
                </a:lnTo>
                <a:lnTo>
                  <a:pt x="546354" y="271754"/>
                </a:lnTo>
                <a:lnTo>
                  <a:pt x="544830" y="273278"/>
                </a:lnTo>
                <a:lnTo>
                  <a:pt x="544830" y="294614"/>
                </a:lnTo>
                <a:lnTo>
                  <a:pt x="546354" y="297662"/>
                </a:lnTo>
                <a:lnTo>
                  <a:pt x="546354" y="300710"/>
                </a:lnTo>
                <a:lnTo>
                  <a:pt x="547878" y="303758"/>
                </a:lnTo>
                <a:lnTo>
                  <a:pt x="549402" y="305282"/>
                </a:lnTo>
                <a:lnTo>
                  <a:pt x="552450" y="306806"/>
                </a:lnTo>
                <a:lnTo>
                  <a:pt x="555498" y="309854"/>
                </a:lnTo>
                <a:lnTo>
                  <a:pt x="564642" y="315950"/>
                </a:lnTo>
                <a:lnTo>
                  <a:pt x="570738" y="317474"/>
                </a:lnTo>
                <a:lnTo>
                  <a:pt x="585978" y="323570"/>
                </a:lnTo>
                <a:lnTo>
                  <a:pt x="593598" y="325196"/>
                </a:lnTo>
                <a:lnTo>
                  <a:pt x="602843" y="326720"/>
                </a:lnTo>
                <a:lnTo>
                  <a:pt x="609968" y="328485"/>
                </a:lnTo>
                <a:lnTo>
                  <a:pt x="617512" y="329387"/>
                </a:lnTo>
                <a:lnTo>
                  <a:pt x="623824" y="329653"/>
                </a:lnTo>
                <a:lnTo>
                  <a:pt x="635876" y="329692"/>
                </a:lnTo>
                <a:lnTo>
                  <a:pt x="644753" y="329438"/>
                </a:lnTo>
                <a:lnTo>
                  <a:pt x="685850" y="319862"/>
                </a:lnTo>
                <a:lnTo>
                  <a:pt x="723709" y="291757"/>
                </a:lnTo>
                <a:lnTo>
                  <a:pt x="739609" y="256628"/>
                </a:lnTo>
                <a:lnTo>
                  <a:pt x="741172" y="246214"/>
                </a:lnTo>
                <a:lnTo>
                  <a:pt x="741718" y="235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5396236" y="1176530"/>
            <a:ext cx="211767" cy="274211"/>
          </a:xfrm>
          <a:custGeom>
            <a:avLst/>
            <a:gdLst/>
            <a:ahLst/>
            <a:cxnLst/>
            <a:rect l="l" t="t" r="r" b="b"/>
            <a:pathLst>
              <a:path w="247650" h="320675">
                <a:moveTo>
                  <a:pt x="0" y="309848"/>
                </a:moveTo>
                <a:lnTo>
                  <a:pt x="0" y="10668"/>
                </a:lnTo>
                <a:lnTo>
                  <a:pt x="1524" y="6096"/>
                </a:lnTo>
                <a:lnTo>
                  <a:pt x="4572" y="3048"/>
                </a:lnTo>
                <a:lnTo>
                  <a:pt x="7620" y="1524"/>
                </a:lnTo>
                <a:lnTo>
                  <a:pt x="12192" y="0"/>
                </a:lnTo>
                <a:lnTo>
                  <a:pt x="88582" y="0"/>
                </a:lnTo>
                <a:lnTo>
                  <a:pt x="108324" y="595"/>
                </a:lnTo>
                <a:lnTo>
                  <a:pt x="158781" y="10668"/>
                </a:lnTo>
                <a:lnTo>
                  <a:pt x="196929" y="31670"/>
                </a:lnTo>
                <a:lnTo>
                  <a:pt x="224361" y="63900"/>
                </a:lnTo>
                <a:lnTo>
                  <a:pt x="240839" y="105234"/>
                </a:lnTo>
                <a:lnTo>
                  <a:pt x="247269" y="155638"/>
                </a:lnTo>
                <a:lnTo>
                  <a:pt x="246459" y="175697"/>
                </a:lnTo>
                <a:lnTo>
                  <a:pt x="236601" y="228981"/>
                </a:lnTo>
                <a:lnTo>
                  <a:pt x="214232" y="268454"/>
                </a:lnTo>
                <a:lnTo>
                  <a:pt x="201453" y="157162"/>
                </a:lnTo>
                <a:lnTo>
                  <a:pt x="201144" y="144613"/>
                </a:lnTo>
                <a:lnTo>
                  <a:pt x="191619" y="97457"/>
                </a:lnTo>
                <a:lnTo>
                  <a:pt x="168125" y="62492"/>
                </a:lnTo>
                <a:lnTo>
                  <a:pt x="129252" y="40195"/>
                </a:lnTo>
                <a:lnTo>
                  <a:pt x="88582" y="35161"/>
                </a:lnTo>
                <a:lnTo>
                  <a:pt x="42767" y="35052"/>
                </a:lnTo>
                <a:lnTo>
                  <a:pt x="42767" y="320611"/>
                </a:lnTo>
                <a:lnTo>
                  <a:pt x="12192" y="320611"/>
                </a:lnTo>
                <a:lnTo>
                  <a:pt x="7620" y="318992"/>
                </a:lnTo>
                <a:lnTo>
                  <a:pt x="4572" y="317468"/>
                </a:lnTo>
                <a:lnTo>
                  <a:pt x="1524" y="314420"/>
                </a:lnTo>
                <a:lnTo>
                  <a:pt x="0" y="309848"/>
                </a:lnTo>
                <a:close/>
              </a:path>
              <a:path w="247650" h="320675">
                <a:moveTo>
                  <a:pt x="42767" y="320611"/>
                </a:moveTo>
                <a:lnTo>
                  <a:pt x="42767" y="285464"/>
                </a:lnTo>
                <a:lnTo>
                  <a:pt x="88582" y="285402"/>
                </a:lnTo>
                <a:lnTo>
                  <a:pt x="101329" y="284916"/>
                </a:lnTo>
                <a:lnTo>
                  <a:pt x="138874" y="277844"/>
                </a:lnTo>
                <a:lnTo>
                  <a:pt x="174021" y="253365"/>
                </a:lnTo>
                <a:lnTo>
                  <a:pt x="195357" y="213741"/>
                </a:lnTo>
                <a:lnTo>
                  <a:pt x="201144" y="172887"/>
                </a:lnTo>
                <a:lnTo>
                  <a:pt x="201453" y="157162"/>
                </a:lnTo>
                <a:lnTo>
                  <a:pt x="201453" y="282088"/>
                </a:lnTo>
                <a:lnTo>
                  <a:pt x="168457" y="304442"/>
                </a:lnTo>
                <a:lnTo>
                  <a:pt x="121908" y="318087"/>
                </a:lnTo>
                <a:lnTo>
                  <a:pt x="85439" y="320564"/>
                </a:lnTo>
                <a:lnTo>
                  <a:pt x="42767" y="320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5663795" y="1176530"/>
            <a:ext cx="153124" cy="274211"/>
          </a:xfrm>
          <a:custGeom>
            <a:avLst/>
            <a:gdLst/>
            <a:ahLst/>
            <a:cxnLst/>
            <a:rect l="l" t="t" r="r" b="b"/>
            <a:pathLst>
              <a:path w="179070" h="320675">
                <a:moveTo>
                  <a:pt x="176974" y="311372"/>
                </a:moveTo>
                <a:lnTo>
                  <a:pt x="176974" y="294608"/>
                </a:lnTo>
                <a:lnTo>
                  <a:pt x="178498" y="297656"/>
                </a:lnTo>
                <a:lnTo>
                  <a:pt x="178498" y="308324"/>
                </a:lnTo>
                <a:lnTo>
                  <a:pt x="176974" y="311372"/>
                </a:lnTo>
                <a:close/>
              </a:path>
              <a:path w="179070" h="320675">
                <a:moveTo>
                  <a:pt x="175450" y="315944"/>
                </a:moveTo>
                <a:lnTo>
                  <a:pt x="175450" y="290036"/>
                </a:lnTo>
                <a:lnTo>
                  <a:pt x="176974" y="290036"/>
                </a:lnTo>
                <a:lnTo>
                  <a:pt x="176974" y="314420"/>
                </a:lnTo>
                <a:lnTo>
                  <a:pt x="175450" y="315944"/>
                </a:lnTo>
                <a:close/>
              </a:path>
              <a:path w="179070" h="320675">
                <a:moveTo>
                  <a:pt x="173926" y="28956"/>
                </a:moveTo>
                <a:lnTo>
                  <a:pt x="173926" y="4572"/>
                </a:lnTo>
                <a:lnTo>
                  <a:pt x="175450" y="7620"/>
                </a:lnTo>
                <a:lnTo>
                  <a:pt x="175450" y="27432"/>
                </a:lnTo>
                <a:lnTo>
                  <a:pt x="173926" y="28956"/>
                </a:lnTo>
                <a:close/>
              </a:path>
              <a:path w="179070" h="320675">
                <a:moveTo>
                  <a:pt x="172402" y="318992"/>
                </a:moveTo>
                <a:lnTo>
                  <a:pt x="172402" y="286988"/>
                </a:lnTo>
                <a:lnTo>
                  <a:pt x="173926" y="286988"/>
                </a:lnTo>
                <a:lnTo>
                  <a:pt x="175450" y="288512"/>
                </a:lnTo>
                <a:lnTo>
                  <a:pt x="175450" y="317468"/>
                </a:lnTo>
                <a:lnTo>
                  <a:pt x="173926" y="318992"/>
                </a:lnTo>
                <a:lnTo>
                  <a:pt x="172402" y="318992"/>
                </a:lnTo>
                <a:close/>
              </a:path>
              <a:path w="179070" h="320675">
                <a:moveTo>
                  <a:pt x="0" y="309848"/>
                </a:moveTo>
                <a:lnTo>
                  <a:pt x="0" y="10668"/>
                </a:lnTo>
                <a:lnTo>
                  <a:pt x="12192" y="0"/>
                </a:lnTo>
                <a:lnTo>
                  <a:pt x="170878" y="0"/>
                </a:lnTo>
                <a:lnTo>
                  <a:pt x="172402" y="1524"/>
                </a:lnTo>
                <a:lnTo>
                  <a:pt x="172402" y="3048"/>
                </a:lnTo>
                <a:lnTo>
                  <a:pt x="173926" y="3048"/>
                </a:lnTo>
                <a:lnTo>
                  <a:pt x="173926" y="32004"/>
                </a:lnTo>
                <a:lnTo>
                  <a:pt x="172402" y="33528"/>
                </a:lnTo>
                <a:lnTo>
                  <a:pt x="170878" y="33528"/>
                </a:lnTo>
                <a:lnTo>
                  <a:pt x="170878" y="35052"/>
                </a:lnTo>
                <a:lnTo>
                  <a:pt x="42672" y="35052"/>
                </a:lnTo>
                <a:lnTo>
                  <a:pt x="42672" y="320611"/>
                </a:lnTo>
                <a:lnTo>
                  <a:pt x="12192" y="320611"/>
                </a:lnTo>
                <a:lnTo>
                  <a:pt x="7620" y="318992"/>
                </a:lnTo>
                <a:lnTo>
                  <a:pt x="4572" y="317468"/>
                </a:lnTo>
                <a:lnTo>
                  <a:pt x="1524" y="314420"/>
                </a:lnTo>
                <a:lnTo>
                  <a:pt x="0" y="309848"/>
                </a:lnTo>
                <a:close/>
              </a:path>
              <a:path w="179070" h="320675">
                <a:moveTo>
                  <a:pt x="42672" y="320611"/>
                </a:moveTo>
                <a:lnTo>
                  <a:pt x="42672" y="285464"/>
                </a:lnTo>
                <a:lnTo>
                  <a:pt x="172402" y="285464"/>
                </a:lnTo>
                <a:lnTo>
                  <a:pt x="172402" y="320611"/>
                </a:lnTo>
                <a:lnTo>
                  <a:pt x="42672" y="320611"/>
                </a:lnTo>
                <a:close/>
              </a:path>
              <a:path w="179070" h="320675">
                <a:moveTo>
                  <a:pt x="157162" y="161829"/>
                </a:moveTo>
                <a:lnTo>
                  <a:pt x="157162" y="144970"/>
                </a:lnTo>
                <a:lnTo>
                  <a:pt x="158686" y="148018"/>
                </a:lnTo>
                <a:lnTo>
                  <a:pt x="158686" y="158686"/>
                </a:lnTo>
                <a:lnTo>
                  <a:pt x="157162" y="161829"/>
                </a:lnTo>
                <a:close/>
              </a:path>
              <a:path w="179070" h="320675">
                <a:moveTo>
                  <a:pt x="155638" y="166401"/>
                </a:moveTo>
                <a:lnTo>
                  <a:pt x="155638" y="140398"/>
                </a:lnTo>
                <a:lnTo>
                  <a:pt x="157162" y="141922"/>
                </a:lnTo>
                <a:lnTo>
                  <a:pt x="157162" y="164877"/>
                </a:lnTo>
                <a:lnTo>
                  <a:pt x="155638" y="166401"/>
                </a:lnTo>
                <a:close/>
              </a:path>
              <a:path w="179070" h="320675">
                <a:moveTo>
                  <a:pt x="42672" y="170973"/>
                </a:moveTo>
                <a:lnTo>
                  <a:pt x="42672" y="135826"/>
                </a:lnTo>
                <a:lnTo>
                  <a:pt x="152590" y="135826"/>
                </a:lnTo>
                <a:lnTo>
                  <a:pt x="155638" y="138874"/>
                </a:lnTo>
                <a:lnTo>
                  <a:pt x="155638" y="167925"/>
                </a:lnTo>
                <a:lnTo>
                  <a:pt x="154114" y="169449"/>
                </a:lnTo>
                <a:lnTo>
                  <a:pt x="152590" y="169449"/>
                </a:lnTo>
                <a:lnTo>
                  <a:pt x="151066" y="170973"/>
                </a:lnTo>
                <a:lnTo>
                  <a:pt x="42672" y="170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1" name="object 11"/>
          <p:cNvGrpSpPr/>
          <p:nvPr/>
        </p:nvGrpSpPr>
        <p:grpSpPr>
          <a:xfrm>
            <a:off x="5952207" y="1172539"/>
            <a:ext cx="622813" cy="282356"/>
            <a:chOff x="6960775" y="1142619"/>
            <a:chExt cx="728345" cy="330200"/>
          </a:xfrm>
        </p:grpSpPr>
        <p:sp>
          <p:nvSpPr>
            <p:cNvPr id="12" name="object 12"/>
            <p:cNvSpPr/>
            <p:nvPr/>
          </p:nvSpPr>
          <p:spPr>
            <a:xfrm>
              <a:off x="6960769" y="1142618"/>
              <a:ext cx="527050" cy="330200"/>
            </a:xfrm>
            <a:custGeom>
              <a:avLst/>
              <a:gdLst/>
              <a:ahLst/>
              <a:cxnLst/>
              <a:rect l="l" t="t" r="r" b="b"/>
              <a:pathLst>
                <a:path w="527050" h="330200">
                  <a:moveTo>
                    <a:pt x="196875" y="235178"/>
                  </a:moveTo>
                  <a:lnTo>
                    <a:pt x="187299" y="194957"/>
                  </a:lnTo>
                  <a:lnTo>
                    <a:pt x="157632" y="164058"/>
                  </a:lnTo>
                  <a:lnTo>
                    <a:pt x="151066" y="160312"/>
                  </a:lnTo>
                  <a:lnTo>
                    <a:pt x="144208" y="156019"/>
                  </a:lnTo>
                  <a:lnTo>
                    <a:pt x="137350" y="152311"/>
                  </a:lnTo>
                  <a:lnTo>
                    <a:pt x="130492" y="149161"/>
                  </a:lnTo>
                  <a:lnTo>
                    <a:pt x="123634" y="146596"/>
                  </a:lnTo>
                  <a:lnTo>
                    <a:pt x="117005" y="143167"/>
                  </a:lnTo>
                  <a:lnTo>
                    <a:pt x="104267" y="136309"/>
                  </a:lnTo>
                  <a:lnTo>
                    <a:pt x="97624" y="132880"/>
                  </a:lnTo>
                  <a:lnTo>
                    <a:pt x="91059" y="130302"/>
                  </a:lnTo>
                  <a:lnTo>
                    <a:pt x="85051" y="127165"/>
                  </a:lnTo>
                  <a:lnTo>
                    <a:pt x="79629" y="123444"/>
                  </a:lnTo>
                  <a:lnTo>
                    <a:pt x="74764" y="119164"/>
                  </a:lnTo>
                  <a:lnTo>
                    <a:pt x="67144" y="114592"/>
                  </a:lnTo>
                  <a:lnTo>
                    <a:pt x="61048" y="108394"/>
                  </a:lnTo>
                  <a:lnTo>
                    <a:pt x="58000" y="102298"/>
                  </a:lnTo>
                  <a:lnTo>
                    <a:pt x="53428" y="96202"/>
                  </a:lnTo>
                  <a:lnTo>
                    <a:pt x="51904" y="88582"/>
                  </a:lnTo>
                  <a:lnTo>
                    <a:pt x="51904" y="67246"/>
                  </a:lnTo>
                  <a:lnTo>
                    <a:pt x="54952" y="62674"/>
                  </a:lnTo>
                  <a:lnTo>
                    <a:pt x="56476" y="56489"/>
                  </a:lnTo>
                  <a:lnTo>
                    <a:pt x="94576" y="35153"/>
                  </a:lnTo>
                  <a:lnTo>
                    <a:pt x="106768" y="35267"/>
                  </a:lnTo>
                  <a:lnTo>
                    <a:pt x="144970" y="44297"/>
                  </a:lnTo>
                  <a:lnTo>
                    <a:pt x="149542" y="45821"/>
                  </a:lnTo>
                  <a:lnTo>
                    <a:pt x="155638" y="48869"/>
                  </a:lnTo>
                  <a:lnTo>
                    <a:pt x="164782" y="54965"/>
                  </a:lnTo>
                  <a:lnTo>
                    <a:pt x="167830" y="56489"/>
                  </a:lnTo>
                  <a:lnTo>
                    <a:pt x="170878" y="58102"/>
                  </a:lnTo>
                  <a:lnTo>
                    <a:pt x="175450" y="58102"/>
                  </a:lnTo>
                  <a:lnTo>
                    <a:pt x="175450" y="56489"/>
                  </a:lnTo>
                  <a:lnTo>
                    <a:pt x="176974" y="56489"/>
                  </a:lnTo>
                  <a:lnTo>
                    <a:pt x="176974" y="54965"/>
                  </a:lnTo>
                  <a:lnTo>
                    <a:pt x="178498" y="53441"/>
                  </a:lnTo>
                  <a:lnTo>
                    <a:pt x="178498" y="44297"/>
                  </a:lnTo>
                  <a:lnTo>
                    <a:pt x="180022" y="42773"/>
                  </a:lnTo>
                  <a:lnTo>
                    <a:pt x="180022" y="36677"/>
                  </a:lnTo>
                  <a:lnTo>
                    <a:pt x="178498" y="33629"/>
                  </a:lnTo>
                  <a:lnTo>
                    <a:pt x="178498" y="24485"/>
                  </a:lnTo>
                  <a:lnTo>
                    <a:pt x="176974" y="24485"/>
                  </a:lnTo>
                  <a:lnTo>
                    <a:pt x="176974" y="22961"/>
                  </a:lnTo>
                  <a:lnTo>
                    <a:pt x="169354" y="15341"/>
                  </a:lnTo>
                  <a:lnTo>
                    <a:pt x="164782" y="13817"/>
                  </a:lnTo>
                  <a:lnTo>
                    <a:pt x="158686" y="10769"/>
                  </a:lnTo>
                  <a:lnTo>
                    <a:pt x="154114" y="7721"/>
                  </a:lnTo>
                  <a:lnTo>
                    <a:pt x="146494" y="6197"/>
                  </a:lnTo>
                  <a:lnTo>
                    <a:pt x="140398" y="4673"/>
                  </a:lnTo>
                  <a:lnTo>
                    <a:pt x="134302" y="3048"/>
                  </a:lnTo>
                  <a:lnTo>
                    <a:pt x="119430" y="76"/>
                  </a:lnTo>
                  <a:lnTo>
                    <a:pt x="75679" y="2616"/>
                  </a:lnTo>
                  <a:lnTo>
                    <a:pt x="35052" y="21437"/>
                  </a:lnTo>
                  <a:lnTo>
                    <a:pt x="12115" y="55689"/>
                  </a:lnTo>
                  <a:lnTo>
                    <a:pt x="7620" y="84010"/>
                  </a:lnTo>
                  <a:lnTo>
                    <a:pt x="8140" y="93116"/>
                  </a:lnTo>
                  <a:lnTo>
                    <a:pt x="21526" y="130403"/>
                  </a:lnTo>
                  <a:lnTo>
                    <a:pt x="51904" y="159105"/>
                  </a:lnTo>
                  <a:lnTo>
                    <a:pt x="87490" y="177317"/>
                  </a:lnTo>
                  <a:lnTo>
                    <a:pt x="100152" y="183121"/>
                  </a:lnTo>
                  <a:lnTo>
                    <a:pt x="106768" y="186309"/>
                  </a:lnTo>
                  <a:lnTo>
                    <a:pt x="113398" y="189738"/>
                  </a:lnTo>
                  <a:lnTo>
                    <a:pt x="119430" y="193167"/>
                  </a:lnTo>
                  <a:lnTo>
                    <a:pt x="124866" y="196596"/>
                  </a:lnTo>
                  <a:lnTo>
                    <a:pt x="129730" y="200025"/>
                  </a:lnTo>
                  <a:lnTo>
                    <a:pt x="137350" y="204597"/>
                  </a:lnTo>
                  <a:lnTo>
                    <a:pt x="146494" y="216789"/>
                  </a:lnTo>
                  <a:lnTo>
                    <a:pt x="151066" y="222986"/>
                  </a:lnTo>
                  <a:lnTo>
                    <a:pt x="152590" y="230606"/>
                  </a:lnTo>
                  <a:lnTo>
                    <a:pt x="152590" y="248894"/>
                  </a:lnTo>
                  <a:lnTo>
                    <a:pt x="129730" y="284035"/>
                  </a:lnTo>
                  <a:lnTo>
                    <a:pt x="91059" y="293141"/>
                  </a:lnTo>
                  <a:lnTo>
                    <a:pt x="85051" y="293027"/>
                  </a:lnTo>
                  <a:lnTo>
                    <a:pt x="45199" y="284035"/>
                  </a:lnTo>
                  <a:lnTo>
                    <a:pt x="18288" y="270230"/>
                  </a:lnTo>
                  <a:lnTo>
                    <a:pt x="13716" y="267182"/>
                  </a:lnTo>
                  <a:lnTo>
                    <a:pt x="4572" y="267182"/>
                  </a:lnTo>
                  <a:lnTo>
                    <a:pt x="1524" y="270230"/>
                  </a:lnTo>
                  <a:lnTo>
                    <a:pt x="1524" y="271843"/>
                  </a:lnTo>
                  <a:lnTo>
                    <a:pt x="0" y="273367"/>
                  </a:lnTo>
                  <a:lnTo>
                    <a:pt x="0" y="294703"/>
                  </a:lnTo>
                  <a:lnTo>
                    <a:pt x="3048" y="300799"/>
                  </a:lnTo>
                  <a:lnTo>
                    <a:pt x="3048" y="303847"/>
                  </a:lnTo>
                  <a:lnTo>
                    <a:pt x="6096" y="305371"/>
                  </a:lnTo>
                  <a:lnTo>
                    <a:pt x="10668" y="309943"/>
                  </a:lnTo>
                  <a:lnTo>
                    <a:pt x="15240" y="312991"/>
                  </a:lnTo>
                  <a:lnTo>
                    <a:pt x="21336" y="316039"/>
                  </a:lnTo>
                  <a:lnTo>
                    <a:pt x="25908" y="317563"/>
                  </a:lnTo>
                  <a:lnTo>
                    <a:pt x="41148" y="323659"/>
                  </a:lnTo>
                  <a:lnTo>
                    <a:pt x="48856" y="325285"/>
                  </a:lnTo>
                  <a:lnTo>
                    <a:pt x="58000" y="326809"/>
                  </a:lnTo>
                  <a:lnTo>
                    <a:pt x="65125" y="328574"/>
                  </a:lnTo>
                  <a:lnTo>
                    <a:pt x="72669" y="329476"/>
                  </a:lnTo>
                  <a:lnTo>
                    <a:pt x="79629" y="329768"/>
                  </a:lnTo>
                  <a:lnTo>
                    <a:pt x="91059" y="329780"/>
                  </a:lnTo>
                  <a:lnTo>
                    <a:pt x="96850" y="329628"/>
                  </a:lnTo>
                  <a:lnTo>
                    <a:pt x="141020" y="319951"/>
                  </a:lnTo>
                  <a:lnTo>
                    <a:pt x="178930" y="291846"/>
                  </a:lnTo>
                  <a:lnTo>
                    <a:pt x="195351" y="256717"/>
                  </a:lnTo>
                  <a:lnTo>
                    <a:pt x="196545" y="246303"/>
                  </a:lnTo>
                  <a:lnTo>
                    <a:pt x="196875" y="235178"/>
                  </a:lnTo>
                  <a:close/>
                </a:path>
                <a:path w="527050" h="330200">
                  <a:moveTo>
                    <a:pt x="526542" y="160312"/>
                  </a:moveTo>
                  <a:lnTo>
                    <a:pt x="522643" y="107124"/>
                  </a:lnTo>
                  <a:lnTo>
                    <a:pt x="507580" y="64160"/>
                  </a:lnTo>
                  <a:lnTo>
                    <a:pt x="483438" y="31559"/>
                  </a:lnTo>
                  <a:lnTo>
                    <a:pt x="482244" y="30594"/>
                  </a:lnTo>
                  <a:lnTo>
                    <a:pt x="482244" y="163360"/>
                  </a:lnTo>
                  <a:lnTo>
                    <a:pt x="481965" y="176847"/>
                  </a:lnTo>
                  <a:lnTo>
                    <a:pt x="474840" y="224942"/>
                  </a:lnTo>
                  <a:lnTo>
                    <a:pt x="454634" y="262940"/>
                  </a:lnTo>
                  <a:lnTo>
                    <a:pt x="419747" y="287401"/>
                  </a:lnTo>
                  <a:lnTo>
                    <a:pt x="384517" y="293116"/>
                  </a:lnTo>
                  <a:lnTo>
                    <a:pt x="379945" y="293065"/>
                  </a:lnTo>
                  <a:lnTo>
                    <a:pt x="335749" y="284035"/>
                  </a:lnTo>
                  <a:lnTo>
                    <a:pt x="305181" y="256514"/>
                  </a:lnTo>
                  <a:lnTo>
                    <a:pt x="289941" y="215265"/>
                  </a:lnTo>
                  <a:lnTo>
                    <a:pt x="285648" y="177088"/>
                  </a:lnTo>
                  <a:lnTo>
                    <a:pt x="285369" y="163360"/>
                  </a:lnTo>
                  <a:lnTo>
                    <a:pt x="285648" y="150812"/>
                  </a:lnTo>
                  <a:lnTo>
                    <a:pt x="293420" y="103416"/>
                  </a:lnTo>
                  <a:lnTo>
                    <a:pt x="313626" y="66255"/>
                  </a:lnTo>
                  <a:lnTo>
                    <a:pt x="347878" y="41821"/>
                  </a:lnTo>
                  <a:lnTo>
                    <a:pt x="384517" y="36677"/>
                  </a:lnTo>
                  <a:lnTo>
                    <a:pt x="397751" y="37249"/>
                  </a:lnTo>
                  <a:lnTo>
                    <a:pt x="440474" y="50977"/>
                  </a:lnTo>
                  <a:lnTo>
                    <a:pt x="466318" y="81902"/>
                  </a:lnTo>
                  <a:lnTo>
                    <a:pt x="479679" y="124993"/>
                  </a:lnTo>
                  <a:lnTo>
                    <a:pt x="482244" y="163360"/>
                  </a:lnTo>
                  <a:lnTo>
                    <a:pt x="482244" y="30594"/>
                  </a:lnTo>
                  <a:lnTo>
                    <a:pt x="448627" y="10769"/>
                  </a:lnTo>
                  <a:lnTo>
                    <a:pt x="404482" y="596"/>
                  </a:lnTo>
                  <a:lnTo>
                    <a:pt x="387667" y="0"/>
                  </a:lnTo>
                  <a:lnTo>
                    <a:pt x="369874" y="596"/>
                  </a:lnTo>
                  <a:lnTo>
                    <a:pt x="322033" y="10769"/>
                  </a:lnTo>
                  <a:lnTo>
                    <a:pt x="285940" y="34556"/>
                  </a:lnTo>
                  <a:lnTo>
                    <a:pt x="260210" y="68770"/>
                  </a:lnTo>
                  <a:lnTo>
                    <a:pt x="244690" y="113220"/>
                  </a:lnTo>
                  <a:lnTo>
                    <a:pt x="239547" y="166497"/>
                  </a:lnTo>
                  <a:lnTo>
                    <a:pt x="240118" y="185597"/>
                  </a:lnTo>
                  <a:lnTo>
                    <a:pt x="248691" y="236702"/>
                  </a:lnTo>
                  <a:lnTo>
                    <a:pt x="266369" y="277507"/>
                  </a:lnTo>
                  <a:lnTo>
                    <a:pt x="285369" y="299542"/>
                  </a:lnTo>
                  <a:lnTo>
                    <a:pt x="293763" y="306133"/>
                  </a:lnTo>
                  <a:lnTo>
                    <a:pt x="331736" y="324027"/>
                  </a:lnTo>
                  <a:lnTo>
                    <a:pt x="379945" y="329857"/>
                  </a:lnTo>
                  <a:lnTo>
                    <a:pt x="397751" y="329234"/>
                  </a:lnTo>
                  <a:lnTo>
                    <a:pt x="444055" y="317563"/>
                  </a:lnTo>
                  <a:lnTo>
                    <a:pt x="481012" y="294640"/>
                  </a:lnTo>
                  <a:lnTo>
                    <a:pt x="482244" y="293154"/>
                  </a:lnTo>
                  <a:lnTo>
                    <a:pt x="489864" y="284035"/>
                  </a:lnTo>
                  <a:lnTo>
                    <a:pt x="512152" y="246011"/>
                  </a:lnTo>
                  <a:lnTo>
                    <a:pt x="524814" y="197739"/>
                  </a:lnTo>
                  <a:lnTo>
                    <a:pt x="526186" y="179463"/>
                  </a:lnTo>
                  <a:lnTo>
                    <a:pt x="526542" y="16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3" name="object 13"/>
            <p:cNvSpPr/>
            <p:nvPr/>
          </p:nvSpPr>
          <p:spPr>
            <a:xfrm>
              <a:off x="7531513" y="1226629"/>
              <a:ext cx="157257" cy="2458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4" name="object 14"/>
          <p:cNvSpPr/>
          <p:nvPr/>
        </p:nvSpPr>
        <p:spPr>
          <a:xfrm>
            <a:off x="856110" y="2359249"/>
            <a:ext cx="86091" cy="87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1136701" y="2299222"/>
            <a:ext cx="1595991" cy="2871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2868387" y="2286190"/>
            <a:ext cx="1624825" cy="242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1227598" y="2883943"/>
            <a:ext cx="169414" cy="22262"/>
          </a:xfrm>
          <a:custGeom>
            <a:avLst/>
            <a:gdLst/>
            <a:ahLst/>
            <a:cxnLst/>
            <a:rect l="l" t="t" r="r" b="b"/>
            <a:pathLst>
              <a:path w="198119" h="26035">
                <a:moveTo>
                  <a:pt x="0" y="25908"/>
                </a:moveTo>
                <a:lnTo>
                  <a:pt x="0" y="0"/>
                </a:lnTo>
                <a:lnTo>
                  <a:pt x="198120" y="0"/>
                </a:lnTo>
                <a:lnTo>
                  <a:pt x="198120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1499475" y="2773173"/>
            <a:ext cx="1123587" cy="2558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9" name="object 19"/>
          <p:cNvGrpSpPr/>
          <p:nvPr/>
        </p:nvGrpSpPr>
        <p:grpSpPr>
          <a:xfrm>
            <a:off x="2718358" y="2796630"/>
            <a:ext cx="634759" cy="180274"/>
            <a:chOff x="3178968" y="3041904"/>
            <a:chExt cx="742315" cy="210820"/>
          </a:xfrm>
        </p:grpSpPr>
        <p:sp>
          <p:nvSpPr>
            <p:cNvPr id="20" name="object 20"/>
            <p:cNvSpPr/>
            <p:nvPr/>
          </p:nvSpPr>
          <p:spPr>
            <a:xfrm>
              <a:off x="3178968" y="3081729"/>
              <a:ext cx="143446" cy="1708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1" name="object 21"/>
            <p:cNvSpPr/>
            <p:nvPr/>
          </p:nvSpPr>
          <p:spPr>
            <a:xfrm>
              <a:off x="3366706" y="3081623"/>
              <a:ext cx="134302" cy="16944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2" name="object 22"/>
            <p:cNvSpPr/>
            <p:nvPr/>
          </p:nvSpPr>
          <p:spPr>
            <a:xfrm>
              <a:off x="3528440" y="3041904"/>
              <a:ext cx="102298" cy="21069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3" name="object 23"/>
            <p:cNvSpPr/>
            <p:nvPr/>
          </p:nvSpPr>
          <p:spPr>
            <a:xfrm>
              <a:off x="3668839" y="3081623"/>
              <a:ext cx="251841" cy="17097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24" name="object 24"/>
          <p:cNvSpPr/>
          <p:nvPr/>
        </p:nvSpPr>
        <p:spPr>
          <a:xfrm>
            <a:off x="3459625" y="2777083"/>
            <a:ext cx="820842" cy="1997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856110" y="3958500"/>
            <a:ext cx="86091" cy="860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1136701" y="3897168"/>
            <a:ext cx="1595991" cy="2884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2855356" y="3958500"/>
            <a:ext cx="140987" cy="1684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3039348" y="3958499"/>
            <a:ext cx="227514" cy="166156"/>
          </a:xfrm>
          <a:custGeom>
            <a:avLst/>
            <a:gdLst/>
            <a:ahLst/>
            <a:cxnLst/>
            <a:rect l="l" t="t" r="r" b="b"/>
            <a:pathLst>
              <a:path w="266064" h="194310">
                <a:moveTo>
                  <a:pt x="0" y="190881"/>
                </a:moveTo>
                <a:lnTo>
                  <a:pt x="0" y="6191"/>
                </a:lnTo>
                <a:lnTo>
                  <a:pt x="1524" y="4667"/>
                </a:lnTo>
                <a:lnTo>
                  <a:pt x="3048" y="4667"/>
                </a:lnTo>
                <a:lnTo>
                  <a:pt x="4667" y="3143"/>
                </a:lnTo>
                <a:lnTo>
                  <a:pt x="26003" y="3143"/>
                </a:lnTo>
                <a:lnTo>
                  <a:pt x="26003" y="4667"/>
                </a:lnTo>
                <a:lnTo>
                  <a:pt x="27527" y="4667"/>
                </a:lnTo>
                <a:lnTo>
                  <a:pt x="27527" y="6191"/>
                </a:lnTo>
                <a:lnTo>
                  <a:pt x="29051" y="6191"/>
                </a:lnTo>
                <a:lnTo>
                  <a:pt x="29051" y="32099"/>
                </a:lnTo>
                <a:lnTo>
                  <a:pt x="65761" y="4580"/>
                </a:lnTo>
                <a:lnTo>
                  <a:pt x="87058" y="0"/>
                </a:lnTo>
                <a:lnTo>
                  <a:pt x="100774" y="0"/>
                </a:lnTo>
                <a:lnTo>
                  <a:pt x="106870" y="3143"/>
                </a:lnTo>
                <a:lnTo>
                  <a:pt x="119062" y="6191"/>
                </a:lnTo>
                <a:lnTo>
                  <a:pt x="128206" y="12287"/>
                </a:lnTo>
                <a:lnTo>
                  <a:pt x="134302" y="21431"/>
                </a:lnTo>
                <a:lnTo>
                  <a:pt x="137350" y="24479"/>
                </a:lnTo>
                <a:lnTo>
                  <a:pt x="140493" y="30575"/>
                </a:lnTo>
                <a:lnTo>
                  <a:pt x="142017" y="35147"/>
                </a:lnTo>
                <a:lnTo>
                  <a:pt x="154209" y="22955"/>
                </a:lnTo>
                <a:lnTo>
                  <a:pt x="160305" y="18383"/>
                </a:lnTo>
                <a:lnTo>
                  <a:pt x="164877" y="13811"/>
                </a:lnTo>
                <a:lnTo>
                  <a:pt x="169449" y="10763"/>
                </a:lnTo>
                <a:lnTo>
                  <a:pt x="175545" y="7715"/>
                </a:lnTo>
                <a:lnTo>
                  <a:pt x="180117" y="4667"/>
                </a:lnTo>
                <a:lnTo>
                  <a:pt x="189261" y="1619"/>
                </a:lnTo>
                <a:lnTo>
                  <a:pt x="193833" y="0"/>
                </a:lnTo>
                <a:lnTo>
                  <a:pt x="204501" y="0"/>
                </a:lnTo>
                <a:lnTo>
                  <a:pt x="241173" y="10763"/>
                </a:lnTo>
                <a:lnTo>
                  <a:pt x="251841" y="22955"/>
                </a:lnTo>
                <a:lnTo>
                  <a:pt x="256413" y="29051"/>
                </a:lnTo>
                <a:lnTo>
                  <a:pt x="265295" y="67125"/>
                </a:lnTo>
                <a:lnTo>
                  <a:pt x="265557" y="74866"/>
                </a:lnTo>
                <a:lnTo>
                  <a:pt x="265557" y="189357"/>
                </a:lnTo>
                <a:lnTo>
                  <a:pt x="262509" y="192405"/>
                </a:lnTo>
                <a:lnTo>
                  <a:pt x="260985" y="192405"/>
                </a:lnTo>
                <a:lnTo>
                  <a:pt x="259461" y="193929"/>
                </a:lnTo>
                <a:lnTo>
                  <a:pt x="236601" y="193929"/>
                </a:lnTo>
                <a:lnTo>
                  <a:pt x="232029" y="189357"/>
                </a:lnTo>
                <a:lnTo>
                  <a:pt x="232029" y="64198"/>
                </a:lnTo>
                <a:lnTo>
                  <a:pt x="228981" y="51911"/>
                </a:lnTo>
                <a:lnTo>
                  <a:pt x="227457" y="47339"/>
                </a:lnTo>
                <a:lnTo>
                  <a:pt x="221361" y="38195"/>
                </a:lnTo>
                <a:lnTo>
                  <a:pt x="216789" y="33623"/>
                </a:lnTo>
                <a:lnTo>
                  <a:pt x="212217" y="32099"/>
                </a:lnTo>
                <a:lnTo>
                  <a:pt x="207645" y="29051"/>
                </a:lnTo>
                <a:lnTo>
                  <a:pt x="189261" y="29051"/>
                </a:lnTo>
                <a:lnTo>
                  <a:pt x="181641" y="30575"/>
                </a:lnTo>
                <a:lnTo>
                  <a:pt x="149637" y="62674"/>
                </a:lnTo>
                <a:lnTo>
                  <a:pt x="149637" y="189357"/>
                </a:lnTo>
                <a:lnTo>
                  <a:pt x="148113" y="189357"/>
                </a:lnTo>
                <a:lnTo>
                  <a:pt x="148113" y="190881"/>
                </a:lnTo>
                <a:lnTo>
                  <a:pt x="146589" y="192405"/>
                </a:lnTo>
                <a:lnTo>
                  <a:pt x="143541" y="192405"/>
                </a:lnTo>
                <a:lnTo>
                  <a:pt x="142017" y="193929"/>
                </a:lnTo>
                <a:lnTo>
                  <a:pt x="120586" y="193929"/>
                </a:lnTo>
                <a:lnTo>
                  <a:pt x="119062" y="192405"/>
                </a:lnTo>
                <a:lnTo>
                  <a:pt x="117538" y="192405"/>
                </a:lnTo>
                <a:lnTo>
                  <a:pt x="117538" y="190881"/>
                </a:lnTo>
                <a:lnTo>
                  <a:pt x="116014" y="189357"/>
                </a:lnTo>
                <a:lnTo>
                  <a:pt x="116014" y="64198"/>
                </a:lnTo>
                <a:lnTo>
                  <a:pt x="112966" y="51911"/>
                </a:lnTo>
                <a:lnTo>
                  <a:pt x="100774" y="33623"/>
                </a:lnTo>
                <a:lnTo>
                  <a:pt x="96202" y="32099"/>
                </a:lnTo>
                <a:lnTo>
                  <a:pt x="91630" y="29051"/>
                </a:lnTo>
                <a:lnTo>
                  <a:pt x="52030" y="41792"/>
                </a:lnTo>
                <a:lnTo>
                  <a:pt x="32099" y="62674"/>
                </a:lnTo>
                <a:lnTo>
                  <a:pt x="32099" y="190881"/>
                </a:lnTo>
                <a:lnTo>
                  <a:pt x="30575" y="190881"/>
                </a:lnTo>
                <a:lnTo>
                  <a:pt x="30575" y="192405"/>
                </a:lnTo>
                <a:lnTo>
                  <a:pt x="27527" y="192405"/>
                </a:lnTo>
                <a:lnTo>
                  <a:pt x="26003" y="193929"/>
                </a:lnTo>
                <a:lnTo>
                  <a:pt x="4667" y="193929"/>
                </a:lnTo>
                <a:lnTo>
                  <a:pt x="3048" y="192405"/>
                </a:lnTo>
                <a:lnTo>
                  <a:pt x="1524" y="192405"/>
                </a:lnTo>
                <a:lnTo>
                  <a:pt x="1524" y="190881"/>
                </a:lnTo>
                <a:lnTo>
                  <a:pt x="0" y="1908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3386484" y="3886742"/>
            <a:ext cx="1251544" cy="24019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1227598" y="4482948"/>
            <a:ext cx="169414" cy="22262"/>
          </a:xfrm>
          <a:custGeom>
            <a:avLst/>
            <a:gdLst/>
            <a:ahLst/>
            <a:cxnLst/>
            <a:rect l="l" t="t" r="r" b="b"/>
            <a:pathLst>
              <a:path w="198119" h="26035">
                <a:moveTo>
                  <a:pt x="0" y="25908"/>
                </a:moveTo>
                <a:lnTo>
                  <a:pt x="0" y="0"/>
                </a:lnTo>
                <a:lnTo>
                  <a:pt x="198120" y="0"/>
                </a:lnTo>
                <a:lnTo>
                  <a:pt x="198120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1499475" y="4380242"/>
            <a:ext cx="208753" cy="19319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32" name="object 32"/>
          <p:cNvGrpSpPr/>
          <p:nvPr/>
        </p:nvGrpSpPr>
        <p:grpSpPr>
          <a:xfrm>
            <a:off x="1747405" y="4364522"/>
            <a:ext cx="284528" cy="211767"/>
            <a:chOff x="2043493" y="4875466"/>
            <a:chExt cx="332740" cy="247650"/>
          </a:xfrm>
        </p:grpSpPr>
        <p:sp>
          <p:nvSpPr>
            <p:cNvPr id="33" name="object 33"/>
            <p:cNvSpPr/>
            <p:nvPr/>
          </p:nvSpPr>
          <p:spPr>
            <a:xfrm>
              <a:off x="2043493" y="4875466"/>
              <a:ext cx="155638" cy="24736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4" name="object 34"/>
            <p:cNvSpPr/>
            <p:nvPr/>
          </p:nvSpPr>
          <p:spPr>
            <a:xfrm>
              <a:off x="2232755" y="4876990"/>
              <a:ext cx="143446" cy="24584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35" name="object 35"/>
          <p:cNvSpPr/>
          <p:nvPr/>
        </p:nvSpPr>
        <p:spPr>
          <a:xfrm>
            <a:off x="2076296" y="4431147"/>
            <a:ext cx="114843" cy="14489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36" name="object 36"/>
          <p:cNvGrpSpPr/>
          <p:nvPr/>
        </p:nvGrpSpPr>
        <p:grpSpPr>
          <a:xfrm>
            <a:off x="2236832" y="4365826"/>
            <a:ext cx="192219" cy="210680"/>
            <a:chOff x="2615850" y="4876990"/>
            <a:chExt cx="224790" cy="246379"/>
          </a:xfrm>
        </p:grpSpPr>
        <p:sp>
          <p:nvSpPr>
            <p:cNvPr id="37" name="object 37"/>
            <p:cNvSpPr/>
            <p:nvPr/>
          </p:nvSpPr>
          <p:spPr>
            <a:xfrm>
              <a:off x="2615850" y="4876990"/>
              <a:ext cx="27940" cy="243204"/>
            </a:xfrm>
            <a:custGeom>
              <a:avLst/>
              <a:gdLst/>
              <a:ahLst/>
              <a:cxnLst/>
              <a:rect l="l" t="t" r="r" b="b"/>
              <a:pathLst>
                <a:path w="27939" h="243204">
                  <a:moveTo>
                    <a:pt x="0" y="241268"/>
                  </a:moveTo>
                  <a:lnTo>
                    <a:pt x="0" y="1524"/>
                  </a:lnTo>
                  <a:lnTo>
                    <a:pt x="3048" y="1524"/>
                  </a:lnTo>
                  <a:lnTo>
                    <a:pt x="4572" y="0"/>
                  </a:lnTo>
                  <a:lnTo>
                    <a:pt x="24384" y="0"/>
                  </a:lnTo>
                  <a:lnTo>
                    <a:pt x="24384" y="1524"/>
                  </a:lnTo>
                  <a:lnTo>
                    <a:pt x="27432" y="1524"/>
                  </a:lnTo>
                  <a:lnTo>
                    <a:pt x="27432" y="239744"/>
                  </a:lnTo>
                  <a:lnTo>
                    <a:pt x="25908" y="241268"/>
                  </a:lnTo>
                  <a:lnTo>
                    <a:pt x="24384" y="241268"/>
                  </a:lnTo>
                  <a:lnTo>
                    <a:pt x="22860" y="242792"/>
                  </a:lnTo>
                  <a:lnTo>
                    <a:pt x="4572" y="242792"/>
                  </a:lnTo>
                  <a:lnTo>
                    <a:pt x="3048" y="241268"/>
                  </a:lnTo>
                  <a:lnTo>
                    <a:pt x="0" y="2412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8" name="object 38"/>
            <p:cNvSpPr/>
            <p:nvPr/>
          </p:nvSpPr>
          <p:spPr>
            <a:xfrm>
              <a:off x="2684526" y="4950333"/>
              <a:ext cx="155638" cy="17249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2529152" y="4365826"/>
            <a:ext cx="282356" cy="210680"/>
            <a:chOff x="2957702" y="4876990"/>
            <a:chExt cx="330200" cy="246379"/>
          </a:xfrm>
        </p:grpSpPr>
        <p:sp>
          <p:nvSpPr>
            <p:cNvPr id="40" name="object 40"/>
            <p:cNvSpPr/>
            <p:nvPr/>
          </p:nvSpPr>
          <p:spPr>
            <a:xfrm>
              <a:off x="2957702" y="4876990"/>
              <a:ext cx="143446" cy="24584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1" name="object 41"/>
            <p:cNvSpPr/>
            <p:nvPr/>
          </p:nvSpPr>
          <p:spPr>
            <a:xfrm>
              <a:off x="3143821" y="4950442"/>
              <a:ext cx="143541" cy="17238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42" name="object 42"/>
          <p:cNvSpPr/>
          <p:nvPr/>
        </p:nvSpPr>
        <p:spPr>
          <a:xfrm>
            <a:off x="2917989" y="4431147"/>
            <a:ext cx="114843" cy="14489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43" name="object 43"/>
          <p:cNvGrpSpPr/>
          <p:nvPr/>
        </p:nvGrpSpPr>
        <p:grpSpPr>
          <a:xfrm>
            <a:off x="3078526" y="4428541"/>
            <a:ext cx="343714" cy="147694"/>
            <a:chOff x="3600164" y="4950333"/>
            <a:chExt cx="401955" cy="172720"/>
          </a:xfrm>
        </p:grpSpPr>
        <p:sp>
          <p:nvSpPr>
            <p:cNvPr id="44" name="object 44"/>
            <p:cNvSpPr/>
            <p:nvPr/>
          </p:nvSpPr>
          <p:spPr>
            <a:xfrm>
              <a:off x="3600164" y="4950333"/>
              <a:ext cx="232029" cy="16944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5" name="object 45"/>
            <p:cNvSpPr/>
            <p:nvPr/>
          </p:nvSpPr>
          <p:spPr>
            <a:xfrm>
              <a:off x="3873341" y="4950333"/>
              <a:ext cx="128206" cy="17249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46" name="object 46"/>
          <p:cNvSpPr/>
          <p:nvPr/>
        </p:nvSpPr>
        <p:spPr>
          <a:xfrm>
            <a:off x="3527471" y="4365825"/>
            <a:ext cx="930473" cy="2102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47" name="object 47"/>
          <p:cNvGrpSpPr/>
          <p:nvPr/>
        </p:nvGrpSpPr>
        <p:grpSpPr>
          <a:xfrm>
            <a:off x="4554542" y="4364522"/>
            <a:ext cx="334484" cy="211767"/>
            <a:chOff x="5326284" y="4875466"/>
            <a:chExt cx="391160" cy="247650"/>
          </a:xfrm>
        </p:grpSpPr>
        <p:sp>
          <p:nvSpPr>
            <p:cNvPr id="48" name="object 48"/>
            <p:cNvSpPr/>
            <p:nvPr/>
          </p:nvSpPr>
          <p:spPr>
            <a:xfrm>
              <a:off x="5326284" y="4875466"/>
              <a:ext cx="238029" cy="24736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9" name="object 49"/>
            <p:cNvSpPr/>
            <p:nvPr/>
          </p:nvSpPr>
          <p:spPr>
            <a:xfrm>
              <a:off x="5605557" y="4953380"/>
              <a:ext cx="111347" cy="16487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50" name="object 50"/>
          <p:cNvSpPr/>
          <p:nvPr/>
        </p:nvSpPr>
        <p:spPr>
          <a:xfrm>
            <a:off x="4992982" y="4364522"/>
            <a:ext cx="1198032" cy="21152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51" name="object 51"/>
          <p:cNvGrpSpPr/>
          <p:nvPr/>
        </p:nvGrpSpPr>
        <p:grpSpPr>
          <a:xfrm>
            <a:off x="6295432" y="4428541"/>
            <a:ext cx="400729" cy="147694"/>
            <a:chOff x="7362158" y="4950333"/>
            <a:chExt cx="468630" cy="172720"/>
          </a:xfrm>
        </p:grpSpPr>
        <p:sp>
          <p:nvSpPr>
            <p:cNvPr id="52" name="object 52"/>
            <p:cNvSpPr/>
            <p:nvPr/>
          </p:nvSpPr>
          <p:spPr>
            <a:xfrm>
              <a:off x="7362158" y="4950333"/>
              <a:ext cx="128206" cy="17249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3" name="object 53"/>
            <p:cNvSpPr/>
            <p:nvPr/>
          </p:nvSpPr>
          <p:spPr>
            <a:xfrm>
              <a:off x="7533036" y="4950333"/>
              <a:ext cx="155733" cy="17249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4" name="object 54"/>
            <p:cNvSpPr/>
            <p:nvPr/>
          </p:nvSpPr>
          <p:spPr>
            <a:xfrm>
              <a:off x="7719250" y="4950333"/>
              <a:ext cx="111442" cy="17249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6799113" y="4364522"/>
            <a:ext cx="518558" cy="211767"/>
            <a:chOff x="7951184" y="4875466"/>
            <a:chExt cx="606425" cy="247650"/>
          </a:xfrm>
        </p:grpSpPr>
        <p:sp>
          <p:nvSpPr>
            <p:cNvPr id="56" name="object 56"/>
            <p:cNvSpPr/>
            <p:nvPr/>
          </p:nvSpPr>
          <p:spPr>
            <a:xfrm>
              <a:off x="7951184" y="4950332"/>
              <a:ext cx="232029" cy="16944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7" name="object 57"/>
            <p:cNvSpPr/>
            <p:nvPr/>
          </p:nvSpPr>
          <p:spPr>
            <a:xfrm>
              <a:off x="8224361" y="4875466"/>
              <a:ext cx="157257" cy="247364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8" name="object 58"/>
            <p:cNvSpPr/>
            <p:nvPr/>
          </p:nvSpPr>
          <p:spPr>
            <a:xfrm>
              <a:off x="8413623" y="4876990"/>
              <a:ext cx="143446" cy="245840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59" name="object 59"/>
          <p:cNvSpPr/>
          <p:nvPr/>
        </p:nvSpPr>
        <p:spPr>
          <a:xfrm>
            <a:off x="7361598" y="4431147"/>
            <a:ext cx="114843" cy="14489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60" name="object 60"/>
          <p:cNvGrpSpPr/>
          <p:nvPr/>
        </p:nvGrpSpPr>
        <p:grpSpPr>
          <a:xfrm>
            <a:off x="7522135" y="4365826"/>
            <a:ext cx="312221" cy="210680"/>
            <a:chOff x="8796718" y="4876990"/>
            <a:chExt cx="365125" cy="246379"/>
          </a:xfrm>
        </p:grpSpPr>
        <p:sp>
          <p:nvSpPr>
            <p:cNvPr id="61" name="object 61"/>
            <p:cNvSpPr/>
            <p:nvPr/>
          </p:nvSpPr>
          <p:spPr>
            <a:xfrm>
              <a:off x="8796718" y="4876990"/>
              <a:ext cx="27940" cy="243204"/>
            </a:xfrm>
            <a:custGeom>
              <a:avLst/>
              <a:gdLst/>
              <a:ahLst/>
              <a:cxnLst/>
              <a:rect l="l" t="t" r="r" b="b"/>
              <a:pathLst>
                <a:path w="27940" h="243204">
                  <a:moveTo>
                    <a:pt x="0" y="241268"/>
                  </a:moveTo>
                  <a:lnTo>
                    <a:pt x="0" y="1524"/>
                  </a:lnTo>
                  <a:lnTo>
                    <a:pt x="3048" y="1524"/>
                  </a:lnTo>
                  <a:lnTo>
                    <a:pt x="4572" y="0"/>
                  </a:lnTo>
                  <a:lnTo>
                    <a:pt x="24384" y="0"/>
                  </a:lnTo>
                  <a:lnTo>
                    <a:pt x="25908" y="1524"/>
                  </a:lnTo>
                  <a:lnTo>
                    <a:pt x="27432" y="1524"/>
                  </a:lnTo>
                  <a:lnTo>
                    <a:pt x="27432" y="239744"/>
                  </a:lnTo>
                  <a:lnTo>
                    <a:pt x="25908" y="241268"/>
                  </a:lnTo>
                  <a:lnTo>
                    <a:pt x="24384" y="241268"/>
                  </a:lnTo>
                  <a:lnTo>
                    <a:pt x="22860" y="242792"/>
                  </a:lnTo>
                  <a:lnTo>
                    <a:pt x="4572" y="242792"/>
                  </a:lnTo>
                  <a:lnTo>
                    <a:pt x="3048" y="241268"/>
                  </a:lnTo>
                  <a:lnTo>
                    <a:pt x="0" y="2412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2" name="object 62"/>
            <p:cNvSpPr/>
            <p:nvPr/>
          </p:nvSpPr>
          <p:spPr>
            <a:xfrm>
              <a:off x="8865394" y="4950333"/>
              <a:ext cx="157162" cy="172497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3" name="object 63"/>
            <p:cNvSpPr/>
            <p:nvPr/>
          </p:nvSpPr>
          <p:spPr>
            <a:xfrm>
              <a:off x="9051607" y="4950372"/>
              <a:ext cx="109823" cy="172458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1489049" y="4731369"/>
            <a:ext cx="396927" cy="210680"/>
            <a:chOff x="1741360" y="5304472"/>
            <a:chExt cx="464184" cy="246379"/>
          </a:xfrm>
        </p:grpSpPr>
        <p:sp>
          <p:nvSpPr>
            <p:cNvPr id="65" name="object 65"/>
            <p:cNvSpPr/>
            <p:nvPr/>
          </p:nvSpPr>
          <p:spPr>
            <a:xfrm>
              <a:off x="1741360" y="5304472"/>
              <a:ext cx="143446" cy="245840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6" name="object 66"/>
            <p:cNvSpPr/>
            <p:nvPr/>
          </p:nvSpPr>
          <p:spPr>
            <a:xfrm>
              <a:off x="1925955" y="5377814"/>
              <a:ext cx="128206" cy="172497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7" name="object 67"/>
            <p:cNvSpPr/>
            <p:nvPr/>
          </p:nvSpPr>
          <p:spPr>
            <a:xfrm>
              <a:off x="2095404" y="5377814"/>
              <a:ext cx="109918" cy="172497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68" name="object 68"/>
          <p:cNvSpPr/>
          <p:nvPr/>
        </p:nvSpPr>
        <p:spPr>
          <a:xfrm>
            <a:off x="1982304" y="4731368"/>
            <a:ext cx="1058347" cy="21021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9" name="object 69"/>
          <p:cNvSpPr/>
          <p:nvPr/>
        </p:nvSpPr>
        <p:spPr>
          <a:xfrm>
            <a:off x="3143766" y="4730065"/>
            <a:ext cx="1139308" cy="21152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1704" y="1175145"/>
            <a:ext cx="236202" cy="276926"/>
          </a:xfrm>
          <a:custGeom>
            <a:avLst/>
            <a:gdLst/>
            <a:ahLst/>
            <a:cxnLst/>
            <a:rect l="l" t="t" r="r" b="b"/>
            <a:pathLst>
              <a:path w="276225" h="323850">
                <a:moveTo>
                  <a:pt x="0" y="319087"/>
                </a:moveTo>
                <a:lnTo>
                  <a:pt x="0" y="312991"/>
                </a:lnTo>
                <a:lnTo>
                  <a:pt x="1524" y="309943"/>
                </a:lnTo>
                <a:lnTo>
                  <a:pt x="1524" y="306895"/>
                </a:lnTo>
                <a:lnTo>
                  <a:pt x="109918" y="9239"/>
                </a:lnTo>
                <a:lnTo>
                  <a:pt x="109918" y="6191"/>
                </a:lnTo>
                <a:lnTo>
                  <a:pt x="111442" y="4667"/>
                </a:lnTo>
                <a:lnTo>
                  <a:pt x="112966" y="4667"/>
                </a:lnTo>
                <a:lnTo>
                  <a:pt x="112966" y="3143"/>
                </a:lnTo>
                <a:lnTo>
                  <a:pt x="114490" y="1619"/>
                </a:lnTo>
                <a:lnTo>
                  <a:pt x="117538" y="1619"/>
                </a:lnTo>
                <a:lnTo>
                  <a:pt x="119062" y="0"/>
                </a:lnTo>
                <a:lnTo>
                  <a:pt x="157162" y="0"/>
                </a:lnTo>
                <a:lnTo>
                  <a:pt x="158781" y="1619"/>
                </a:lnTo>
                <a:lnTo>
                  <a:pt x="161829" y="1619"/>
                </a:lnTo>
                <a:lnTo>
                  <a:pt x="163353" y="3143"/>
                </a:lnTo>
                <a:lnTo>
                  <a:pt x="163353" y="4667"/>
                </a:lnTo>
                <a:lnTo>
                  <a:pt x="166401" y="7715"/>
                </a:lnTo>
                <a:lnTo>
                  <a:pt x="166401" y="9239"/>
                </a:lnTo>
                <a:lnTo>
                  <a:pt x="274701" y="306895"/>
                </a:lnTo>
                <a:lnTo>
                  <a:pt x="276225" y="311467"/>
                </a:lnTo>
                <a:lnTo>
                  <a:pt x="276225" y="319087"/>
                </a:lnTo>
                <a:lnTo>
                  <a:pt x="274701" y="320611"/>
                </a:lnTo>
                <a:lnTo>
                  <a:pt x="273177" y="322230"/>
                </a:lnTo>
                <a:lnTo>
                  <a:pt x="271653" y="323754"/>
                </a:lnTo>
                <a:lnTo>
                  <a:pt x="241173" y="323754"/>
                </a:lnTo>
                <a:lnTo>
                  <a:pt x="238125" y="322230"/>
                </a:lnTo>
                <a:lnTo>
                  <a:pt x="235077" y="322230"/>
                </a:lnTo>
                <a:lnTo>
                  <a:pt x="233553" y="320611"/>
                </a:lnTo>
                <a:lnTo>
                  <a:pt x="233553" y="319087"/>
                </a:lnTo>
                <a:lnTo>
                  <a:pt x="232029" y="319087"/>
                </a:lnTo>
                <a:lnTo>
                  <a:pt x="232029" y="317563"/>
                </a:lnTo>
                <a:lnTo>
                  <a:pt x="230505" y="316039"/>
                </a:lnTo>
                <a:lnTo>
                  <a:pt x="202977" y="238220"/>
                </a:lnTo>
                <a:lnTo>
                  <a:pt x="192309" y="238220"/>
                </a:lnTo>
                <a:lnTo>
                  <a:pt x="192309" y="204597"/>
                </a:lnTo>
                <a:lnTo>
                  <a:pt x="135826" y="44291"/>
                </a:lnTo>
                <a:lnTo>
                  <a:pt x="80867" y="204597"/>
                </a:lnTo>
                <a:lnTo>
                  <a:pt x="80867" y="238220"/>
                </a:lnTo>
                <a:lnTo>
                  <a:pt x="70199" y="238220"/>
                </a:lnTo>
                <a:lnTo>
                  <a:pt x="44291" y="314515"/>
                </a:lnTo>
                <a:lnTo>
                  <a:pt x="42767" y="316039"/>
                </a:lnTo>
                <a:lnTo>
                  <a:pt x="42767" y="317563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719" y="320611"/>
                </a:lnTo>
                <a:lnTo>
                  <a:pt x="38195" y="322230"/>
                </a:lnTo>
                <a:lnTo>
                  <a:pt x="36671" y="322230"/>
                </a:lnTo>
                <a:lnTo>
                  <a:pt x="35147" y="323754"/>
                </a:lnTo>
                <a:lnTo>
                  <a:pt x="7620" y="323754"/>
                </a:lnTo>
                <a:lnTo>
                  <a:pt x="6096" y="322230"/>
                </a:lnTo>
                <a:lnTo>
                  <a:pt x="3048" y="322230"/>
                </a:lnTo>
                <a:lnTo>
                  <a:pt x="1524" y="320611"/>
                </a:lnTo>
                <a:lnTo>
                  <a:pt x="0" y="319087"/>
                </a:lnTo>
                <a:close/>
              </a:path>
              <a:path w="276225" h="323850">
                <a:moveTo>
                  <a:pt x="80867" y="238220"/>
                </a:moveTo>
                <a:lnTo>
                  <a:pt x="80867" y="204597"/>
                </a:lnTo>
                <a:lnTo>
                  <a:pt x="192309" y="204597"/>
                </a:lnTo>
                <a:lnTo>
                  <a:pt x="192309" y="238220"/>
                </a:lnTo>
                <a:lnTo>
                  <a:pt x="80867" y="238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2782285" y="1172538"/>
            <a:ext cx="730868" cy="318737"/>
          </a:xfrm>
          <a:custGeom>
            <a:avLst/>
            <a:gdLst/>
            <a:ahLst/>
            <a:cxnLst/>
            <a:rect l="l" t="t" r="r" b="b"/>
            <a:pathLst>
              <a:path w="854710" h="372744">
                <a:moveTo>
                  <a:pt x="213652" y="312991"/>
                </a:moveTo>
                <a:lnTo>
                  <a:pt x="212128" y="311467"/>
                </a:lnTo>
                <a:lnTo>
                  <a:pt x="210604" y="306895"/>
                </a:lnTo>
                <a:lnTo>
                  <a:pt x="209080" y="300799"/>
                </a:lnTo>
                <a:lnTo>
                  <a:pt x="180124" y="230606"/>
                </a:lnTo>
                <a:lnTo>
                  <a:pt x="177076" y="221462"/>
                </a:lnTo>
                <a:lnTo>
                  <a:pt x="174028" y="215265"/>
                </a:lnTo>
                <a:lnTo>
                  <a:pt x="169456" y="207645"/>
                </a:lnTo>
                <a:lnTo>
                  <a:pt x="166306" y="201549"/>
                </a:lnTo>
                <a:lnTo>
                  <a:pt x="138874" y="171069"/>
                </a:lnTo>
                <a:lnTo>
                  <a:pt x="132778" y="169545"/>
                </a:lnTo>
                <a:lnTo>
                  <a:pt x="139623" y="166992"/>
                </a:lnTo>
                <a:lnTo>
                  <a:pt x="173990" y="145046"/>
                </a:lnTo>
                <a:lnTo>
                  <a:pt x="192786" y="110705"/>
                </a:lnTo>
                <a:lnTo>
                  <a:pt x="195364" y="88582"/>
                </a:lnTo>
                <a:lnTo>
                  <a:pt x="195072" y="80606"/>
                </a:lnTo>
                <a:lnTo>
                  <a:pt x="180124" y="39433"/>
                </a:lnTo>
                <a:lnTo>
                  <a:pt x="149542" y="16154"/>
                </a:lnTo>
                <a:lnTo>
                  <a:pt x="149542" y="93154"/>
                </a:lnTo>
                <a:lnTo>
                  <a:pt x="149542" y="100774"/>
                </a:lnTo>
                <a:lnTo>
                  <a:pt x="148018" y="108394"/>
                </a:lnTo>
                <a:lnTo>
                  <a:pt x="146494" y="114592"/>
                </a:lnTo>
                <a:lnTo>
                  <a:pt x="143446" y="122212"/>
                </a:lnTo>
                <a:lnTo>
                  <a:pt x="138874" y="126784"/>
                </a:lnTo>
                <a:lnTo>
                  <a:pt x="134302" y="132880"/>
                </a:lnTo>
                <a:lnTo>
                  <a:pt x="92532" y="147828"/>
                </a:lnTo>
                <a:lnTo>
                  <a:pt x="83921" y="148120"/>
                </a:lnTo>
                <a:lnTo>
                  <a:pt x="42773" y="148120"/>
                </a:lnTo>
                <a:lnTo>
                  <a:pt x="42773" y="39725"/>
                </a:lnTo>
                <a:lnTo>
                  <a:pt x="99161" y="39725"/>
                </a:lnTo>
                <a:lnTo>
                  <a:pt x="103822" y="41249"/>
                </a:lnTo>
                <a:lnTo>
                  <a:pt x="109918" y="41249"/>
                </a:lnTo>
                <a:lnTo>
                  <a:pt x="112966" y="42773"/>
                </a:lnTo>
                <a:lnTo>
                  <a:pt x="122428" y="45847"/>
                </a:lnTo>
                <a:lnTo>
                  <a:pt x="130302" y="50215"/>
                </a:lnTo>
                <a:lnTo>
                  <a:pt x="148996" y="84302"/>
                </a:lnTo>
                <a:lnTo>
                  <a:pt x="149542" y="93154"/>
                </a:lnTo>
                <a:lnTo>
                  <a:pt x="149542" y="16154"/>
                </a:lnTo>
                <a:lnTo>
                  <a:pt x="143929" y="13487"/>
                </a:lnTo>
                <a:lnTo>
                  <a:pt x="136207" y="10388"/>
                </a:lnTo>
                <a:lnTo>
                  <a:pt x="127927" y="7861"/>
                </a:lnTo>
                <a:lnTo>
                  <a:pt x="119062" y="6197"/>
                </a:lnTo>
                <a:lnTo>
                  <a:pt x="114490" y="6197"/>
                </a:lnTo>
                <a:lnTo>
                  <a:pt x="109918" y="4673"/>
                </a:lnTo>
                <a:lnTo>
                  <a:pt x="12192" y="4673"/>
                </a:lnTo>
                <a:lnTo>
                  <a:pt x="9144" y="6197"/>
                </a:lnTo>
                <a:lnTo>
                  <a:pt x="4572" y="7721"/>
                </a:lnTo>
                <a:lnTo>
                  <a:pt x="1524" y="10769"/>
                </a:lnTo>
                <a:lnTo>
                  <a:pt x="0" y="15341"/>
                </a:lnTo>
                <a:lnTo>
                  <a:pt x="0" y="322135"/>
                </a:lnTo>
                <a:lnTo>
                  <a:pt x="1524" y="322135"/>
                </a:lnTo>
                <a:lnTo>
                  <a:pt x="1524" y="323659"/>
                </a:lnTo>
                <a:lnTo>
                  <a:pt x="3048" y="323659"/>
                </a:lnTo>
                <a:lnTo>
                  <a:pt x="4572" y="325285"/>
                </a:lnTo>
                <a:lnTo>
                  <a:pt x="9144" y="325285"/>
                </a:lnTo>
                <a:lnTo>
                  <a:pt x="10668" y="326809"/>
                </a:lnTo>
                <a:lnTo>
                  <a:pt x="32004" y="326809"/>
                </a:lnTo>
                <a:lnTo>
                  <a:pt x="35153" y="325285"/>
                </a:lnTo>
                <a:lnTo>
                  <a:pt x="38201" y="325285"/>
                </a:lnTo>
                <a:lnTo>
                  <a:pt x="39725" y="323659"/>
                </a:lnTo>
                <a:lnTo>
                  <a:pt x="41249" y="323659"/>
                </a:lnTo>
                <a:lnTo>
                  <a:pt x="41249" y="322135"/>
                </a:lnTo>
                <a:lnTo>
                  <a:pt x="42773" y="322135"/>
                </a:lnTo>
                <a:lnTo>
                  <a:pt x="42773" y="181737"/>
                </a:lnTo>
                <a:lnTo>
                  <a:pt x="80873" y="181737"/>
                </a:lnTo>
                <a:lnTo>
                  <a:pt x="90017" y="183261"/>
                </a:lnTo>
                <a:lnTo>
                  <a:pt x="96113" y="186309"/>
                </a:lnTo>
                <a:lnTo>
                  <a:pt x="103822" y="189357"/>
                </a:lnTo>
                <a:lnTo>
                  <a:pt x="109918" y="193929"/>
                </a:lnTo>
                <a:lnTo>
                  <a:pt x="114490" y="198501"/>
                </a:lnTo>
                <a:lnTo>
                  <a:pt x="128206" y="216789"/>
                </a:lnTo>
                <a:lnTo>
                  <a:pt x="130733" y="222592"/>
                </a:lnTo>
                <a:lnTo>
                  <a:pt x="132778" y="226898"/>
                </a:lnTo>
                <a:lnTo>
                  <a:pt x="133540" y="228498"/>
                </a:lnTo>
                <a:lnTo>
                  <a:pt x="136359" y="234683"/>
                </a:lnTo>
                <a:lnTo>
                  <a:pt x="167830" y="316039"/>
                </a:lnTo>
                <a:lnTo>
                  <a:pt x="169456" y="319087"/>
                </a:lnTo>
                <a:lnTo>
                  <a:pt x="169456" y="320611"/>
                </a:lnTo>
                <a:lnTo>
                  <a:pt x="170980" y="322135"/>
                </a:lnTo>
                <a:lnTo>
                  <a:pt x="170980" y="323659"/>
                </a:lnTo>
                <a:lnTo>
                  <a:pt x="172504" y="323659"/>
                </a:lnTo>
                <a:lnTo>
                  <a:pt x="173990" y="325247"/>
                </a:lnTo>
                <a:lnTo>
                  <a:pt x="175552" y="325285"/>
                </a:lnTo>
                <a:lnTo>
                  <a:pt x="178600" y="326809"/>
                </a:lnTo>
                <a:lnTo>
                  <a:pt x="206032" y="326809"/>
                </a:lnTo>
                <a:lnTo>
                  <a:pt x="209080" y="325285"/>
                </a:lnTo>
                <a:lnTo>
                  <a:pt x="210604" y="325285"/>
                </a:lnTo>
                <a:lnTo>
                  <a:pt x="212128" y="323659"/>
                </a:lnTo>
                <a:lnTo>
                  <a:pt x="213652" y="323659"/>
                </a:lnTo>
                <a:lnTo>
                  <a:pt x="213652" y="312991"/>
                </a:lnTo>
                <a:close/>
              </a:path>
              <a:path w="854710" h="372744">
                <a:moveTo>
                  <a:pt x="579983" y="342049"/>
                </a:moveTo>
                <a:lnTo>
                  <a:pt x="578459" y="339001"/>
                </a:lnTo>
                <a:lnTo>
                  <a:pt x="575411" y="335953"/>
                </a:lnTo>
                <a:lnTo>
                  <a:pt x="573786" y="334429"/>
                </a:lnTo>
                <a:lnTo>
                  <a:pt x="572262" y="332905"/>
                </a:lnTo>
                <a:lnTo>
                  <a:pt x="567690" y="331381"/>
                </a:lnTo>
                <a:lnTo>
                  <a:pt x="564642" y="329857"/>
                </a:lnTo>
                <a:lnTo>
                  <a:pt x="560070" y="328333"/>
                </a:lnTo>
                <a:lnTo>
                  <a:pt x="553974" y="325285"/>
                </a:lnTo>
                <a:lnTo>
                  <a:pt x="547878" y="322135"/>
                </a:lnTo>
                <a:lnTo>
                  <a:pt x="541782" y="317563"/>
                </a:lnTo>
                <a:lnTo>
                  <a:pt x="532638" y="312991"/>
                </a:lnTo>
                <a:lnTo>
                  <a:pt x="525589" y="308203"/>
                </a:lnTo>
                <a:lnTo>
                  <a:pt x="517779" y="302704"/>
                </a:lnTo>
                <a:lnTo>
                  <a:pt x="509460" y="296710"/>
                </a:lnTo>
                <a:lnTo>
                  <a:pt x="500545" y="290131"/>
                </a:lnTo>
                <a:lnTo>
                  <a:pt x="505117" y="284175"/>
                </a:lnTo>
                <a:lnTo>
                  <a:pt x="509739" y="277749"/>
                </a:lnTo>
                <a:lnTo>
                  <a:pt x="528574" y="241630"/>
                </a:lnTo>
                <a:lnTo>
                  <a:pt x="538734" y="200025"/>
                </a:lnTo>
                <a:lnTo>
                  <a:pt x="540258" y="160312"/>
                </a:lnTo>
                <a:lnTo>
                  <a:pt x="539711" y="141452"/>
                </a:lnTo>
                <a:lnTo>
                  <a:pt x="532638" y="91630"/>
                </a:lnTo>
                <a:lnTo>
                  <a:pt x="513740" y="52120"/>
                </a:lnTo>
                <a:lnTo>
                  <a:pt x="495973" y="31915"/>
                </a:lnTo>
                <a:lnTo>
                  <a:pt x="495973" y="163360"/>
                </a:lnTo>
                <a:lnTo>
                  <a:pt x="495681" y="176631"/>
                </a:lnTo>
                <a:lnTo>
                  <a:pt x="488569" y="224942"/>
                </a:lnTo>
                <a:lnTo>
                  <a:pt x="468376" y="262940"/>
                </a:lnTo>
                <a:lnTo>
                  <a:pt x="433501" y="287401"/>
                </a:lnTo>
                <a:lnTo>
                  <a:pt x="398335" y="293116"/>
                </a:lnTo>
                <a:lnTo>
                  <a:pt x="393763" y="293065"/>
                </a:lnTo>
                <a:lnTo>
                  <a:pt x="349478" y="284035"/>
                </a:lnTo>
                <a:lnTo>
                  <a:pt x="318998" y="256514"/>
                </a:lnTo>
                <a:lnTo>
                  <a:pt x="303657" y="215265"/>
                </a:lnTo>
                <a:lnTo>
                  <a:pt x="299377" y="177088"/>
                </a:lnTo>
                <a:lnTo>
                  <a:pt x="299085" y="163360"/>
                </a:lnTo>
                <a:lnTo>
                  <a:pt x="299377" y="150812"/>
                </a:lnTo>
                <a:lnTo>
                  <a:pt x="307200" y="103390"/>
                </a:lnTo>
                <a:lnTo>
                  <a:pt x="327431" y="65620"/>
                </a:lnTo>
                <a:lnTo>
                  <a:pt x="361619" y="41821"/>
                </a:lnTo>
                <a:lnTo>
                  <a:pt x="398335" y="36677"/>
                </a:lnTo>
                <a:lnTo>
                  <a:pt x="411505" y="37249"/>
                </a:lnTo>
                <a:lnTo>
                  <a:pt x="454279" y="50977"/>
                </a:lnTo>
                <a:lnTo>
                  <a:pt x="480047" y="81902"/>
                </a:lnTo>
                <a:lnTo>
                  <a:pt x="493395" y="124777"/>
                </a:lnTo>
                <a:lnTo>
                  <a:pt x="495973" y="163360"/>
                </a:lnTo>
                <a:lnTo>
                  <a:pt x="495973" y="31915"/>
                </a:lnTo>
                <a:lnTo>
                  <a:pt x="461111" y="10845"/>
                </a:lnTo>
                <a:lnTo>
                  <a:pt x="417982" y="596"/>
                </a:lnTo>
                <a:lnTo>
                  <a:pt x="401383" y="0"/>
                </a:lnTo>
                <a:lnTo>
                  <a:pt x="385152" y="533"/>
                </a:lnTo>
                <a:lnTo>
                  <a:pt x="335762" y="10769"/>
                </a:lnTo>
                <a:lnTo>
                  <a:pt x="299681" y="34556"/>
                </a:lnTo>
                <a:lnTo>
                  <a:pt x="273939" y="68770"/>
                </a:lnTo>
                <a:lnTo>
                  <a:pt x="258508" y="113220"/>
                </a:lnTo>
                <a:lnTo>
                  <a:pt x="253365" y="166497"/>
                </a:lnTo>
                <a:lnTo>
                  <a:pt x="253936" y="185597"/>
                </a:lnTo>
                <a:lnTo>
                  <a:pt x="262509" y="236702"/>
                </a:lnTo>
                <a:lnTo>
                  <a:pt x="280085" y="277710"/>
                </a:lnTo>
                <a:lnTo>
                  <a:pt x="299085" y="299808"/>
                </a:lnTo>
                <a:lnTo>
                  <a:pt x="307517" y="306705"/>
                </a:lnTo>
                <a:lnTo>
                  <a:pt x="345452" y="324027"/>
                </a:lnTo>
                <a:lnTo>
                  <a:pt x="393763" y="329857"/>
                </a:lnTo>
                <a:lnTo>
                  <a:pt x="406031" y="329565"/>
                </a:lnTo>
                <a:lnTo>
                  <a:pt x="446849" y="321805"/>
                </a:lnTo>
                <a:lnTo>
                  <a:pt x="468376" y="311569"/>
                </a:lnTo>
                <a:lnTo>
                  <a:pt x="468617" y="311543"/>
                </a:lnTo>
                <a:lnTo>
                  <a:pt x="476326" y="318960"/>
                </a:lnTo>
                <a:lnTo>
                  <a:pt x="483971" y="325615"/>
                </a:lnTo>
                <a:lnTo>
                  <a:pt x="491896" y="331698"/>
                </a:lnTo>
                <a:lnTo>
                  <a:pt x="495973" y="334416"/>
                </a:lnTo>
                <a:lnTo>
                  <a:pt x="500545" y="337477"/>
                </a:lnTo>
                <a:lnTo>
                  <a:pt x="508571" y="342925"/>
                </a:lnTo>
                <a:lnTo>
                  <a:pt x="516445" y="347954"/>
                </a:lnTo>
                <a:lnTo>
                  <a:pt x="524002" y="352691"/>
                </a:lnTo>
                <a:lnTo>
                  <a:pt x="531114" y="357289"/>
                </a:lnTo>
                <a:lnTo>
                  <a:pt x="537933" y="360667"/>
                </a:lnTo>
                <a:lnTo>
                  <a:pt x="544449" y="363766"/>
                </a:lnTo>
                <a:lnTo>
                  <a:pt x="550405" y="366293"/>
                </a:lnTo>
                <a:lnTo>
                  <a:pt x="555498" y="367957"/>
                </a:lnTo>
                <a:lnTo>
                  <a:pt x="563118" y="371005"/>
                </a:lnTo>
                <a:lnTo>
                  <a:pt x="569214" y="372529"/>
                </a:lnTo>
                <a:lnTo>
                  <a:pt x="575411" y="372529"/>
                </a:lnTo>
                <a:lnTo>
                  <a:pt x="578459" y="369481"/>
                </a:lnTo>
                <a:lnTo>
                  <a:pt x="578459" y="367957"/>
                </a:lnTo>
                <a:lnTo>
                  <a:pt x="579983" y="366433"/>
                </a:lnTo>
                <a:lnTo>
                  <a:pt x="579983" y="342049"/>
                </a:lnTo>
                <a:close/>
              </a:path>
              <a:path w="854710" h="372744">
                <a:moveTo>
                  <a:pt x="854684" y="7721"/>
                </a:moveTo>
                <a:lnTo>
                  <a:pt x="851636" y="4673"/>
                </a:lnTo>
                <a:lnTo>
                  <a:pt x="848588" y="4673"/>
                </a:lnTo>
                <a:lnTo>
                  <a:pt x="847064" y="3048"/>
                </a:lnTo>
                <a:lnTo>
                  <a:pt x="821055" y="3048"/>
                </a:lnTo>
                <a:lnTo>
                  <a:pt x="819531" y="4673"/>
                </a:lnTo>
                <a:lnTo>
                  <a:pt x="818007" y="4673"/>
                </a:lnTo>
                <a:lnTo>
                  <a:pt x="814959" y="6197"/>
                </a:lnTo>
                <a:lnTo>
                  <a:pt x="813435" y="7721"/>
                </a:lnTo>
                <a:lnTo>
                  <a:pt x="813435" y="207645"/>
                </a:lnTo>
                <a:lnTo>
                  <a:pt x="812914" y="217703"/>
                </a:lnTo>
                <a:lnTo>
                  <a:pt x="801433" y="259194"/>
                </a:lnTo>
                <a:lnTo>
                  <a:pt x="767626" y="288607"/>
                </a:lnTo>
                <a:lnTo>
                  <a:pt x="734098" y="293179"/>
                </a:lnTo>
                <a:lnTo>
                  <a:pt x="725233" y="292900"/>
                </a:lnTo>
                <a:lnTo>
                  <a:pt x="688657" y="281368"/>
                </a:lnTo>
                <a:lnTo>
                  <a:pt x="664324" y="252044"/>
                </a:lnTo>
                <a:lnTo>
                  <a:pt x="656272" y="204597"/>
                </a:lnTo>
                <a:lnTo>
                  <a:pt x="656272" y="7721"/>
                </a:lnTo>
                <a:lnTo>
                  <a:pt x="654748" y="7721"/>
                </a:lnTo>
                <a:lnTo>
                  <a:pt x="654748" y="6197"/>
                </a:lnTo>
                <a:lnTo>
                  <a:pt x="653224" y="4673"/>
                </a:lnTo>
                <a:lnTo>
                  <a:pt x="650176" y="4673"/>
                </a:lnTo>
                <a:lnTo>
                  <a:pt x="647128" y="3048"/>
                </a:lnTo>
                <a:lnTo>
                  <a:pt x="621131" y="3048"/>
                </a:lnTo>
                <a:lnTo>
                  <a:pt x="619607" y="4673"/>
                </a:lnTo>
                <a:lnTo>
                  <a:pt x="618007" y="4749"/>
                </a:lnTo>
                <a:lnTo>
                  <a:pt x="616559" y="6197"/>
                </a:lnTo>
                <a:lnTo>
                  <a:pt x="615035" y="6197"/>
                </a:lnTo>
                <a:lnTo>
                  <a:pt x="615035" y="7721"/>
                </a:lnTo>
                <a:lnTo>
                  <a:pt x="613511" y="7721"/>
                </a:lnTo>
                <a:lnTo>
                  <a:pt x="613511" y="209169"/>
                </a:lnTo>
                <a:lnTo>
                  <a:pt x="618007" y="250634"/>
                </a:lnTo>
                <a:lnTo>
                  <a:pt x="638098" y="291846"/>
                </a:lnTo>
                <a:lnTo>
                  <a:pt x="672833" y="318135"/>
                </a:lnTo>
                <a:lnTo>
                  <a:pt x="719150" y="329526"/>
                </a:lnTo>
                <a:lnTo>
                  <a:pt x="732574" y="329857"/>
                </a:lnTo>
                <a:lnTo>
                  <a:pt x="746239" y="329311"/>
                </a:lnTo>
                <a:lnTo>
                  <a:pt x="784479" y="322135"/>
                </a:lnTo>
                <a:lnTo>
                  <a:pt x="822579" y="297751"/>
                </a:lnTo>
                <a:lnTo>
                  <a:pt x="847064" y="259562"/>
                </a:lnTo>
                <a:lnTo>
                  <a:pt x="854354" y="220726"/>
                </a:lnTo>
                <a:lnTo>
                  <a:pt x="854684" y="206121"/>
                </a:lnTo>
                <a:lnTo>
                  <a:pt x="854684" y="7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3586196" y="1175145"/>
            <a:ext cx="36924" cy="276926"/>
          </a:xfrm>
          <a:custGeom>
            <a:avLst/>
            <a:gdLst/>
            <a:ahLst/>
            <a:cxnLst/>
            <a:rect l="l" t="t" r="r" b="b"/>
            <a:pathLst>
              <a:path w="43179" h="323850">
                <a:moveTo>
                  <a:pt x="0" y="319087"/>
                </a:moveTo>
                <a:lnTo>
                  <a:pt x="0" y="4667"/>
                </a:lnTo>
                <a:lnTo>
                  <a:pt x="1524" y="4667"/>
                </a:lnTo>
                <a:lnTo>
                  <a:pt x="1524" y="3143"/>
                </a:lnTo>
                <a:lnTo>
                  <a:pt x="3048" y="3143"/>
                </a:lnTo>
                <a:lnTo>
                  <a:pt x="4572" y="1619"/>
                </a:lnTo>
                <a:lnTo>
                  <a:pt x="6096" y="1619"/>
                </a:lnTo>
                <a:lnTo>
                  <a:pt x="9144" y="0"/>
                </a:lnTo>
                <a:lnTo>
                  <a:pt x="35052" y="0"/>
                </a:lnTo>
                <a:lnTo>
                  <a:pt x="36576" y="1619"/>
                </a:lnTo>
                <a:lnTo>
                  <a:pt x="39624" y="1619"/>
                </a:lnTo>
                <a:lnTo>
                  <a:pt x="41243" y="3143"/>
                </a:lnTo>
                <a:lnTo>
                  <a:pt x="41243" y="4667"/>
                </a:lnTo>
                <a:lnTo>
                  <a:pt x="42767" y="4667"/>
                </a:lnTo>
                <a:lnTo>
                  <a:pt x="42767" y="316039"/>
                </a:lnTo>
                <a:lnTo>
                  <a:pt x="42767" y="319087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624" y="320611"/>
                </a:lnTo>
                <a:lnTo>
                  <a:pt x="38100" y="322230"/>
                </a:lnTo>
                <a:lnTo>
                  <a:pt x="35052" y="322230"/>
                </a:lnTo>
                <a:lnTo>
                  <a:pt x="32004" y="323754"/>
                </a:lnTo>
                <a:lnTo>
                  <a:pt x="10668" y="323754"/>
                </a:lnTo>
                <a:lnTo>
                  <a:pt x="9144" y="322230"/>
                </a:lnTo>
                <a:lnTo>
                  <a:pt x="4572" y="322230"/>
                </a:lnTo>
                <a:lnTo>
                  <a:pt x="3048" y="320611"/>
                </a:lnTo>
                <a:lnTo>
                  <a:pt x="1524" y="320611"/>
                </a:lnTo>
                <a:lnTo>
                  <a:pt x="1524" y="319087"/>
                </a:lnTo>
                <a:lnTo>
                  <a:pt x="0" y="319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3661862" y="1176530"/>
            <a:ext cx="206337" cy="275840"/>
          </a:xfrm>
          <a:custGeom>
            <a:avLst/>
            <a:gdLst/>
            <a:ahLst/>
            <a:cxnLst/>
            <a:rect l="l" t="t" r="r" b="b"/>
            <a:pathLst>
              <a:path w="241300" h="322580">
                <a:moveTo>
                  <a:pt x="239649" y="25908"/>
                </a:moveTo>
                <a:lnTo>
                  <a:pt x="239649" y="9144"/>
                </a:lnTo>
                <a:lnTo>
                  <a:pt x="241173" y="12192"/>
                </a:lnTo>
                <a:lnTo>
                  <a:pt x="241173" y="24384"/>
                </a:lnTo>
                <a:lnTo>
                  <a:pt x="239649" y="25908"/>
                </a:lnTo>
                <a:close/>
              </a:path>
              <a:path w="241300" h="322580">
                <a:moveTo>
                  <a:pt x="236601" y="33528"/>
                </a:moveTo>
                <a:lnTo>
                  <a:pt x="236601" y="1524"/>
                </a:lnTo>
                <a:lnTo>
                  <a:pt x="239649" y="4572"/>
                </a:lnTo>
                <a:lnTo>
                  <a:pt x="239649" y="30480"/>
                </a:lnTo>
                <a:lnTo>
                  <a:pt x="238125" y="32004"/>
                </a:lnTo>
                <a:lnTo>
                  <a:pt x="238125" y="33528"/>
                </a:lnTo>
                <a:lnTo>
                  <a:pt x="236601" y="33528"/>
                </a:lnTo>
                <a:close/>
              </a:path>
              <a:path w="241300" h="322580">
                <a:moveTo>
                  <a:pt x="1524" y="28956"/>
                </a:moveTo>
                <a:lnTo>
                  <a:pt x="1524" y="4572"/>
                </a:lnTo>
                <a:lnTo>
                  <a:pt x="6096" y="0"/>
                </a:lnTo>
                <a:lnTo>
                  <a:pt x="236601" y="0"/>
                </a:lnTo>
                <a:lnTo>
                  <a:pt x="236601" y="35052"/>
                </a:lnTo>
                <a:lnTo>
                  <a:pt x="141922" y="35052"/>
                </a:lnTo>
                <a:lnTo>
                  <a:pt x="141922" y="317468"/>
                </a:lnTo>
                <a:lnTo>
                  <a:pt x="140398" y="317468"/>
                </a:lnTo>
                <a:lnTo>
                  <a:pt x="140398" y="318992"/>
                </a:lnTo>
                <a:lnTo>
                  <a:pt x="138874" y="318992"/>
                </a:lnTo>
                <a:lnTo>
                  <a:pt x="137350" y="320611"/>
                </a:lnTo>
                <a:lnTo>
                  <a:pt x="134302" y="320611"/>
                </a:lnTo>
                <a:lnTo>
                  <a:pt x="131254" y="322135"/>
                </a:lnTo>
                <a:lnTo>
                  <a:pt x="109918" y="322135"/>
                </a:lnTo>
                <a:lnTo>
                  <a:pt x="108394" y="320611"/>
                </a:lnTo>
                <a:lnTo>
                  <a:pt x="103822" y="320611"/>
                </a:lnTo>
                <a:lnTo>
                  <a:pt x="102298" y="318992"/>
                </a:lnTo>
                <a:lnTo>
                  <a:pt x="100774" y="318992"/>
                </a:lnTo>
                <a:lnTo>
                  <a:pt x="100774" y="317468"/>
                </a:lnTo>
                <a:lnTo>
                  <a:pt x="99250" y="317468"/>
                </a:lnTo>
                <a:lnTo>
                  <a:pt x="99250" y="35052"/>
                </a:lnTo>
                <a:lnTo>
                  <a:pt x="6096" y="35052"/>
                </a:lnTo>
                <a:lnTo>
                  <a:pt x="4572" y="33528"/>
                </a:lnTo>
                <a:lnTo>
                  <a:pt x="3048" y="33528"/>
                </a:lnTo>
                <a:lnTo>
                  <a:pt x="3048" y="30480"/>
                </a:lnTo>
                <a:lnTo>
                  <a:pt x="1524" y="28956"/>
                </a:lnTo>
                <a:close/>
              </a:path>
              <a:path w="241300" h="322580">
                <a:moveTo>
                  <a:pt x="0" y="21336"/>
                </a:moveTo>
                <a:lnTo>
                  <a:pt x="0" y="15240"/>
                </a:lnTo>
                <a:lnTo>
                  <a:pt x="1524" y="12192"/>
                </a:lnTo>
                <a:lnTo>
                  <a:pt x="1524" y="24384"/>
                </a:lnTo>
                <a:lnTo>
                  <a:pt x="0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3907181" y="1176535"/>
            <a:ext cx="383896" cy="275840"/>
          </a:xfrm>
          <a:custGeom>
            <a:avLst/>
            <a:gdLst/>
            <a:ahLst/>
            <a:cxnLst/>
            <a:rect l="l" t="t" r="r" b="b"/>
            <a:pathLst>
              <a:path w="448945" h="322580">
                <a:moveTo>
                  <a:pt x="178587" y="293077"/>
                </a:moveTo>
                <a:lnTo>
                  <a:pt x="177063" y="290029"/>
                </a:lnTo>
                <a:lnTo>
                  <a:pt x="175539" y="288505"/>
                </a:lnTo>
                <a:lnTo>
                  <a:pt x="175539" y="286981"/>
                </a:lnTo>
                <a:lnTo>
                  <a:pt x="174015" y="286981"/>
                </a:lnTo>
                <a:lnTo>
                  <a:pt x="172491" y="285457"/>
                </a:lnTo>
                <a:lnTo>
                  <a:pt x="42760" y="285457"/>
                </a:lnTo>
                <a:lnTo>
                  <a:pt x="42760" y="170967"/>
                </a:lnTo>
                <a:lnTo>
                  <a:pt x="152679" y="170967"/>
                </a:lnTo>
                <a:lnTo>
                  <a:pt x="152679" y="169443"/>
                </a:lnTo>
                <a:lnTo>
                  <a:pt x="155727" y="169443"/>
                </a:lnTo>
                <a:lnTo>
                  <a:pt x="155727" y="167919"/>
                </a:lnTo>
                <a:lnTo>
                  <a:pt x="157251" y="166395"/>
                </a:lnTo>
                <a:lnTo>
                  <a:pt x="157251" y="164871"/>
                </a:lnTo>
                <a:lnTo>
                  <a:pt x="158775" y="163347"/>
                </a:lnTo>
                <a:lnTo>
                  <a:pt x="158775" y="143446"/>
                </a:lnTo>
                <a:lnTo>
                  <a:pt x="157251" y="141922"/>
                </a:lnTo>
                <a:lnTo>
                  <a:pt x="157251" y="140398"/>
                </a:lnTo>
                <a:lnTo>
                  <a:pt x="155727" y="138874"/>
                </a:lnTo>
                <a:lnTo>
                  <a:pt x="155727" y="137350"/>
                </a:lnTo>
                <a:lnTo>
                  <a:pt x="154203" y="137350"/>
                </a:lnTo>
                <a:lnTo>
                  <a:pt x="152679" y="135826"/>
                </a:lnTo>
                <a:lnTo>
                  <a:pt x="42760" y="135826"/>
                </a:lnTo>
                <a:lnTo>
                  <a:pt x="42760" y="35052"/>
                </a:lnTo>
                <a:lnTo>
                  <a:pt x="170967" y="35052"/>
                </a:lnTo>
                <a:lnTo>
                  <a:pt x="174015" y="32004"/>
                </a:lnTo>
                <a:lnTo>
                  <a:pt x="174015" y="30480"/>
                </a:lnTo>
                <a:lnTo>
                  <a:pt x="175539" y="28956"/>
                </a:lnTo>
                <a:lnTo>
                  <a:pt x="175539" y="25908"/>
                </a:lnTo>
                <a:lnTo>
                  <a:pt x="177063" y="22860"/>
                </a:lnTo>
                <a:lnTo>
                  <a:pt x="177063" y="12192"/>
                </a:lnTo>
                <a:lnTo>
                  <a:pt x="175539" y="9144"/>
                </a:lnTo>
                <a:lnTo>
                  <a:pt x="175539" y="4572"/>
                </a:lnTo>
                <a:lnTo>
                  <a:pt x="172491" y="1524"/>
                </a:lnTo>
                <a:lnTo>
                  <a:pt x="172491" y="0"/>
                </a:lnTo>
                <a:lnTo>
                  <a:pt x="12280" y="0"/>
                </a:lnTo>
                <a:lnTo>
                  <a:pt x="9232" y="1524"/>
                </a:lnTo>
                <a:lnTo>
                  <a:pt x="4660" y="3048"/>
                </a:lnTo>
                <a:lnTo>
                  <a:pt x="1524" y="6096"/>
                </a:lnTo>
                <a:lnTo>
                  <a:pt x="0" y="10668"/>
                </a:lnTo>
                <a:lnTo>
                  <a:pt x="0" y="309841"/>
                </a:lnTo>
                <a:lnTo>
                  <a:pt x="1524" y="314413"/>
                </a:lnTo>
                <a:lnTo>
                  <a:pt x="4660" y="317461"/>
                </a:lnTo>
                <a:lnTo>
                  <a:pt x="9232" y="318985"/>
                </a:lnTo>
                <a:lnTo>
                  <a:pt x="12280" y="320611"/>
                </a:lnTo>
                <a:lnTo>
                  <a:pt x="42760" y="320611"/>
                </a:lnTo>
                <a:lnTo>
                  <a:pt x="172491" y="320611"/>
                </a:lnTo>
                <a:lnTo>
                  <a:pt x="174015" y="318985"/>
                </a:lnTo>
                <a:lnTo>
                  <a:pt x="175539" y="318985"/>
                </a:lnTo>
                <a:lnTo>
                  <a:pt x="175539" y="317461"/>
                </a:lnTo>
                <a:lnTo>
                  <a:pt x="177063" y="315937"/>
                </a:lnTo>
                <a:lnTo>
                  <a:pt x="177063" y="314413"/>
                </a:lnTo>
                <a:lnTo>
                  <a:pt x="178587" y="312889"/>
                </a:lnTo>
                <a:lnTo>
                  <a:pt x="178587" y="293077"/>
                </a:lnTo>
                <a:close/>
              </a:path>
              <a:path w="448945" h="322580">
                <a:moveTo>
                  <a:pt x="448716" y="4572"/>
                </a:moveTo>
                <a:lnTo>
                  <a:pt x="444144" y="0"/>
                </a:lnTo>
                <a:lnTo>
                  <a:pt x="213639" y="0"/>
                </a:lnTo>
                <a:lnTo>
                  <a:pt x="213639" y="1524"/>
                </a:lnTo>
                <a:lnTo>
                  <a:pt x="210591" y="4572"/>
                </a:lnTo>
                <a:lnTo>
                  <a:pt x="210591" y="9144"/>
                </a:lnTo>
                <a:lnTo>
                  <a:pt x="209067" y="12192"/>
                </a:lnTo>
                <a:lnTo>
                  <a:pt x="209067" y="24384"/>
                </a:lnTo>
                <a:lnTo>
                  <a:pt x="210591" y="25908"/>
                </a:lnTo>
                <a:lnTo>
                  <a:pt x="210591" y="30480"/>
                </a:lnTo>
                <a:lnTo>
                  <a:pt x="212115" y="32004"/>
                </a:lnTo>
                <a:lnTo>
                  <a:pt x="212115" y="33528"/>
                </a:lnTo>
                <a:lnTo>
                  <a:pt x="213639" y="33528"/>
                </a:lnTo>
                <a:lnTo>
                  <a:pt x="213639" y="35052"/>
                </a:lnTo>
                <a:lnTo>
                  <a:pt x="308317" y="35052"/>
                </a:lnTo>
                <a:lnTo>
                  <a:pt x="308317" y="317461"/>
                </a:lnTo>
                <a:lnTo>
                  <a:pt x="309841" y="318985"/>
                </a:lnTo>
                <a:lnTo>
                  <a:pt x="311365" y="318985"/>
                </a:lnTo>
                <a:lnTo>
                  <a:pt x="312889" y="320611"/>
                </a:lnTo>
                <a:lnTo>
                  <a:pt x="315937" y="320611"/>
                </a:lnTo>
                <a:lnTo>
                  <a:pt x="318985" y="322135"/>
                </a:lnTo>
                <a:lnTo>
                  <a:pt x="340321" y="322135"/>
                </a:lnTo>
                <a:lnTo>
                  <a:pt x="341845" y="320611"/>
                </a:lnTo>
                <a:lnTo>
                  <a:pt x="346417" y="320611"/>
                </a:lnTo>
                <a:lnTo>
                  <a:pt x="347941" y="318985"/>
                </a:lnTo>
                <a:lnTo>
                  <a:pt x="349465" y="318985"/>
                </a:lnTo>
                <a:lnTo>
                  <a:pt x="349465" y="317461"/>
                </a:lnTo>
                <a:lnTo>
                  <a:pt x="350989" y="317461"/>
                </a:lnTo>
                <a:lnTo>
                  <a:pt x="350989" y="35052"/>
                </a:lnTo>
                <a:lnTo>
                  <a:pt x="444144" y="35052"/>
                </a:lnTo>
                <a:lnTo>
                  <a:pt x="445668" y="33528"/>
                </a:lnTo>
                <a:lnTo>
                  <a:pt x="447192" y="33528"/>
                </a:lnTo>
                <a:lnTo>
                  <a:pt x="447192" y="32004"/>
                </a:lnTo>
                <a:lnTo>
                  <a:pt x="448716" y="30480"/>
                </a:lnTo>
                <a:lnTo>
                  <a:pt x="448716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4330069" y="1175145"/>
            <a:ext cx="207965" cy="279641"/>
          </a:xfrm>
          <a:custGeom>
            <a:avLst/>
            <a:gdLst/>
            <a:ahLst/>
            <a:cxnLst/>
            <a:rect l="l" t="t" r="r" b="b"/>
            <a:pathLst>
              <a:path w="243204" h="327025">
                <a:moveTo>
                  <a:pt x="0" y="206121"/>
                </a:moveTo>
                <a:lnTo>
                  <a:pt x="0" y="6191"/>
                </a:lnTo>
                <a:lnTo>
                  <a:pt x="4572" y="1619"/>
                </a:lnTo>
                <a:lnTo>
                  <a:pt x="6096" y="1619"/>
                </a:lnTo>
                <a:lnTo>
                  <a:pt x="9144" y="0"/>
                </a:lnTo>
                <a:lnTo>
                  <a:pt x="35052" y="0"/>
                </a:lnTo>
                <a:lnTo>
                  <a:pt x="36576" y="1619"/>
                </a:lnTo>
                <a:lnTo>
                  <a:pt x="39624" y="1619"/>
                </a:lnTo>
                <a:lnTo>
                  <a:pt x="42672" y="4667"/>
                </a:lnTo>
                <a:lnTo>
                  <a:pt x="42672" y="201549"/>
                </a:lnTo>
                <a:lnTo>
                  <a:pt x="42981" y="212510"/>
                </a:lnTo>
                <a:lnTo>
                  <a:pt x="55328" y="256139"/>
                </a:lnTo>
                <a:lnTo>
                  <a:pt x="88487" y="285559"/>
                </a:lnTo>
                <a:lnTo>
                  <a:pt x="122110" y="290131"/>
                </a:lnTo>
                <a:lnTo>
                  <a:pt x="130968" y="289845"/>
                </a:lnTo>
                <a:lnTo>
                  <a:pt x="168211" y="278320"/>
                </a:lnTo>
                <a:lnTo>
                  <a:pt x="195357" y="241268"/>
                </a:lnTo>
                <a:lnTo>
                  <a:pt x="199929" y="204597"/>
                </a:lnTo>
                <a:lnTo>
                  <a:pt x="199929" y="4667"/>
                </a:lnTo>
                <a:lnTo>
                  <a:pt x="201453" y="4667"/>
                </a:lnTo>
                <a:lnTo>
                  <a:pt x="201453" y="3143"/>
                </a:lnTo>
                <a:lnTo>
                  <a:pt x="202977" y="3143"/>
                </a:lnTo>
                <a:lnTo>
                  <a:pt x="204501" y="1619"/>
                </a:lnTo>
                <a:lnTo>
                  <a:pt x="206025" y="1619"/>
                </a:lnTo>
                <a:lnTo>
                  <a:pt x="209073" y="0"/>
                </a:lnTo>
                <a:lnTo>
                  <a:pt x="234981" y="0"/>
                </a:lnTo>
                <a:lnTo>
                  <a:pt x="236505" y="1619"/>
                </a:lnTo>
                <a:lnTo>
                  <a:pt x="239553" y="1619"/>
                </a:lnTo>
                <a:lnTo>
                  <a:pt x="241077" y="3143"/>
                </a:lnTo>
                <a:lnTo>
                  <a:pt x="241077" y="4667"/>
                </a:lnTo>
                <a:lnTo>
                  <a:pt x="242601" y="4667"/>
                </a:lnTo>
                <a:lnTo>
                  <a:pt x="242601" y="203073"/>
                </a:lnTo>
                <a:lnTo>
                  <a:pt x="237458" y="244529"/>
                </a:lnTo>
                <a:lnTo>
                  <a:pt x="216741" y="286391"/>
                </a:lnTo>
                <a:lnTo>
                  <a:pt x="181815" y="314205"/>
                </a:lnTo>
                <a:lnTo>
                  <a:pt x="133373" y="326253"/>
                </a:lnTo>
                <a:lnTo>
                  <a:pt x="119062" y="326802"/>
                </a:lnTo>
                <a:lnTo>
                  <a:pt x="105815" y="326467"/>
                </a:lnTo>
                <a:lnTo>
                  <a:pt x="60183" y="315087"/>
                </a:lnTo>
                <a:lnTo>
                  <a:pt x="26074" y="288796"/>
                </a:lnTo>
                <a:lnTo>
                  <a:pt x="5143" y="247577"/>
                </a:lnTo>
                <a:lnTo>
                  <a:pt x="571" y="220725"/>
                </a:lnTo>
                <a:lnTo>
                  <a:pt x="0" y="206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4610650" y="1172614"/>
            <a:ext cx="634759" cy="282356"/>
          </a:xfrm>
          <a:custGeom>
            <a:avLst/>
            <a:gdLst/>
            <a:ahLst/>
            <a:cxnLst/>
            <a:rect l="l" t="t" r="r" b="b"/>
            <a:pathLst>
              <a:path w="742314" h="330200">
                <a:moveTo>
                  <a:pt x="213652" y="315950"/>
                </a:moveTo>
                <a:lnTo>
                  <a:pt x="212128" y="312902"/>
                </a:lnTo>
                <a:lnTo>
                  <a:pt x="212128" y="311378"/>
                </a:lnTo>
                <a:lnTo>
                  <a:pt x="210604" y="306806"/>
                </a:lnTo>
                <a:lnTo>
                  <a:pt x="207556" y="300710"/>
                </a:lnTo>
                <a:lnTo>
                  <a:pt x="178498" y="230517"/>
                </a:lnTo>
                <a:lnTo>
                  <a:pt x="175450" y="221373"/>
                </a:lnTo>
                <a:lnTo>
                  <a:pt x="172402" y="215176"/>
                </a:lnTo>
                <a:lnTo>
                  <a:pt x="169354" y="207556"/>
                </a:lnTo>
                <a:lnTo>
                  <a:pt x="166306" y="201460"/>
                </a:lnTo>
                <a:lnTo>
                  <a:pt x="161734" y="195364"/>
                </a:lnTo>
                <a:lnTo>
                  <a:pt x="155638" y="186220"/>
                </a:lnTo>
                <a:lnTo>
                  <a:pt x="151066" y="181648"/>
                </a:lnTo>
                <a:lnTo>
                  <a:pt x="146494" y="178600"/>
                </a:lnTo>
                <a:lnTo>
                  <a:pt x="141922" y="174028"/>
                </a:lnTo>
                <a:lnTo>
                  <a:pt x="137350" y="170980"/>
                </a:lnTo>
                <a:lnTo>
                  <a:pt x="132778" y="169456"/>
                </a:lnTo>
                <a:lnTo>
                  <a:pt x="139382" y="166903"/>
                </a:lnTo>
                <a:lnTo>
                  <a:pt x="145542" y="163893"/>
                </a:lnTo>
                <a:lnTo>
                  <a:pt x="149542" y="161645"/>
                </a:lnTo>
                <a:lnTo>
                  <a:pt x="151434" y="160591"/>
                </a:lnTo>
                <a:lnTo>
                  <a:pt x="181241" y="135547"/>
                </a:lnTo>
                <a:lnTo>
                  <a:pt x="189166" y="117551"/>
                </a:lnTo>
                <a:lnTo>
                  <a:pt x="191173" y="110617"/>
                </a:lnTo>
                <a:lnTo>
                  <a:pt x="192595" y="103555"/>
                </a:lnTo>
                <a:lnTo>
                  <a:pt x="193459" y="96240"/>
                </a:lnTo>
                <a:lnTo>
                  <a:pt x="193738" y="88493"/>
                </a:lnTo>
                <a:lnTo>
                  <a:pt x="193459" y="80518"/>
                </a:lnTo>
                <a:lnTo>
                  <a:pt x="179743" y="39281"/>
                </a:lnTo>
                <a:lnTo>
                  <a:pt x="149542" y="16065"/>
                </a:lnTo>
                <a:lnTo>
                  <a:pt x="149542" y="93065"/>
                </a:lnTo>
                <a:lnTo>
                  <a:pt x="149542" y="100685"/>
                </a:lnTo>
                <a:lnTo>
                  <a:pt x="148018" y="108305"/>
                </a:lnTo>
                <a:lnTo>
                  <a:pt x="144970" y="114503"/>
                </a:lnTo>
                <a:lnTo>
                  <a:pt x="143446" y="122123"/>
                </a:lnTo>
                <a:lnTo>
                  <a:pt x="128206" y="137363"/>
                </a:lnTo>
                <a:lnTo>
                  <a:pt x="120497" y="140411"/>
                </a:lnTo>
                <a:lnTo>
                  <a:pt x="112877" y="143459"/>
                </a:lnTo>
                <a:lnTo>
                  <a:pt x="41148" y="148031"/>
                </a:lnTo>
                <a:lnTo>
                  <a:pt x="41148" y="39636"/>
                </a:lnTo>
                <a:lnTo>
                  <a:pt x="97637" y="39636"/>
                </a:lnTo>
                <a:lnTo>
                  <a:pt x="103733" y="41160"/>
                </a:lnTo>
                <a:lnTo>
                  <a:pt x="108305" y="41160"/>
                </a:lnTo>
                <a:lnTo>
                  <a:pt x="144399" y="68211"/>
                </a:lnTo>
                <a:lnTo>
                  <a:pt x="149542" y="93065"/>
                </a:lnTo>
                <a:lnTo>
                  <a:pt x="149542" y="16065"/>
                </a:lnTo>
                <a:lnTo>
                  <a:pt x="143903" y="13398"/>
                </a:lnTo>
                <a:lnTo>
                  <a:pt x="136017" y="10299"/>
                </a:lnTo>
                <a:lnTo>
                  <a:pt x="127241" y="7772"/>
                </a:lnTo>
                <a:lnTo>
                  <a:pt x="117449" y="6108"/>
                </a:lnTo>
                <a:lnTo>
                  <a:pt x="114401" y="6108"/>
                </a:lnTo>
                <a:lnTo>
                  <a:pt x="108305" y="4584"/>
                </a:lnTo>
                <a:lnTo>
                  <a:pt x="10668" y="4584"/>
                </a:lnTo>
                <a:lnTo>
                  <a:pt x="4572" y="7632"/>
                </a:lnTo>
                <a:lnTo>
                  <a:pt x="1524" y="10680"/>
                </a:lnTo>
                <a:lnTo>
                  <a:pt x="0" y="15252"/>
                </a:lnTo>
                <a:lnTo>
                  <a:pt x="0" y="322046"/>
                </a:lnTo>
                <a:lnTo>
                  <a:pt x="1524" y="323570"/>
                </a:lnTo>
                <a:lnTo>
                  <a:pt x="3048" y="325196"/>
                </a:lnTo>
                <a:lnTo>
                  <a:pt x="7620" y="325196"/>
                </a:lnTo>
                <a:lnTo>
                  <a:pt x="10668" y="326720"/>
                </a:lnTo>
                <a:lnTo>
                  <a:pt x="30480" y="326720"/>
                </a:lnTo>
                <a:lnTo>
                  <a:pt x="33528" y="325196"/>
                </a:lnTo>
                <a:lnTo>
                  <a:pt x="36576" y="325196"/>
                </a:lnTo>
                <a:lnTo>
                  <a:pt x="39624" y="323570"/>
                </a:lnTo>
                <a:lnTo>
                  <a:pt x="41148" y="322046"/>
                </a:lnTo>
                <a:lnTo>
                  <a:pt x="41148" y="181648"/>
                </a:lnTo>
                <a:lnTo>
                  <a:pt x="70205" y="181648"/>
                </a:lnTo>
                <a:lnTo>
                  <a:pt x="108305" y="193840"/>
                </a:lnTo>
                <a:lnTo>
                  <a:pt x="126593" y="216700"/>
                </a:lnTo>
                <a:lnTo>
                  <a:pt x="129819" y="222504"/>
                </a:lnTo>
                <a:lnTo>
                  <a:pt x="132588" y="228409"/>
                </a:lnTo>
                <a:lnTo>
                  <a:pt x="132778" y="228917"/>
                </a:lnTo>
                <a:lnTo>
                  <a:pt x="135051" y="234594"/>
                </a:lnTo>
                <a:lnTo>
                  <a:pt x="137350" y="241185"/>
                </a:lnTo>
                <a:lnTo>
                  <a:pt x="167830" y="315950"/>
                </a:lnTo>
                <a:lnTo>
                  <a:pt x="167830" y="318998"/>
                </a:lnTo>
                <a:lnTo>
                  <a:pt x="169354" y="320522"/>
                </a:lnTo>
                <a:lnTo>
                  <a:pt x="169354" y="322046"/>
                </a:lnTo>
                <a:lnTo>
                  <a:pt x="170878" y="323570"/>
                </a:lnTo>
                <a:lnTo>
                  <a:pt x="172402" y="323570"/>
                </a:lnTo>
                <a:lnTo>
                  <a:pt x="173926" y="325196"/>
                </a:lnTo>
                <a:lnTo>
                  <a:pt x="175450" y="325196"/>
                </a:lnTo>
                <a:lnTo>
                  <a:pt x="176974" y="326720"/>
                </a:lnTo>
                <a:lnTo>
                  <a:pt x="206032" y="326720"/>
                </a:lnTo>
                <a:lnTo>
                  <a:pt x="207556" y="325196"/>
                </a:lnTo>
                <a:lnTo>
                  <a:pt x="209080" y="325196"/>
                </a:lnTo>
                <a:lnTo>
                  <a:pt x="210604" y="323570"/>
                </a:lnTo>
                <a:lnTo>
                  <a:pt x="212128" y="323570"/>
                </a:lnTo>
                <a:lnTo>
                  <a:pt x="212128" y="322046"/>
                </a:lnTo>
                <a:lnTo>
                  <a:pt x="213652" y="322046"/>
                </a:lnTo>
                <a:lnTo>
                  <a:pt x="213652" y="315950"/>
                </a:lnTo>
                <a:close/>
              </a:path>
              <a:path w="742314" h="330200">
                <a:moveTo>
                  <a:pt x="517309" y="314426"/>
                </a:moveTo>
                <a:lnTo>
                  <a:pt x="515785" y="309854"/>
                </a:lnTo>
                <a:lnTo>
                  <a:pt x="433387" y="83413"/>
                </a:lnTo>
                <a:lnTo>
                  <a:pt x="433387" y="207556"/>
                </a:lnTo>
                <a:lnTo>
                  <a:pt x="321945" y="207556"/>
                </a:lnTo>
                <a:lnTo>
                  <a:pt x="376910" y="47256"/>
                </a:lnTo>
                <a:lnTo>
                  <a:pt x="433387" y="207556"/>
                </a:lnTo>
                <a:lnTo>
                  <a:pt x="433387" y="83413"/>
                </a:lnTo>
                <a:lnTo>
                  <a:pt x="407479" y="12204"/>
                </a:lnTo>
                <a:lnTo>
                  <a:pt x="407479" y="10680"/>
                </a:lnTo>
                <a:lnTo>
                  <a:pt x="405955" y="9156"/>
                </a:lnTo>
                <a:lnTo>
                  <a:pt x="405955" y="7632"/>
                </a:lnTo>
                <a:lnTo>
                  <a:pt x="402907" y="4584"/>
                </a:lnTo>
                <a:lnTo>
                  <a:pt x="399859" y="4584"/>
                </a:lnTo>
                <a:lnTo>
                  <a:pt x="398335" y="2959"/>
                </a:lnTo>
                <a:lnTo>
                  <a:pt x="360146" y="2959"/>
                </a:lnTo>
                <a:lnTo>
                  <a:pt x="358622" y="4584"/>
                </a:lnTo>
                <a:lnTo>
                  <a:pt x="357098" y="4584"/>
                </a:lnTo>
                <a:lnTo>
                  <a:pt x="354050" y="6108"/>
                </a:lnTo>
                <a:lnTo>
                  <a:pt x="354050" y="7632"/>
                </a:lnTo>
                <a:lnTo>
                  <a:pt x="352526" y="7632"/>
                </a:lnTo>
                <a:lnTo>
                  <a:pt x="351002" y="9156"/>
                </a:lnTo>
                <a:lnTo>
                  <a:pt x="351002" y="12204"/>
                </a:lnTo>
                <a:lnTo>
                  <a:pt x="244132" y="309854"/>
                </a:lnTo>
                <a:lnTo>
                  <a:pt x="241084" y="315950"/>
                </a:lnTo>
                <a:lnTo>
                  <a:pt x="241084" y="322046"/>
                </a:lnTo>
                <a:lnTo>
                  <a:pt x="242608" y="323570"/>
                </a:lnTo>
                <a:lnTo>
                  <a:pt x="244132" y="325196"/>
                </a:lnTo>
                <a:lnTo>
                  <a:pt x="247180" y="325196"/>
                </a:lnTo>
                <a:lnTo>
                  <a:pt x="250228" y="326720"/>
                </a:lnTo>
                <a:lnTo>
                  <a:pt x="276225" y="326720"/>
                </a:lnTo>
                <a:lnTo>
                  <a:pt x="277749" y="325196"/>
                </a:lnTo>
                <a:lnTo>
                  <a:pt x="279273" y="325196"/>
                </a:lnTo>
                <a:lnTo>
                  <a:pt x="280797" y="323570"/>
                </a:lnTo>
                <a:lnTo>
                  <a:pt x="282321" y="323570"/>
                </a:lnTo>
                <a:lnTo>
                  <a:pt x="282321" y="322046"/>
                </a:lnTo>
                <a:lnTo>
                  <a:pt x="283845" y="320522"/>
                </a:lnTo>
                <a:lnTo>
                  <a:pt x="283845" y="318998"/>
                </a:lnTo>
                <a:lnTo>
                  <a:pt x="285369" y="317474"/>
                </a:lnTo>
                <a:lnTo>
                  <a:pt x="311277" y="241185"/>
                </a:lnTo>
                <a:lnTo>
                  <a:pt x="321945" y="241185"/>
                </a:lnTo>
                <a:lnTo>
                  <a:pt x="433387" y="241185"/>
                </a:lnTo>
                <a:lnTo>
                  <a:pt x="444055" y="241185"/>
                </a:lnTo>
                <a:lnTo>
                  <a:pt x="471589" y="318998"/>
                </a:lnTo>
                <a:lnTo>
                  <a:pt x="473113" y="320522"/>
                </a:lnTo>
                <a:lnTo>
                  <a:pt x="473113" y="322046"/>
                </a:lnTo>
                <a:lnTo>
                  <a:pt x="474637" y="322046"/>
                </a:lnTo>
                <a:lnTo>
                  <a:pt x="474637" y="323570"/>
                </a:lnTo>
                <a:lnTo>
                  <a:pt x="476161" y="325196"/>
                </a:lnTo>
                <a:lnTo>
                  <a:pt x="479209" y="325196"/>
                </a:lnTo>
                <a:lnTo>
                  <a:pt x="482257" y="326720"/>
                </a:lnTo>
                <a:lnTo>
                  <a:pt x="512737" y="326720"/>
                </a:lnTo>
                <a:lnTo>
                  <a:pt x="514261" y="325196"/>
                </a:lnTo>
                <a:lnTo>
                  <a:pt x="515785" y="323570"/>
                </a:lnTo>
                <a:lnTo>
                  <a:pt x="517309" y="322046"/>
                </a:lnTo>
                <a:lnTo>
                  <a:pt x="517309" y="314426"/>
                </a:lnTo>
                <a:close/>
              </a:path>
              <a:path w="742314" h="330200">
                <a:moveTo>
                  <a:pt x="741718" y="235089"/>
                </a:moveTo>
                <a:lnTo>
                  <a:pt x="732053" y="194868"/>
                </a:lnTo>
                <a:lnTo>
                  <a:pt x="701827" y="163969"/>
                </a:lnTo>
                <a:lnTo>
                  <a:pt x="668375" y="146507"/>
                </a:lnTo>
                <a:lnTo>
                  <a:pt x="661543" y="143078"/>
                </a:lnTo>
                <a:lnTo>
                  <a:pt x="655396" y="139928"/>
                </a:lnTo>
                <a:lnTo>
                  <a:pt x="648563" y="136283"/>
                </a:lnTo>
                <a:lnTo>
                  <a:pt x="642467" y="132791"/>
                </a:lnTo>
                <a:lnTo>
                  <a:pt x="635876" y="130213"/>
                </a:lnTo>
                <a:lnTo>
                  <a:pt x="601319" y="102209"/>
                </a:lnTo>
                <a:lnTo>
                  <a:pt x="595122" y="88493"/>
                </a:lnTo>
                <a:lnTo>
                  <a:pt x="595122" y="73253"/>
                </a:lnTo>
                <a:lnTo>
                  <a:pt x="618083" y="41160"/>
                </a:lnTo>
                <a:lnTo>
                  <a:pt x="639419" y="35064"/>
                </a:lnTo>
                <a:lnTo>
                  <a:pt x="651611" y="35179"/>
                </a:lnTo>
                <a:lnTo>
                  <a:pt x="688276" y="44208"/>
                </a:lnTo>
                <a:lnTo>
                  <a:pt x="694372" y="45732"/>
                </a:lnTo>
                <a:lnTo>
                  <a:pt x="700468" y="48780"/>
                </a:lnTo>
                <a:lnTo>
                  <a:pt x="705040" y="51828"/>
                </a:lnTo>
                <a:lnTo>
                  <a:pt x="708088" y="54876"/>
                </a:lnTo>
                <a:lnTo>
                  <a:pt x="712660" y="56400"/>
                </a:lnTo>
                <a:lnTo>
                  <a:pt x="715708" y="58013"/>
                </a:lnTo>
                <a:lnTo>
                  <a:pt x="718756" y="58013"/>
                </a:lnTo>
                <a:lnTo>
                  <a:pt x="720280" y="56400"/>
                </a:lnTo>
                <a:lnTo>
                  <a:pt x="721804" y="56400"/>
                </a:lnTo>
                <a:lnTo>
                  <a:pt x="721804" y="53352"/>
                </a:lnTo>
                <a:lnTo>
                  <a:pt x="723328" y="51828"/>
                </a:lnTo>
                <a:lnTo>
                  <a:pt x="723328" y="25920"/>
                </a:lnTo>
                <a:lnTo>
                  <a:pt x="721804" y="24396"/>
                </a:lnTo>
                <a:lnTo>
                  <a:pt x="721804" y="22872"/>
                </a:lnTo>
                <a:lnTo>
                  <a:pt x="720280" y="22872"/>
                </a:lnTo>
                <a:lnTo>
                  <a:pt x="720280" y="21348"/>
                </a:lnTo>
                <a:lnTo>
                  <a:pt x="714184" y="15252"/>
                </a:lnTo>
                <a:lnTo>
                  <a:pt x="708088" y="13728"/>
                </a:lnTo>
                <a:lnTo>
                  <a:pt x="703516" y="10680"/>
                </a:lnTo>
                <a:lnTo>
                  <a:pt x="697420" y="7632"/>
                </a:lnTo>
                <a:lnTo>
                  <a:pt x="685228" y="4584"/>
                </a:lnTo>
                <a:lnTo>
                  <a:pt x="679132" y="2959"/>
                </a:lnTo>
                <a:lnTo>
                  <a:pt x="664197" y="0"/>
                </a:lnTo>
                <a:lnTo>
                  <a:pt x="644486" y="76"/>
                </a:lnTo>
                <a:lnTo>
                  <a:pt x="641680" y="152"/>
                </a:lnTo>
                <a:lnTo>
                  <a:pt x="601789" y="8064"/>
                </a:lnTo>
                <a:lnTo>
                  <a:pt x="568261" y="33159"/>
                </a:lnTo>
                <a:lnTo>
                  <a:pt x="552792" y="73926"/>
                </a:lnTo>
                <a:lnTo>
                  <a:pt x="552450" y="83921"/>
                </a:lnTo>
                <a:lnTo>
                  <a:pt x="552767" y="93027"/>
                </a:lnTo>
                <a:lnTo>
                  <a:pt x="565785" y="130314"/>
                </a:lnTo>
                <a:lnTo>
                  <a:pt x="595122" y="158102"/>
                </a:lnTo>
                <a:lnTo>
                  <a:pt x="604850" y="163703"/>
                </a:lnTo>
                <a:lnTo>
                  <a:pt x="617512" y="170573"/>
                </a:lnTo>
                <a:lnTo>
                  <a:pt x="624179" y="174028"/>
                </a:lnTo>
                <a:lnTo>
                  <a:pt x="631037" y="177228"/>
                </a:lnTo>
                <a:lnTo>
                  <a:pt x="644486" y="182930"/>
                </a:lnTo>
                <a:lnTo>
                  <a:pt x="651611" y="186220"/>
                </a:lnTo>
                <a:lnTo>
                  <a:pt x="658190" y="189649"/>
                </a:lnTo>
                <a:lnTo>
                  <a:pt x="664197" y="193078"/>
                </a:lnTo>
                <a:lnTo>
                  <a:pt x="669658" y="196507"/>
                </a:lnTo>
                <a:lnTo>
                  <a:pt x="674560" y="199936"/>
                </a:lnTo>
                <a:lnTo>
                  <a:pt x="682180" y="204508"/>
                </a:lnTo>
                <a:lnTo>
                  <a:pt x="691324" y="216700"/>
                </a:lnTo>
                <a:lnTo>
                  <a:pt x="695896" y="222897"/>
                </a:lnTo>
                <a:lnTo>
                  <a:pt x="697420" y="230517"/>
                </a:lnTo>
                <a:lnTo>
                  <a:pt x="697420" y="248805"/>
                </a:lnTo>
                <a:lnTo>
                  <a:pt x="674560" y="283946"/>
                </a:lnTo>
                <a:lnTo>
                  <a:pt x="635876" y="293052"/>
                </a:lnTo>
                <a:lnTo>
                  <a:pt x="629704" y="292925"/>
                </a:lnTo>
                <a:lnTo>
                  <a:pt x="588848" y="283946"/>
                </a:lnTo>
                <a:lnTo>
                  <a:pt x="558546" y="267093"/>
                </a:lnTo>
                <a:lnTo>
                  <a:pt x="549402" y="267093"/>
                </a:lnTo>
                <a:lnTo>
                  <a:pt x="547878" y="268617"/>
                </a:lnTo>
                <a:lnTo>
                  <a:pt x="546354" y="268617"/>
                </a:lnTo>
                <a:lnTo>
                  <a:pt x="546354" y="271754"/>
                </a:lnTo>
                <a:lnTo>
                  <a:pt x="544830" y="273278"/>
                </a:lnTo>
                <a:lnTo>
                  <a:pt x="544830" y="294614"/>
                </a:lnTo>
                <a:lnTo>
                  <a:pt x="546354" y="297662"/>
                </a:lnTo>
                <a:lnTo>
                  <a:pt x="546354" y="300710"/>
                </a:lnTo>
                <a:lnTo>
                  <a:pt x="547878" y="303758"/>
                </a:lnTo>
                <a:lnTo>
                  <a:pt x="549402" y="305282"/>
                </a:lnTo>
                <a:lnTo>
                  <a:pt x="552450" y="306806"/>
                </a:lnTo>
                <a:lnTo>
                  <a:pt x="555498" y="309854"/>
                </a:lnTo>
                <a:lnTo>
                  <a:pt x="564642" y="315950"/>
                </a:lnTo>
                <a:lnTo>
                  <a:pt x="570738" y="317474"/>
                </a:lnTo>
                <a:lnTo>
                  <a:pt x="585978" y="323570"/>
                </a:lnTo>
                <a:lnTo>
                  <a:pt x="593598" y="325196"/>
                </a:lnTo>
                <a:lnTo>
                  <a:pt x="602843" y="326720"/>
                </a:lnTo>
                <a:lnTo>
                  <a:pt x="609968" y="328485"/>
                </a:lnTo>
                <a:lnTo>
                  <a:pt x="617512" y="329387"/>
                </a:lnTo>
                <a:lnTo>
                  <a:pt x="623824" y="329653"/>
                </a:lnTo>
                <a:lnTo>
                  <a:pt x="635876" y="329692"/>
                </a:lnTo>
                <a:lnTo>
                  <a:pt x="644753" y="329438"/>
                </a:lnTo>
                <a:lnTo>
                  <a:pt x="685850" y="319862"/>
                </a:lnTo>
                <a:lnTo>
                  <a:pt x="723709" y="291757"/>
                </a:lnTo>
                <a:lnTo>
                  <a:pt x="739609" y="256628"/>
                </a:lnTo>
                <a:lnTo>
                  <a:pt x="741172" y="246214"/>
                </a:lnTo>
                <a:lnTo>
                  <a:pt x="741718" y="235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5396236" y="1176530"/>
            <a:ext cx="211767" cy="274211"/>
          </a:xfrm>
          <a:custGeom>
            <a:avLst/>
            <a:gdLst/>
            <a:ahLst/>
            <a:cxnLst/>
            <a:rect l="l" t="t" r="r" b="b"/>
            <a:pathLst>
              <a:path w="247650" h="320675">
                <a:moveTo>
                  <a:pt x="0" y="309848"/>
                </a:moveTo>
                <a:lnTo>
                  <a:pt x="0" y="10668"/>
                </a:lnTo>
                <a:lnTo>
                  <a:pt x="1524" y="6096"/>
                </a:lnTo>
                <a:lnTo>
                  <a:pt x="4572" y="3048"/>
                </a:lnTo>
                <a:lnTo>
                  <a:pt x="7620" y="1524"/>
                </a:lnTo>
                <a:lnTo>
                  <a:pt x="12192" y="0"/>
                </a:lnTo>
                <a:lnTo>
                  <a:pt x="88582" y="0"/>
                </a:lnTo>
                <a:lnTo>
                  <a:pt x="108324" y="595"/>
                </a:lnTo>
                <a:lnTo>
                  <a:pt x="158781" y="10668"/>
                </a:lnTo>
                <a:lnTo>
                  <a:pt x="196929" y="31670"/>
                </a:lnTo>
                <a:lnTo>
                  <a:pt x="224361" y="63900"/>
                </a:lnTo>
                <a:lnTo>
                  <a:pt x="240839" y="105234"/>
                </a:lnTo>
                <a:lnTo>
                  <a:pt x="247269" y="155638"/>
                </a:lnTo>
                <a:lnTo>
                  <a:pt x="246459" y="175697"/>
                </a:lnTo>
                <a:lnTo>
                  <a:pt x="236601" y="228981"/>
                </a:lnTo>
                <a:lnTo>
                  <a:pt x="214232" y="268454"/>
                </a:lnTo>
                <a:lnTo>
                  <a:pt x="201453" y="157162"/>
                </a:lnTo>
                <a:lnTo>
                  <a:pt x="201144" y="144613"/>
                </a:lnTo>
                <a:lnTo>
                  <a:pt x="191619" y="97457"/>
                </a:lnTo>
                <a:lnTo>
                  <a:pt x="168125" y="62492"/>
                </a:lnTo>
                <a:lnTo>
                  <a:pt x="129252" y="40195"/>
                </a:lnTo>
                <a:lnTo>
                  <a:pt x="88582" y="35161"/>
                </a:lnTo>
                <a:lnTo>
                  <a:pt x="42767" y="35052"/>
                </a:lnTo>
                <a:lnTo>
                  <a:pt x="42767" y="320611"/>
                </a:lnTo>
                <a:lnTo>
                  <a:pt x="12192" y="320611"/>
                </a:lnTo>
                <a:lnTo>
                  <a:pt x="7620" y="318992"/>
                </a:lnTo>
                <a:lnTo>
                  <a:pt x="4572" y="317468"/>
                </a:lnTo>
                <a:lnTo>
                  <a:pt x="1524" y="314420"/>
                </a:lnTo>
                <a:lnTo>
                  <a:pt x="0" y="309848"/>
                </a:lnTo>
                <a:close/>
              </a:path>
              <a:path w="247650" h="320675">
                <a:moveTo>
                  <a:pt x="42767" y="320611"/>
                </a:moveTo>
                <a:lnTo>
                  <a:pt x="42767" y="285464"/>
                </a:lnTo>
                <a:lnTo>
                  <a:pt x="88582" y="285402"/>
                </a:lnTo>
                <a:lnTo>
                  <a:pt x="101329" y="284916"/>
                </a:lnTo>
                <a:lnTo>
                  <a:pt x="138874" y="277844"/>
                </a:lnTo>
                <a:lnTo>
                  <a:pt x="174021" y="253365"/>
                </a:lnTo>
                <a:lnTo>
                  <a:pt x="195357" y="213741"/>
                </a:lnTo>
                <a:lnTo>
                  <a:pt x="201144" y="172887"/>
                </a:lnTo>
                <a:lnTo>
                  <a:pt x="201453" y="157162"/>
                </a:lnTo>
                <a:lnTo>
                  <a:pt x="201453" y="282088"/>
                </a:lnTo>
                <a:lnTo>
                  <a:pt x="168457" y="304442"/>
                </a:lnTo>
                <a:lnTo>
                  <a:pt x="121908" y="318087"/>
                </a:lnTo>
                <a:lnTo>
                  <a:pt x="85439" y="320564"/>
                </a:lnTo>
                <a:lnTo>
                  <a:pt x="42767" y="320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5663795" y="1176530"/>
            <a:ext cx="153124" cy="274211"/>
          </a:xfrm>
          <a:custGeom>
            <a:avLst/>
            <a:gdLst/>
            <a:ahLst/>
            <a:cxnLst/>
            <a:rect l="l" t="t" r="r" b="b"/>
            <a:pathLst>
              <a:path w="179070" h="320675">
                <a:moveTo>
                  <a:pt x="176974" y="311372"/>
                </a:moveTo>
                <a:lnTo>
                  <a:pt x="176974" y="294608"/>
                </a:lnTo>
                <a:lnTo>
                  <a:pt x="178498" y="297656"/>
                </a:lnTo>
                <a:lnTo>
                  <a:pt x="178498" y="308324"/>
                </a:lnTo>
                <a:lnTo>
                  <a:pt x="176974" y="311372"/>
                </a:lnTo>
                <a:close/>
              </a:path>
              <a:path w="179070" h="320675">
                <a:moveTo>
                  <a:pt x="175450" y="315944"/>
                </a:moveTo>
                <a:lnTo>
                  <a:pt x="175450" y="290036"/>
                </a:lnTo>
                <a:lnTo>
                  <a:pt x="176974" y="290036"/>
                </a:lnTo>
                <a:lnTo>
                  <a:pt x="176974" y="314420"/>
                </a:lnTo>
                <a:lnTo>
                  <a:pt x="175450" y="315944"/>
                </a:lnTo>
                <a:close/>
              </a:path>
              <a:path w="179070" h="320675">
                <a:moveTo>
                  <a:pt x="173926" y="28956"/>
                </a:moveTo>
                <a:lnTo>
                  <a:pt x="173926" y="4572"/>
                </a:lnTo>
                <a:lnTo>
                  <a:pt x="175450" y="7620"/>
                </a:lnTo>
                <a:lnTo>
                  <a:pt x="175450" y="27432"/>
                </a:lnTo>
                <a:lnTo>
                  <a:pt x="173926" y="28956"/>
                </a:lnTo>
                <a:close/>
              </a:path>
              <a:path w="179070" h="320675">
                <a:moveTo>
                  <a:pt x="172402" y="318992"/>
                </a:moveTo>
                <a:lnTo>
                  <a:pt x="172402" y="286988"/>
                </a:lnTo>
                <a:lnTo>
                  <a:pt x="173926" y="286988"/>
                </a:lnTo>
                <a:lnTo>
                  <a:pt x="175450" y="288512"/>
                </a:lnTo>
                <a:lnTo>
                  <a:pt x="175450" y="317468"/>
                </a:lnTo>
                <a:lnTo>
                  <a:pt x="173926" y="318992"/>
                </a:lnTo>
                <a:lnTo>
                  <a:pt x="172402" y="318992"/>
                </a:lnTo>
                <a:close/>
              </a:path>
              <a:path w="179070" h="320675">
                <a:moveTo>
                  <a:pt x="0" y="309848"/>
                </a:moveTo>
                <a:lnTo>
                  <a:pt x="0" y="10668"/>
                </a:lnTo>
                <a:lnTo>
                  <a:pt x="12192" y="0"/>
                </a:lnTo>
                <a:lnTo>
                  <a:pt x="170878" y="0"/>
                </a:lnTo>
                <a:lnTo>
                  <a:pt x="172402" y="1524"/>
                </a:lnTo>
                <a:lnTo>
                  <a:pt x="172402" y="3048"/>
                </a:lnTo>
                <a:lnTo>
                  <a:pt x="173926" y="3048"/>
                </a:lnTo>
                <a:lnTo>
                  <a:pt x="173926" y="32004"/>
                </a:lnTo>
                <a:lnTo>
                  <a:pt x="172402" y="33528"/>
                </a:lnTo>
                <a:lnTo>
                  <a:pt x="170878" y="33528"/>
                </a:lnTo>
                <a:lnTo>
                  <a:pt x="170878" y="35052"/>
                </a:lnTo>
                <a:lnTo>
                  <a:pt x="42672" y="35052"/>
                </a:lnTo>
                <a:lnTo>
                  <a:pt x="42672" y="320611"/>
                </a:lnTo>
                <a:lnTo>
                  <a:pt x="12192" y="320611"/>
                </a:lnTo>
                <a:lnTo>
                  <a:pt x="7620" y="318992"/>
                </a:lnTo>
                <a:lnTo>
                  <a:pt x="4572" y="317468"/>
                </a:lnTo>
                <a:lnTo>
                  <a:pt x="1524" y="314420"/>
                </a:lnTo>
                <a:lnTo>
                  <a:pt x="0" y="309848"/>
                </a:lnTo>
                <a:close/>
              </a:path>
              <a:path w="179070" h="320675">
                <a:moveTo>
                  <a:pt x="42672" y="320611"/>
                </a:moveTo>
                <a:lnTo>
                  <a:pt x="42672" y="285464"/>
                </a:lnTo>
                <a:lnTo>
                  <a:pt x="172402" y="285464"/>
                </a:lnTo>
                <a:lnTo>
                  <a:pt x="172402" y="320611"/>
                </a:lnTo>
                <a:lnTo>
                  <a:pt x="42672" y="320611"/>
                </a:lnTo>
                <a:close/>
              </a:path>
              <a:path w="179070" h="320675">
                <a:moveTo>
                  <a:pt x="157162" y="161829"/>
                </a:moveTo>
                <a:lnTo>
                  <a:pt x="157162" y="144970"/>
                </a:lnTo>
                <a:lnTo>
                  <a:pt x="158686" y="148018"/>
                </a:lnTo>
                <a:lnTo>
                  <a:pt x="158686" y="158686"/>
                </a:lnTo>
                <a:lnTo>
                  <a:pt x="157162" y="161829"/>
                </a:lnTo>
                <a:close/>
              </a:path>
              <a:path w="179070" h="320675">
                <a:moveTo>
                  <a:pt x="155638" y="166401"/>
                </a:moveTo>
                <a:lnTo>
                  <a:pt x="155638" y="140398"/>
                </a:lnTo>
                <a:lnTo>
                  <a:pt x="157162" y="141922"/>
                </a:lnTo>
                <a:lnTo>
                  <a:pt x="157162" y="164877"/>
                </a:lnTo>
                <a:lnTo>
                  <a:pt x="155638" y="166401"/>
                </a:lnTo>
                <a:close/>
              </a:path>
              <a:path w="179070" h="320675">
                <a:moveTo>
                  <a:pt x="42672" y="170973"/>
                </a:moveTo>
                <a:lnTo>
                  <a:pt x="42672" y="135826"/>
                </a:lnTo>
                <a:lnTo>
                  <a:pt x="152590" y="135826"/>
                </a:lnTo>
                <a:lnTo>
                  <a:pt x="155638" y="138874"/>
                </a:lnTo>
                <a:lnTo>
                  <a:pt x="155638" y="167925"/>
                </a:lnTo>
                <a:lnTo>
                  <a:pt x="154114" y="169449"/>
                </a:lnTo>
                <a:lnTo>
                  <a:pt x="152590" y="169449"/>
                </a:lnTo>
                <a:lnTo>
                  <a:pt x="151066" y="170973"/>
                </a:lnTo>
                <a:lnTo>
                  <a:pt x="42672" y="170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1" name="object 11"/>
          <p:cNvGrpSpPr/>
          <p:nvPr/>
        </p:nvGrpSpPr>
        <p:grpSpPr>
          <a:xfrm>
            <a:off x="5952207" y="1172539"/>
            <a:ext cx="622813" cy="282356"/>
            <a:chOff x="6960775" y="1142619"/>
            <a:chExt cx="728345" cy="330200"/>
          </a:xfrm>
        </p:grpSpPr>
        <p:sp>
          <p:nvSpPr>
            <p:cNvPr id="12" name="object 12"/>
            <p:cNvSpPr/>
            <p:nvPr/>
          </p:nvSpPr>
          <p:spPr>
            <a:xfrm>
              <a:off x="6960769" y="1142618"/>
              <a:ext cx="527050" cy="330200"/>
            </a:xfrm>
            <a:custGeom>
              <a:avLst/>
              <a:gdLst/>
              <a:ahLst/>
              <a:cxnLst/>
              <a:rect l="l" t="t" r="r" b="b"/>
              <a:pathLst>
                <a:path w="527050" h="330200">
                  <a:moveTo>
                    <a:pt x="196875" y="235178"/>
                  </a:moveTo>
                  <a:lnTo>
                    <a:pt x="187299" y="194957"/>
                  </a:lnTo>
                  <a:lnTo>
                    <a:pt x="157632" y="164058"/>
                  </a:lnTo>
                  <a:lnTo>
                    <a:pt x="151066" y="160312"/>
                  </a:lnTo>
                  <a:lnTo>
                    <a:pt x="144208" y="156019"/>
                  </a:lnTo>
                  <a:lnTo>
                    <a:pt x="137350" y="152311"/>
                  </a:lnTo>
                  <a:lnTo>
                    <a:pt x="130492" y="149161"/>
                  </a:lnTo>
                  <a:lnTo>
                    <a:pt x="123634" y="146596"/>
                  </a:lnTo>
                  <a:lnTo>
                    <a:pt x="117005" y="143167"/>
                  </a:lnTo>
                  <a:lnTo>
                    <a:pt x="104267" y="136309"/>
                  </a:lnTo>
                  <a:lnTo>
                    <a:pt x="97624" y="132880"/>
                  </a:lnTo>
                  <a:lnTo>
                    <a:pt x="91059" y="130302"/>
                  </a:lnTo>
                  <a:lnTo>
                    <a:pt x="85051" y="127165"/>
                  </a:lnTo>
                  <a:lnTo>
                    <a:pt x="79629" y="123444"/>
                  </a:lnTo>
                  <a:lnTo>
                    <a:pt x="74764" y="119164"/>
                  </a:lnTo>
                  <a:lnTo>
                    <a:pt x="67144" y="114592"/>
                  </a:lnTo>
                  <a:lnTo>
                    <a:pt x="61048" y="108394"/>
                  </a:lnTo>
                  <a:lnTo>
                    <a:pt x="58000" y="102298"/>
                  </a:lnTo>
                  <a:lnTo>
                    <a:pt x="53428" y="96202"/>
                  </a:lnTo>
                  <a:lnTo>
                    <a:pt x="51904" y="88582"/>
                  </a:lnTo>
                  <a:lnTo>
                    <a:pt x="51904" y="67246"/>
                  </a:lnTo>
                  <a:lnTo>
                    <a:pt x="54952" y="62674"/>
                  </a:lnTo>
                  <a:lnTo>
                    <a:pt x="56476" y="56489"/>
                  </a:lnTo>
                  <a:lnTo>
                    <a:pt x="94576" y="35153"/>
                  </a:lnTo>
                  <a:lnTo>
                    <a:pt x="106768" y="35267"/>
                  </a:lnTo>
                  <a:lnTo>
                    <a:pt x="144970" y="44297"/>
                  </a:lnTo>
                  <a:lnTo>
                    <a:pt x="149542" y="45821"/>
                  </a:lnTo>
                  <a:lnTo>
                    <a:pt x="155638" y="48869"/>
                  </a:lnTo>
                  <a:lnTo>
                    <a:pt x="164782" y="54965"/>
                  </a:lnTo>
                  <a:lnTo>
                    <a:pt x="167830" y="56489"/>
                  </a:lnTo>
                  <a:lnTo>
                    <a:pt x="170878" y="58102"/>
                  </a:lnTo>
                  <a:lnTo>
                    <a:pt x="175450" y="58102"/>
                  </a:lnTo>
                  <a:lnTo>
                    <a:pt x="175450" y="56489"/>
                  </a:lnTo>
                  <a:lnTo>
                    <a:pt x="176974" y="56489"/>
                  </a:lnTo>
                  <a:lnTo>
                    <a:pt x="176974" y="54965"/>
                  </a:lnTo>
                  <a:lnTo>
                    <a:pt x="178498" y="53441"/>
                  </a:lnTo>
                  <a:lnTo>
                    <a:pt x="178498" y="44297"/>
                  </a:lnTo>
                  <a:lnTo>
                    <a:pt x="180022" y="42773"/>
                  </a:lnTo>
                  <a:lnTo>
                    <a:pt x="180022" y="36677"/>
                  </a:lnTo>
                  <a:lnTo>
                    <a:pt x="178498" y="33629"/>
                  </a:lnTo>
                  <a:lnTo>
                    <a:pt x="178498" y="24485"/>
                  </a:lnTo>
                  <a:lnTo>
                    <a:pt x="176974" y="24485"/>
                  </a:lnTo>
                  <a:lnTo>
                    <a:pt x="176974" y="22961"/>
                  </a:lnTo>
                  <a:lnTo>
                    <a:pt x="169354" y="15341"/>
                  </a:lnTo>
                  <a:lnTo>
                    <a:pt x="164782" y="13817"/>
                  </a:lnTo>
                  <a:lnTo>
                    <a:pt x="158686" y="10769"/>
                  </a:lnTo>
                  <a:lnTo>
                    <a:pt x="154114" y="7721"/>
                  </a:lnTo>
                  <a:lnTo>
                    <a:pt x="146494" y="6197"/>
                  </a:lnTo>
                  <a:lnTo>
                    <a:pt x="140398" y="4673"/>
                  </a:lnTo>
                  <a:lnTo>
                    <a:pt x="134302" y="3048"/>
                  </a:lnTo>
                  <a:lnTo>
                    <a:pt x="119430" y="76"/>
                  </a:lnTo>
                  <a:lnTo>
                    <a:pt x="75679" y="2616"/>
                  </a:lnTo>
                  <a:lnTo>
                    <a:pt x="35052" y="21437"/>
                  </a:lnTo>
                  <a:lnTo>
                    <a:pt x="12115" y="55689"/>
                  </a:lnTo>
                  <a:lnTo>
                    <a:pt x="7620" y="84010"/>
                  </a:lnTo>
                  <a:lnTo>
                    <a:pt x="8140" y="93116"/>
                  </a:lnTo>
                  <a:lnTo>
                    <a:pt x="21526" y="130403"/>
                  </a:lnTo>
                  <a:lnTo>
                    <a:pt x="51904" y="159105"/>
                  </a:lnTo>
                  <a:lnTo>
                    <a:pt x="87490" y="177317"/>
                  </a:lnTo>
                  <a:lnTo>
                    <a:pt x="100152" y="183121"/>
                  </a:lnTo>
                  <a:lnTo>
                    <a:pt x="106768" y="186309"/>
                  </a:lnTo>
                  <a:lnTo>
                    <a:pt x="113398" y="189738"/>
                  </a:lnTo>
                  <a:lnTo>
                    <a:pt x="119430" y="193167"/>
                  </a:lnTo>
                  <a:lnTo>
                    <a:pt x="124866" y="196596"/>
                  </a:lnTo>
                  <a:lnTo>
                    <a:pt x="129730" y="200025"/>
                  </a:lnTo>
                  <a:lnTo>
                    <a:pt x="137350" y="204597"/>
                  </a:lnTo>
                  <a:lnTo>
                    <a:pt x="146494" y="216789"/>
                  </a:lnTo>
                  <a:lnTo>
                    <a:pt x="151066" y="222986"/>
                  </a:lnTo>
                  <a:lnTo>
                    <a:pt x="152590" y="230606"/>
                  </a:lnTo>
                  <a:lnTo>
                    <a:pt x="152590" y="248894"/>
                  </a:lnTo>
                  <a:lnTo>
                    <a:pt x="129730" y="284035"/>
                  </a:lnTo>
                  <a:lnTo>
                    <a:pt x="91059" y="293141"/>
                  </a:lnTo>
                  <a:lnTo>
                    <a:pt x="85051" y="293027"/>
                  </a:lnTo>
                  <a:lnTo>
                    <a:pt x="45199" y="284035"/>
                  </a:lnTo>
                  <a:lnTo>
                    <a:pt x="18288" y="270230"/>
                  </a:lnTo>
                  <a:lnTo>
                    <a:pt x="13716" y="267182"/>
                  </a:lnTo>
                  <a:lnTo>
                    <a:pt x="4572" y="267182"/>
                  </a:lnTo>
                  <a:lnTo>
                    <a:pt x="1524" y="270230"/>
                  </a:lnTo>
                  <a:lnTo>
                    <a:pt x="1524" y="271843"/>
                  </a:lnTo>
                  <a:lnTo>
                    <a:pt x="0" y="273367"/>
                  </a:lnTo>
                  <a:lnTo>
                    <a:pt x="0" y="294703"/>
                  </a:lnTo>
                  <a:lnTo>
                    <a:pt x="3048" y="300799"/>
                  </a:lnTo>
                  <a:lnTo>
                    <a:pt x="3048" y="303847"/>
                  </a:lnTo>
                  <a:lnTo>
                    <a:pt x="6096" y="305371"/>
                  </a:lnTo>
                  <a:lnTo>
                    <a:pt x="10668" y="309943"/>
                  </a:lnTo>
                  <a:lnTo>
                    <a:pt x="15240" y="312991"/>
                  </a:lnTo>
                  <a:lnTo>
                    <a:pt x="21336" y="316039"/>
                  </a:lnTo>
                  <a:lnTo>
                    <a:pt x="25908" y="317563"/>
                  </a:lnTo>
                  <a:lnTo>
                    <a:pt x="41148" y="323659"/>
                  </a:lnTo>
                  <a:lnTo>
                    <a:pt x="48856" y="325285"/>
                  </a:lnTo>
                  <a:lnTo>
                    <a:pt x="58000" y="326809"/>
                  </a:lnTo>
                  <a:lnTo>
                    <a:pt x="65125" y="328574"/>
                  </a:lnTo>
                  <a:lnTo>
                    <a:pt x="72669" y="329476"/>
                  </a:lnTo>
                  <a:lnTo>
                    <a:pt x="79629" y="329768"/>
                  </a:lnTo>
                  <a:lnTo>
                    <a:pt x="91059" y="329780"/>
                  </a:lnTo>
                  <a:lnTo>
                    <a:pt x="96850" y="329628"/>
                  </a:lnTo>
                  <a:lnTo>
                    <a:pt x="141020" y="319951"/>
                  </a:lnTo>
                  <a:lnTo>
                    <a:pt x="178930" y="291846"/>
                  </a:lnTo>
                  <a:lnTo>
                    <a:pt x="195351" y="256717"/>
                  </a:lnTo>
                  <a:lnTo>
                    <a:pt x="196545" y="246303"/>
                  </a:lnTo>
                  <a:lnTo>
                    <a:pt x="196875" y="235178"/>
                  </a:lnTo>
                  <a:close/>
                </a:path>
                <a:path w="527050" h="330200">
                  <a:moveTo>
                    <a:pt x="526542" y="160312"/>
                  </a:moveTo>
                  <a:lnTo>
                    <a:pt x="522643" y="107124"/>
                  </a:lnTo>
                  <a:lnTo>
                    <a:pt x="507580" y="64160"/>
                  </a:lnTo>
                  <a:lnTo>
                    <a:pt x="483438" y="31559"/>
                  </a:lnTo>
                  <a:lnTo>
                    <a:pt x="482244" y="30594"/>
                  </a:lnTo>
                  <a:lnTo>
                    <a:pt x="482244" y="163360"/>
                  </a:lnTo>
                  <a:lnTo>
                    <a:pt x="481965" y="176847"/>
                  </a:lnTo>
                  <a:lnTo>
                    <a:pt x="474840" y="224942"/>
                  </a:lnTo>
                  <a:lnTo>
                    <a:pt x="454634" y="262940"/>
                  </a:lnTo>
                  <a:lnTo>
                    <a:pt x="419747" y="287401"/>
                  </a:lnTo>
                  <a:lnTo>
                    <a:pt x="384517" y="293116"/>
                  </a:lnTo>
                  <a:lnTo>
                    <a:pt x="379945" y="293065"/>
                  </a:lnTo>
                  <a:lnTo>
                    <a:pt x="335749" y="284035"/>
                  </a:lnTo>
                  <a:lnTo>
                    <a:pt x="305181" y="256514"/>
                  </a:lnTo>
                  <a:lnTo>
                    <a:pt x="289941" y="215265"/>
                  </a:lnTo>
                  <a:lnTo>
                    <a:pt x="285648" y="177088"/>
                  </a:lnTo>
                  <a:lnTo>
                    <a:pt x="285369" y="163360"/>
                  </a:lnTo>
                  <a:lnTo>
                    <a:pt x="285648" y="150812"/>
                  </a:lnTo>
                  <a:lnTo>
                    <a:pt x="293420" y="103416"/>
                  </a:lnTo>
                  <a:lnTo>
                    <a:pt x="313626" y="66255"/>
                  </a:lnTo>
                  <a:lnTo>
                    <a:pt x="347878" y="41821"/>
                  </a:lnTo>
                  <a:lnTo>
                    <a:pt x="384517" y="36677"/>
                  </a:lnTo>
                  <a:lnTo>
                    <a:pt x="397751" y="37249"/>
                  </a:lnTo>
                  <a:lnTo>
                    <a:pt x="440474" y="50977"/>
                  </a:lnTo>
                  <a:lnTo>
                    <a:pt x="466318" y="81902"/>
                  </a:lnTo>
                  <a:lnTo>
                    <a:pt x="479679" y="124993"/>
                  </a:lnTo>
                  <a:lnTo>
                    <a:pt x="482244" y="163360"/>
                  </a:lnTo>
                  <a:lnTo>
                    <a:pt x="482244" y="30594"/>
                  </a:lnTo>
                  <a:lnTo>
                    <a:pt x="448627" y="10769"/>
                  </a:lnTo>
                  <a:lnTo>
                    <a:pt x="404482" y="596"/>
                  </a:lnTo>
                  <a:lnTo>
                    <a:pt x="387667" y="0"/>
                  </a:lnTo>
                  <a:lnTo>
                    <a:pt x="369874" y="596"/>
                  </a:lnTo>
                  <a:lnTo>
                    <a:pt x="322033" y="10769"/>
                  </a:lnTo>
                  <a:lnTo>
                    <a:pt x="285940" y="34556"/>
                  </a:lnTo>
                  <a:lnTo>
                    <a:pt x="260210" y="68770"/>
                  </a:lnTo>
                  <a:lnTo>
                    <a:pt x="244690" y="113220"/>
                  </a:lnTo>
                  <a:lnTo>
                    <a:pt x="239547" y="166497"/>
                  </a:lnTo>
                  <a:lnTo>
                    <a:pt x="240118" y="185597"/>
                  </a:lnTo>
                  <a:lnTo>
                    <a:pt x="248691" y="236702"/>
                  </a:lnTo>
                  <a:lnTo>
                    <a:pt x="266369" y="277507"/>
                  </a:lnTo>
                  <a:lnTo>
                    <a:pt x="285369" y="299542"/>
                  </a:lnTo>
                  <a:lnTo>
                    <a:pt x="293763" y="306133"/>
                  </a:lnTo>
                  <a:lnTo>
                    <a:pt x="331736" y="324027"/>
                  </a:lnTo>
                  <a:lnTo>
                    <a:pt x="379945" y="329857"/>
                  </a:lnTo>
                  <a:lnTo>
                    <a:pt x="397751" y="329234"/>
                  </a:lnTo>
                  <a:lnTo>
                    <a:pt x="444055" y="317563"/>
                  </a:lnTo>
                  <a:lnTo>
                    <a:pt x="481012" y="294640"/>
                  </a:lnTo>
                  <a:lnTo>
                    <a:pt x="482244" y="293154"/>
                  </a:lnTo>
                  <a:lnTo>
                    <a:pt x="489864" y="284035"/>
                  </a:lnTo>
                  <a:lnTo>
                    <a:pt x="512152" y="246011"/>
                  </a:lnTo>
                  <a:lnTo>
                    <a:pt x="524814" y="197739"/>
                  </a:lnTo>
                  <a:lnTo>
                    <a:pt x="526186" y="179463"/>
                  </a:lnTo>
                  <a:lnTo>
                    <a:pt x="526542" y="160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3" name="object 13"/>
            <p:cNvSpPr/>
            <p:nvPr/>
          </p:nvSpPr>
          <p:spPr>
            <a:xfrm>
              <a:off x="7531513" y="1226629"/>
              <a:ext cx="157257" cy="2458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4" name="object 14"/>
          <p:cNvSpPr/>
          <p:nvPr/>
        </p:nvSpPr>
        <p:spPr>
          <a:xfrm>
            <a:off x="856110" y="2072061"/>
            <a:ext cx="86091" cy="87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1136701" y="2012033"/>
            <a:ext cx="1595991" cy="2884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2856658" y="2000304"/>
            <a:ext cx="2253773" cy="241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1227598" y="2597243"/>
            <a:ext cx="169414" cy="22262"/>
          </a:xfrm>
          <a:custGeom>
            <a:avLst/>
            <a:gdLst/>
            <a:ahLst/>
            <a:cxnLst/>
            <a:rect l="l" t="t" r="r" b="b"/>
            <a:pathLst>
              <a:path w="198119" h="26035">
                <a:moveTo>
                  <a:pt x="0" y="25907"/>
                </a:moveTo>
                <a:lnTo>
                  <a:pt x="0" y="0"/>
                </a:lnTo>
                <a:lnTo>
                  <a:pt x="198120" y="0"/>
                </a:lnTo>
                <a:lnTo>
                  <a:pt x="198120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1499475" y="2480771"/>
            <a:ext cx="1008745" cy="2089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9" name="object 19"/>
          <p:cNvGrpSpPr/>
          <p:nvPr/>
        </p:nvGrpSpPr>
        <p:grpSpPr>
          <a:xfrm>
            <a:off x="2604819" y="2543324"/>
            <a:ext cx="357832" cy="146608"/>
            <a:chOff x="3046190" y="2745676"/>
            <a:chExt cx="418465" cy="171450"/>
          </a:xfrm>
        </p:grpSpPr>
        <p:sp>
          <p:nvSpPr>
            <p:cNvPr id="20" name="object 20"/>
            <p:cNvSpPr/>
            <p:nvPr/>
          </p:nvSpPr>
          <p:spPr>
            <a:xfrm>
              <a:off x="3046190" y="2745783"/>
              <a:ext cx="143446" cy="1709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1" name="object 21"/>
            <p:cNvSpPr/>
            <p:nvPr/>
          </p:nvSpPr>
          <p:spPr>
            <a:xfrm>
              <a:off x="3233927" y="2745676"/>
              <a:ext cx="230409" cy="1695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077222" y="2480690"/>
            <a:ext cx="1424270" cy="209052"/>
            <a:chOff x="3598640" y="2672429"/>
            <a:chExt cx="1665605" cy="244475"/>
          </a:xfrm>
        </p:grpSpPr>
        <p:sp>
          <p:nvSpPr>
            <p:cNvPr id="23" name="object 23"/>
            <p:cNvSpPr/>
            <p:nvPr/>
          </p:nvSpPr>
          <p:spPr>
            <a:xfrm>
              <a:off x="3598640" y="2672429"/>
              <a:ext cx="1593342" cy="2443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4" name="object 24"/>
            <p:cNvSpPr/>
            <p:nvPr/>
          </p:nvSpPr>
          <p:spPr>
            <a:xfrm>
              <a:off x="5234654" y="2672429"/>
              <a:ext cx="29209" cy="243204"/>
            </a:xfrm>
            <a:custGeom>
              <a:avLst/>
              <a:gdLst/>
              <a:ahLst/>
              <a:cxnLst/>
              <a:rect l="l" t="t" r="r" b="b"/>
              <a:pathLst>
                <a:path w="29210" h="243205">
                  <a:moveTo>
                    <a:pt x="0" y="239744"/>
                  </a:moveTo>
                  <a:lnTo>
                    <a:pt x="0" y="3048"/>
                  </a:lnTo>
                  <a:lnTo>
                    <a:pt x="3048" y="0"/>
                  </a:lnTo>
                  <a:lnTo>
                    <a:pt x="26003" y="0"/>
                  </a:lnTo>
                  <a:lnTo>
                    <a:pt x="27527" y="1524"/>
                  </a:lnTo>
                  <a:lnTo>
                    <a:pt x="27527" y="3048"/>
                  </a:lnTo>
                  <a:lnTo>
                    <a:pt x="29051" y="3048"/>
                  </a:lnTo>
                  <a:lnTo>
                    <a:pt x="29051" y="238220"/>
                  </a:lnTo>
                  <a:lnTo>
                    <a:pt x="26003" y="241268"/>
                  </a:lnTo>
                  <a:lnTo>
                    <a:pt x="21431" y="241268"/>
                  </a:lnTo>
                  <a:lnTo>
                    <a:pt x="19907" y="242792"/>
                  </a:lnTo>
                  <a:lnTo>
                    <a:pt x="9144" y="242792"/>
                  </a:lnTo>
                  <a:lnTo>
                    <a:pt x="7620" y="241268"/>
                  </a:lnTo>
                  <a:lnTo>
                    <a:pt x="1524" y="241268"/>
                  </a:lnTo>
                  <a:lnTo>
                    <a:pt x="1524" y="239744"/>
                  </a:lnTo>
                  <a:lnTo>
                    <a:pt x="0" y="239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25" name="object 25"/>
          <p:cNvSpPr/>
          <p:nvPr/>
        </p:nvSpPr>
        <p:spPr>
          <a:xfrm>
            <a:off x="4614571" y="2476781"/>
            <a:ext cx="54842" cy="261180"/>
          </a:xfrm>
          <a:custGeom>
            <a:avLst/>
            <a:gdLst/>
            <a:ahLst/>
            <a:cxnLst/>
            <a:rect l="l" t="t" r="r" b="b"/>
            <a:pathLst>
              <a:path w="64135" h="305435">
                <a:moveTo>
                  <a:pt x="0" y="152685"/>
                </a:moveTo>
                <a:lnTo>
                  <a:pt x="3048" y="114490"/>
                </a:lnTo>
                <a:lnTo>
                  <a:pt x="10668" y="76295"/>
                </a:lnTo>
                <a:lnTo>
                  <a:pt x="22860" y="38195"/>
                </a:lnTo>
                <a:lnTo>
                  <a:pt x="38100" y="3048"/>
                </a:lnTo>
                <a:lnTo>
                  <a:pt x="38100" y="1524"/>
                </a:lnTo>
                <a:lnTo>
                  <a:pt x="41148" y="1524"/>
                </a:lnTo>
                <a:lnTo>
                  <a:pt x="41148" y="0"/>
                </a:lnTo>
                <a:lnTo>
                  <a:pt x="61055" y="0"/>
                </a:lnTo>
                <a:lnTo>
                  <a:pt x="61055" y="1524"/>
                </a:lnTo>
                <a:lnTo>
                  <a:pt x="62579" y="1524"/>
                </a:lnTo>
                <a:lnTo>
                  <a:pt x="62579" y="3048"/>
                </a:lnTo>
                <a:lnTo>
                  <a:pt x="64103" y="4572"/>
                </a:lnTo>
                <a:lnTo>
                  <a:pt x="62579" y="6096"/>
                </a:lnTo>
                <a:lnTo>
                  <a:pt x="55070" y="24200"/>
                </a:lnTo>
                <a:lnTo>
                  <a:pt x="38100" y="77819"/>
                </a:lnTo>
                <a:lnTo>
                  <a:pt x="31027" y="133460"/>
                </a:lnTo>
                <a:lnTo>
                  <a:pt x="30480" y="152685"/>
                </a:lnTo>
                <a:lnTo>
                  <a:pt x="30480" y="286728"/>
                </a:lnTo>
                <a:lnTo>
                  <a:pt x="29146" y="283952"/>
                </a:lnTo>
                <a:lnTo>
                  <a:pt x="14668" y="247352"/>
                </a:lnTo>
                <a:lnTo>
                  <a:pt x="4214" y="200906"/>
                </a:lnTo>
                <a:lnTo>
                  <a:pt x="261" y="162712"/>
                </a:lnTo>
                <a:lnTo>
                  <a:pt x="0" y="152685"/>
                </a:lnTo>
                <a:close/>
              </a:path>
              <a:path w="64135" h="305435">
                <a:moveTo>
                  <a:pt x="30480" y="286728"/>
                </a:moveTo>
                <a:lnTo>
                  <a:pt x="30480" y="152685"/>
                </a:lnTo>
                <a:lnTo>
                  <a:pt x="31027" y="170988"/>
                </a:lnTo>
                <a:lnTo>
                  <a:pt x="32575" y="189309"/>
                </a:lnTo>
                <a:lnTo>
                  <a:pt x="42983" y="244253"/>
                </a:lnTo>
                <a:lnTo>
                  <a:pt x="62579" y="297751"/>
                </a:lnTo>
                <a:lnTo>
                  <a:pt x="62579" y="300799"/>
                </a:lnTo>
                <a:lnTo>
                  <a:pt x="64103" y="300799"/>
                </a:lnTo>
                <a:lnTo>
                  <a:pt x="64103" y="302323"/>
                </a:lnTo>
                <a:lnTo>
                  <a:pt x="62579" y="303847"/>
                </a:lnTo>
                <a:lnTo>
                  <a:pt x="61055" y="303847"/>
                </a:lnTo>
                <a:lnTo>
                  <a:pt x="59531" y="305371"/>
                </a:lnTo>
                <a:lnTo>
                  <a:pt x="42672" y="305371"/>
                </a:lnTo>
                <a:lnTo>
                  <a:pt x="41148" y="303847"/>
                </a:lnTo>
                <a:lnTo>
                  <a:pt x="39624" y="303847"/>
                </a:lnTo>
                <a:lnTo>
                  <a:pt x="38100" y="302323"/>
                </a:lnTo>
                <a:lnTo>
                  <a:pt x="33551" y="293124"/>
                </a:lnTo>
                <a:lnTo>
                  <a:pt x="30480" y="286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4709784" y="2543324"/>
            <a:ext cx="198410" cy="1449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27" name="object 27"/>
          <p:cNvGrpSpPr/>
          <p:nvPr/>
        </p:nvGrpSpPr>
        <p:grpSpPr>
          <a:xfrm>
            <a:off x="4949896" y="2489812"/>
            <a:ext cx="425706" cy="199821"/>
            <a:chOff x="5788628" y="2683097"/>
            <a:chExt cx="497840" cy="233679"/>
          </a:xfrm>
        </p:grpSpPr>
        <p:sp>
          <p:nvSpPr>
            <p:cNvPr id="28" name="object 28"/>
            <p:cNvSpPr/>
            <p:nvPr/>
          </p:nvSpPr>
          <p:spPr>
            <a:xfrm>
              <a:off x="5788628" y="2683097"/>
              <a:ext cx="35560" cy="232410"/>
            </a:xfrm>
            <a:custGeom>
              <a:avLst/>
              <a:gdLst/>
              <a:ahLst/>
              <a:cxnLst/>
              <a:rect l="l" t="t" r="r" b="b"/>
              <a:pathLst>
                <a:path w="35560" h="232410">
                  <a:moveTo>
                    <a:pt x="3143" y="229076"/>
                  </a:moveTo>
                  <a:lnTo>
                    <a:pt x="3143" y="67246"/>
                  </a:lnTo>
                  <a:lnTo>
                    <a:pt x="4667" y="67246"/>
                  </a:lnTo>
                  <a:lnTo>
                    <a:pt x="6191" y="65722"/>
                  </a:lnTo>
                  <a:lnTo>
                    <a:pt x="10763" y="65722"/>
                  </a:lnTo>
                  <a:lnTo>
                    <a:pt x="12287" y="64103"/>
                  </a:lnTo>
                  <a:lnTo>
                    <a:pt x="22955" y="64103"/>
                  </a:lnTo>
                  <a:lnTo>
                    <a:pt x="24479" y="65722"/>
                  </a:lnTo>
                  <a:lnTo>
                    <a:pt x="29051" y="65722"/>
                  </a:lnTo>
                  <a:lnTo>
                    <a:pt x="32099" y="68770"/>
                  </a:lnTo>
                  <a:lnTo>
                    <a:pt x="32099" y="227552"/>
                  </a:lnTo>
                  <a:lnTo>
                    <a:pt x="30575" y="229076"/>
                  </a:lnTo>
                  <a:lnTo>
                    <a:pt x="29051" y="229076"/>
                  </a:lnTo>
                  <a:lnTo>
                    <a:pt x="29051" y="230600"/>
                  </a:lnTo>
                  <a:lnTo>
                    <a:pt x="24479" y="230600"/>
                  </a:lnTo>
                  <a:lnTo>
                    <a:pt x="22955" y="232124"/>
                  </a:lnTo>
                  <a:lnTo>
                    <a:pt x="12287" y="232124"/>
                  </a:lnTo>
                  <a:lnTo>
                    <a:pt x="10763" y="230600"/>
                  </a:lnTo>
                  <a:lnTo>
                    <a:pt x="4667" y="230600"/>
                  </a:lnTo>
                  <a:lnTo>
                    <a:pt x="4667" y="229076"/>
                  </a:lnTo>
                  <a:lnTo>
                    <a:pt x="3143" y="229076"/>
                  </a:lnTo>
                  <a:close/>
                </a:path>
                <a:path w="35560" h="232410">
                  <a:moveTo>
                    <a:pt x="0" y="24479"/>
                  </a:moveTo>
                  <a:lnTo>
                    <a:pt x="0" y="6096"/>
                  </a:lnTo>
                  <a:lnTo>
                    <a:pt x="3143" y="3048"/>
                  </a:lnTo>
                  <a:lnTo>
                    <a:pt x="6191" y="1524"/>
                  </a:lnTo>
                  <a:lnTo>
                    <a:pt x="10763" y="0"/>
                  </a:lnTo>
                  <a:lnTo>
                    <a:pt x="24479" y="0"/>
                  </a:lnTo>
                  <a:lnTo>
                    <a:pt x="29051" y="1524"/>
                  </a:lnTo>
                  <a:lnTo>
                    <a:pt x="33623" y="6096"/>
                  </a:lnTo>
                  <a:lnTo>
                    <a:pt x="35147" y="10668"/>
                  </a:lnTo>
                  <a:lnTo>
                    <a:pt x="35147" y="24479"/>
                  </a:lnTo>
                  <a:lnTo>
                    <a:pt x="33623" y="29051"/>
                  </a:lnTo>
                  <a:lnTo>
                    <a:pt x="30575" y="30575"/>
                  </a:lnTo>
                  <a:lnTo>
                    <a:pt x="29051" y="33623"/>
                  </a:lnTo>
                  <a:lnTo>
                    <a:pt x="24479" y="35147"/>
                  </a:lnTo>
                  <a:lnTo>
                    <a:pt x="10763" y="35147"/>
                  </a:lnTo>
                  <a:lnTo>
                    <a:pt x="6191" y="33623"/>
                  </a:lnTo>
                  <a:lnTo>
                    <a:pt x="1619" y="29051"/>
                  </a:lnTo>
                  <a:lnTo>
                    <a:pt x="0" y="244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9" name="object 29"/>
            <p:cNvSpPr/>
            <p:nvPr/>
          </p:nvSpPr>
          <p:spPr>
            <a:xfrm>
              <a:off x="5861970" y="2745676"/>
              <a:ext cx="123539" cy="17106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0" name="object 30"/>
            <p:cNvSpPr/>
            <p:nvPr/>
          </p:nvSpPr>
          <p:spPr>
            <a:xfrm>
              <a:off x="6023705" y="2745676"/>
              <a:ext cx="262509" cy="17106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31" name="object 31"/>
          <p:cNvSpPr/>
          <p:nvPr/>
        </p:nvSpPr>
        <p:spPr>
          <a:xfrm>
            <a:off x="5482408" y="2476781"/>
            <a:ext cx="878263" cy="2611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1227598" y="3035113"/>
            <a:ext cx="169414" cy="22262"/>
          </a:xfrm>
          <a:custGeom>
            <a:avLst/>
            <a:gdLst/>
            <a:ahLst/>
            <a:cxnLst/>
            <a:rect l="l" t="t" r="r" b="b"/>
            <a:pathLst>
              <a:path w="198119" h="26035">
                <a:moveTo>
                  <a:pt x="0" y="25907"/>
                </a:moveTo>
                <a:lnTo>
                  <a:pt x="0" y="0"/>
                </a:lnTo>
                <a:lnTo>
                  <a:pt x="198120" y="0"/>
                </a:lnTo>
                <a:lnTo>
                  <a:pt x="198120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1499474" y="2918071"/>
            <a:ext cx="916138" cy="21013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34" name="object 34"/>
          <p:cNvGrpSpPr/>
          <p:nvPr/>
        </p:nvGrpSpPr>
        <p:grpSpPr>
          <a:xfrm>
            <a:off x="2522635" y="2924587"/>
            <a:ext cx="429507" cy="203622"/>
            <a:chOff x="2950082" y="3191541"/>
            <a:chExt cx="502284" cy="238125"/>
          </a:xfrm>
        </p:grpSpPr>
        <p:sp>
          <p:nvSpPr>
            <p:cNvPr id="35" name="object 35"/>
            <p:cNvSpPr/>
            <p:nvPr/>
          </p:nvSpPr>
          <p:spPr>
            <a:xfrm>
              <a:off x="2950082" y="3258693"/>
              <a:ext cx="134302" cy="16944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6" name="object 36"/>
            <p:cNvSpPr/>
            <p:nvPr/>
          </p:nvSpPr>
          <p:spPr>
            <a:xfrm>
              <a:off x="3125533" y="3191541"/>
              <a:ext cx="128206" cy="23812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7" name="object 37"/>
            <p:cNvSpPr/>
            <p:nvPr/>
          </p:nvSpPr>
          <p:spPr>
            <a:xfrm>
              <a:off x="3296507" y="3258693"/>
              <a:ext cx="155638" cy="17097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3040651" y="2948043"/>
            <a:ext cx="466431" cy="180274"/>
            <a:chOff x="3555872" y="3218973"/>
            <a:chExt cx="545465" cy="210820"/>
          </a:xfrm>
        </p:grpSpPr>
        <p:sp>
          <p:nvSpPr>
            <p:cNvPr id="39" name="object 39"/>
            <p:cNvSpPr/>
            <p:nvPr/>
          </p:nvSpPr>
          <p:spPr>
            <a:xfrm>
              <a:off x="3555872" y="3218973"/>
              <a:ext cx="102298" cy="21069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0" name="object 40"/>
            <p:cNvSpPr/>
            <p:nvPr/>
          </p:nvSpPr>
          <p:spPr>
            <a:xfrm>
              <a:off x="3681031" y="3258801"/>
              <a:ext cx="144970" cy="17086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1" name="object 41"/>
            <p:cNvSpPr/>
            <p:nvPr/>
          </p:nvSpPr>
          <p:spPr>
            <a:xfrm>
              <a:off x="3868769" y="3258692"/>
              <a:ext cx="232029" cy="16944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42" name="object 42"/>
          <p:cNvSpPr/>
          <p:nvPr/>
        </p:nvSpPr>
        <p:spPr>
          <a:xfrm>
            <a:off x="3610957" y="2982008"/>
            <a:ext cx="797385" cy="1462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4504940" y="2919374"/>
            <a:ext cx="123965" cy="20883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4" name="object 44"/>
          <p:cNvSpPr/>
          <p:nvPr/>
        </p:nvSpPr>
        <p:spPr>
          <a:xfrm>
            <a:off x="4670689" y="2928496"/>
            <a:ext cx="30408" cy="198735"/>
          </a:xfrm>
          <a:custGeom>
            <a:avLst/>
            <a:gdLst/>
            <a:ahLst/>
            <a:cxnLst/>
            <a:rect l="l" t="t" r="r" b="b"/>
            <a:pathLst>
              <a:path w="35560" h="232410">
                <a:moveTo>
                  <a:pt x="3048" y="227457"/>
                </a:moveTo>
                <a:lnTo>
                  <a:pt x="3048" y="68675"/>
                </a:lnTo>
                <a:lnTo>
                  <a:pt x="6096" y="65627"/>
                </a:lnTo>
                <a:lnTo>
                  <a:pt x="10668" y="65627"/>
                </a:lnTo>
                <a:lnTo>
                  <a:pt x="12192" y="64103"/>
                </a:lnTo>
                <a:lnTo>
                  <a:pt x="22860" y="64103"/>
                </a:lnTo>
                <a:lnTo>
                  <a:pt x="24384" y="65627"/>
                </a:lnTo>
                <a:lnTo>
                  <a:pt x="28956" y="65627"/>
                </a:lnTo>
                <a:lnTo>
                  <a:pt x="30480" y="67151"/>
                </a:lnTo>
                <a:lnTo>
                  <a:pt x="32004" y="67151"/>
                </a:lnTo>
                <a:lnTo>
                  <a:pt x="32004" y="228981"/>
                </a:lnTo>
                <a:lnTo>
                  <a:pt x="30480" y="228981"/>
                </a:lnTo>
                <a:lnTo>
                  <a:pt x="30480" y="230505"/>
                </a:lnTo>
                <a:lnTo>
                  <a:pt x="25908" y="230505"/>
                </a:lnTo>
                <a:lnTo>
                  <a:pt x="24384" y="232029"/>
                </a:lnTo>
                <a:lnTo>
                  <a:pt x="9144" y="232029"/>
                </a:lnTo>
                <a:lnTo>
                  <a:pt x="7620" y="230505"/>
                </a:lnTo>
                <a:lnTo>
                  <a:pt x="4572" y="230505"/>
                </a:lnTo>
                <a:lnTo>
                  <a:pt x="4572" y="228981"/>
                </a:lnTo>
                <a:lnTo>
                  <a:pt x="3048" y="227457"/>
                </a:lnTo>
                <a:close/>
              </a:path>
              <a:path w="35560" h="232410">
                <a:moveTo>
                  <a:pt x="0" y="24384"/>
                </a:moveTo>
                <a:lnTo>
                  <a:pt x="0" y="10668"/>
                </a:lnTo>
                <a:lnTo>
                  <a:pt x="1524" y="6096"/>
                </a:lnTo>
                <a:lnTo>
                  <a:pt x="3048" y="3048"/>
                </a:lnTo>
                <a:lnTo>
                  <a:pt x="6096" y="1524"/>
                </a:lnTo>
                <a:lnTo>
                  <a:pt x="10668" y="0"/>
                </a:lnTo>
                <a:lnTo>
                  <a:pt x="24384" y="0"/>
                </a:lnTo>
                <a:lnTo>
                  <a:pt x="28956" y="1524"/>
                </a:lnTo>
                <a:lnTo>
                  <a:pt x="32004" y="3048"/>
                </a:lnTo>
                <a:lnTo>
                  <a:pt x="33528" y="6096"/>
                </a:lnTo>
                <a:lnTo>
                  <a:pt x="35052" y="10668"/>
                </a:lnTo>
                <a:lnTo>
                  <a:pt x="35052" y="24384"/>
                </a:lnTo>
                <a:lnTo>
                  <a:pt x="33528" y="28956"/>
                </a:lnTo>
                <a:lnTo>
                  <a:pt x="32004" y="30480"/>
                </a:lnTo>
                <a:lnTo>
                  <a:pt x="28956" y="33623"/>
                </a:lnTo>
                <a:lnTo>
                  <a:pt x="24384" y="35147"/>
                </a:lnTo>
                <a:lnTo>
                  <a:pt x="10668" y="35147"/>
                </a:lnTo>
                <a:lnTo>
                  <a:pt x="6096" y="33623"/>
                </a:lnTo>
                <a:lnTo>
                  <a:pt x="3048" y="30480"/>
                </a:lnTo>
                <a:lnTo>
                  <a:pt x="1524" y="28956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45" name="object 45"/>
          <p:cNvGrpSpPr/>
          <p:nvPr/>
        </p:nvGrpSpPr>
        <p:grpSpPr>
          <a:xfrm>
            <a:off x="4743749" y="2948043"/>
            <a:ext cx="475119" cy="180274"/>
            <a:chOff x="5547550" y="3218973"/>
            <a:chExt cx="555625" cy="210820"/>
          </a:xfrm>
        </p:grpSpPr>
        <p:sp>
          <p:nvSpPr>
            <p:cNvPr id="46" name="object 46"/>
            <p:cNvSpPr/>
            <p:nvPr/>
          </p:nvSpPr>
          <p:spPr>
            <a:xfrm>
              <a:off x="5547550" y="3258692"/>
              <a:ext cx="251841" cy="17097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7" name="object 47"/>
            <p:cNvSpPr/>
            <p:nvPr/>
          </p:nvSpPr>
          <p:spPr>
            <a:xfrm>
              <a:off x="5820727" y="3218973"/>
              <a:ext cx="100679" cy="21069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8" name="object 48"/>
            <p:cNvSpPr/>
            <p:nvPr/>
          </p:nvSpPr>
          <p:spPr>
            <a:xfrm>
              <a:off x="5945886" y="3258692"/>
              <a:ext cx="157162" cy="17097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5315358" y="2982007"/>
            <a:ext cx="279641" cy="146608"/>
            <a:chOff x="6216015" y="3258692"/>
            <a:chExt cx="327025" cy="171450"/>
          </a:xfrm>
        </p:grpSpPr>
        <p:sp>
          <p:nvSpPr>
            <p:cNvPr id="50" name="object 50"/>
            <p:cNvSpPr/>
            <p:nvPr/>
          </p:nvSpPr>
          <p:spPr>
            <a:xfrm>
              <a:off x="6216015" y="3258692"/>
              <a:ext cx="128206" cy="17097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1" name="object 51"/>
            <p:cNvSpPr/>
            <p:nvPr/>
          </p:nvSpPr>
          <p:spPr>
            <a:xfrm>
              <a:off x="6385369" y="3258692"/>
              <a:ext cx="157257" cy="17097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52" name="object 52"/>
          <p:cNvSpPr/>
          <p:nvPr/>
        </p:nvSpPr>
        <p:spPr>
          <a:xfrm>
            <a:off x="5698982" y="2919374"/>
            <a:ext cx="1141914" cy="20883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1227598" y="3474286"/>
            <a:ext cx="169414" cy="22262"/>
          </a:xfrm>
          <a:custGeom>
            <a:avLst/>
            <a:gdLst/>
            <a:ahLst/>
            <a:cxnLst/>
            <a:rect l="l" t="t" r="r" b="b"/>
            <a:pathLst>
              <a:path w="198119" h="26035">
                <a:moveTo>
                  <a:pt x="0" y="25907"/>
                </a:moveTo>
                <a:lnTo>
                  <a:pt x="0" y="0"/>
                </a:lnTo>
                <a:lnTo>
                  <a:pt x="198120" y="0"/>
                </a:lnTo>
                <a:lnTo>
                  <a:pt x="198120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1499475" y="3357976"/>
            <a:ext cx="1088401" cy="26112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2706629" y="3372393"/>
            <a:ext cx="208753" cy="193197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2961075" y="3367180"/>
            <a:ext cx="30408" cy="198735"/>
          </a:xfrm>
          <a:custGeom>
            <a:avLst/>
            <a:gdLst/>
            <a:ahLst/>
            <a:cxnLst/>
            <a:rect l="l" t="t" r="r" b="b"/>
            <a:pathLst>
              <a:path w="35560" h="232410">
                <a:moveTo>
                  <a:pt x="3048" y="227457"/>
                </a:moveTo>
                <a:lnTo>
                  <a:pt x="3048" y="68675"/>
                </a:lnTo>
                <a:lnTo>
                  <a:pt x="6096" y="65627"/>
                </a:lnTo>
                <a:lnTo>
                  <a:pt x="12192" y="65627"/>
                </a:lnTo>
                <a:lnTo>
                  <a:pt x="15240" y="64103"/>
                </a:lnTo>
                <a:lnTo>
                  <a:pt x="22860" y="64103"/>
                </a:lnTo>
                <a:lnTo>
                  <a:pt x="24384" y="65627"/>
                </a:lnTo>
                <a:lnTo>
                  <a:pt x="29051" y="65627"/>
                </a:lnTo>
                <a:lnTo>
                  <a:pt x="30575" y="67151"/>
                </a:lnTo>
                <a:lnTo>
                  <a:pt x="32099" y="67151"/>
                </a:lnTo>
                <a:lnTo>
                  <a:pt x="32099" y="228981"/>
                </a:lnTo>
                <a:lnTo>
                  <a:pt x="30575" y="228981"/>
                </a:lnTo>
                <a:lnTo>
                  <a:pt x="30575" y="230505"/>
                </a:lnTo>
                <a:lnTo>
                  <a:pt x="27527" y="230505"/>
                </a:lnTo>
                <a:lnTo>
                  <a:pt x="24384" y="232029"/>
                </a:lnTo>
                <a:lnTo>
                  <a:pt x="9144" y="232029"/>
                </a:lnTo>
                <a:lnTo>
                  <a:pt x="7620" y="230505"/>
                </a:lnTo>
                <a:lnTo>
                  <a:pt x="6096" y="230505"/>
                </a:lnTo>
                <a:lnTo>
                  <a:pt x="3048" y="227457"/>
                </a:lnTo>
                <a:close/>
              </a:path>
              <a:path w="35560" h="232410">
                <a:moveTo>
                  <a:pt x="0" y="24384"/>
                </a:moveTo>
                <a:lnTo>
                  <a:pt x="0" y="10668"/>
                </a:lnTo>
                <a:lnTo>
                  <a:pt x="1524" y="6096"/>
                </a:lnTo>
                <a:lnTo>
                  <a:pt x="4572" y="4572"/>
                </a:lnTo>
                <a:lnTo>
                  <a:pt x="6096" y="1524"/>
                </a:lnTo>
                <a:lnTo>
                  <a:pt x="10668" y="0"/>
                </a:lnTo>
                <a:lnTo>
                  <a:pt x="24384" y="0"/>
                </a:lnTo>
                <a:lnTo>
                  <a:pt x="29051" y="1524"/>
                </a:lnTo>
                <a:lnTo>
                  <a:pt x="33623" y="6096"/>
                </a:lnTo>
                <a:lnTo>
                  <a:pt x="35147" y="10668"/>
                </a:lnTo>
                <a:lnTo>
                  <a:pt x="35147" y="24384"/>
                </a:lnTo>
                <a:lnTo>
                  <a:pt x="33623" y="28956"/>
                </a:lnTo>
                <a:lnTo>
                  <a:pt x="29051" y="33528"/>
                </a:lnTo>
                <a:lnTo>
                  <a:pt x="24384" y="35052"/>
                </a:lnTo>
                <a:lnTo>
                  <a:pt x="10668" y="35052"/>
                </a:lnTo>
                <a:lnTo>
                  <a:pt x="6096" y="33528"/>
                </a:lnTo>
                <a:lnTo>
                  <a:pt x="1524" y="28956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3032831" y="3420692"/>
            <a:ext cx="114843" cy="14497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58" name="object 58"/>
          <p:cNvGrpSpPr/>
          <p:nvPr/>
        </p:nvGrpSpPr>
        <p:grpSpPr>
          <a:xfrm>
            <a:off x="3189458" y="3367180"/>
            <a:ext cx="236202" cy="240546"/>
            <a:chOff x="3729894" y="3709130"/>
            <a:chExt cx="276225" cy="281305"/>
          </a:xfrm>
        </p:grpSpPr>
        <p:sp>
          <p:nvSpPr>
            <p:cNvPr id="59" name="object 59"/>
            <p:cNvSpPr/>
            <p:nvPr/>
          </p:nvSpPr>
          <p:spPr>
            <a:xfrm>
              <a:off x="3729894" y="3709130"/>
              <a:ext cx="35560" cy="232410"/>
            </a:xfrm>
            <a:custGeom>
              <a:avLst/>
              <a:gdLst/>
              <a:ahLst/>
              <a:cxnLst/>
              <a:rect l="l" t="t" r="r" b="b"/>
              <a:pathLst>
                <a:path w="35560" h="232410">
                  <a:moveTo>
                    <a:pt x="4572" y="228981"/>
                  </a:moveTo>
                  <a:lnTo>
                    <a:pt x="4572" y="67151"/>
                  </a:lnTo>
                  <a:lnTo>
                    <a:pt x="6096" y="67151"/>
                  </a:lnTo>
                  <a:lnTo>
                    <a:pt x="6096" y="65627"/>
                  </a:lnTo>
                  <a:lnTo>
                    <a:pt x="12192" y="65627"/>
                  </a:lnTo>
                  <a:lnTo>
                    <a:pt x="15240" y="64103"/>
                  </a:lnTo>
                  <a:lnTo>
                    <a:pt x="22860" y="64103"/>
                  </a:lnTo>
                  <a:lnTo>
                    <a:pt x="25908" y="65627"/>
                  </a:lnTo>
                  <a:lnTo>
                    <a:pt x="28956" y="65627"/>
                  </a:lnTo>
                  <a:lnTo>
                    <a:pt x="30480" y="67151"/>
                  </a:lnTo>
                  <a:lnTo>
                    <a:pt x="32099" y="67151"/>
                  </a:lnTo>
                  <a:lnTo>
                    <a:pt x="32099" y="228981"/>
                  </a:lnTo>
                  <a:lnTo>
                    <a:pt x="30480" y="230505"/>
                  </a:lnTo>
                  <a:lnTo>
                    <a:pt x="27432" y="230505"/>
                  </a:lnTo>
                  <a:lnTo>
                    <a:pt x="25908" y="232029"/>
                  </a:lnTo>
                  <a:lnTo>
                    <a:pt x="9144" y="232029"/>
                  </a:lnTo>
                  <a:lnTo>
                    <a:pt x="7620" y="230505"/>
                  </a:lnTo>
                  <a:lnTo>
                    <a:pt x="6096" y="230505"/>
                  </a:lnTo>
                  <a:lnTo>
                    <a:pt x="4572" y="228981"/>
                  </a:lnTo>
                  <a:close/>
                </a:path>
                <a:path w="35560" h="232410">
                  <a:moveTo>
                    <a:pt x="0" y="24384"/>
                  </a:moveTo>
                  <a:lnTo>
                    <a:pt x="0" y="10668"/>
                  </a:lnTo>
                  <a:lnTo>
                    <a:pt x="1524" y="6096"/>
                  </a:lnTo>
                  <a:lnTo>
                    <a:pt x="4572" y="4572"/>
                  </a:lnTo>
                  <a:lnTo>
                    <a:pt x="6096" y="1524"/>
                  </a:lnTo>
                  <a:lnTo>
                    <a:pt x="10668" y="0"/>
                  </a:lnTo>
                  <a:lnTo>
                    <a:pt x="24384" y="0"/>
                  </a:lnTo>
                  <a:lnTo>
                    <a:pt x="28956" y="1524"/>
                  </a:lnTo>
                  <a:lnTo>
                    <a:pt x="32099" y="4572"/>
                  </a:lnTo>
                  <a:lnTo>
                    <a:pt x="35147" y="6096"/>
                  </a:lnTo>
                  <a:lnTo>
                    <a:pt x="35147" y="28956"/>
                  </a:lnTo>
                  <a:lnTo>
                    <a:pt x="32099" y="30480"/>
                  </a:lnTo>
                  <a:lnTo>
                    <a:pt x="28956" y="33528"/>
                  </a:lnTo>
                  <a:lnTo>
                    <a:pt x="24384" y="35052"/>
                  </a:lnTo>
                  <a:lnTo>
                    <a:pt x="10668" y="35052"/>
                  </a:lnTo>
                  <a:lnTo>
                    <a:pt x="6096" y="33528"/>
                  </a:lnTo>
                  <a:lnTo>
                    <a:pt x="4572" y="30480"/>
                  </a:lnTo>
                  <a:lnTo>
                    <a:pt x="1524" y="28956"/>
                  </a:lnTo>
                  <a:lnTo>
                    <a:pt x="0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0" name="object 60"/>
            <p:cNvSpPr/>
            <p:nvPr/>
          </p:nvSpPr>
          <p:spPr>
            <a:xfrm>
              <a:off x="3793998" y="3773233"/>
              <a:ext cx="212121" cy="216789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61" name="object 61"/>
          <p:cNvSpPr/>
          <p:nvPr/>
        </p:nvSpPr>
        <p:spPr>
          <a:xfrm>
            <a:off x="3527472" y="3357976"/>
            <a:ext cx="1130103" cy="20891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62" name="object 62"/>
          <p:cNvGrpSpPr/>
          <p:nvPr/>
        </p:nvGrpSpPr>
        <p:grpSpPr>
          <a:xfrm>
            <a:off x="4767205" y="3372393"/>
            <a:ext cx="342086" cy="235116"/>
            <a:chOff x="5574982" y="3715226"/>
            <a:chExt cx="400050" cy="274955"/>
          </a:xfrm>
        </p:grpSpPr>
        <p:sp>
          <p:nvSpPr>
            <p:cNvPr id="63" name="object 63"/>
            <p:cNvSpPr/>
            <p:nvPr/>
          </p:nvSpPr>
          <p:spPr>
            <a:xfrm>
              <a:off x="5574982" y="3715226"/>
              <a:ext cx="169449" cy="225933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4" name="object 64"/>
            <p:cNvSpPr/>
            <p:nvPr/>
          </p:nvSpPr>
          <p:spPr>
            <a:xfrm>
              <a:off x="5776436" y="3715226"/>
              <a:ext cx="198405" cy="27479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5216152" y="3369873"/>
            <a:ext cx="536477" cy="223170"/>
            <a:chOff x="6100000" y="3712279"/>
            <a:chExt cx="627380" cy="260985"/>
          </a:xfrm>
        </p:grpSpPr>
        <p:sp>
          <p:nvSpPr>
            <p:cNvPr id="66" name="object 66"/>
            <p:cNvSpPr/>
            <p:nvPr/>
          </p:nvSpPr>
          <p:spPr>
            <a:xfrm>
              <a:off x="6100000" y="3712279"/>
              <a:ext cx="229235" cy="260985"/>
            </a:xfrm>
            <a:custGeom>
              <a:avLst/>
              <a:gdLst/>
              <a:ahLst/>
              <a:cxnLst/>
              <a:rect l="l" t="t" r="r" b="b"/>
              <a:pathLst>
                <a:path w="229235" h="260985">
                  <a:moveTo>
                    <a:pt x="227361" y="256311"/>
                  </a:moveTo>
                  <a:lnTo>
                    <a:pt x="227361" y="239547"/>
                  </a:lnTo>
                  <a:lnTo>
                    <a:pt x="228885" y="241071"/>
                  </a:lnTo>
                  <a:lnTo>
                    <a:pt x="228885" y="254787"/>
                  </a:lnTo>
                  <a:lnTo>
                    <a:pt x="227361" y="256311"/>
                  </a:lnTo>
                  <a:close/>
                </a:path>
                <a:path w="229235" h="260985">
                  <a:moveTo>
                    <a:pt x="172497" y="236499"/>
                  </a:moveTo>
                  <a:lnTo>
                    <a:pt x="172497" y="202876"/>
                  </a:lnTo>
                  <a:lnTo>
                    <a:pt x="178855" y="207456"/>
                  </a:lnTo>
                  <a:lnTo>
                    <a:pt x="184499" y="211722"/>
                  </a:lnTo>
                  <a:lnTo>
                    <a:pt x="189857" y="215400"/>
                  </a:lnTo>
                  <a:lnTo>
                    <a:pt x="195357" y="218211"/>
                  </a:lnTo>
                  <a:lnTo>
                    <a:pt x="201453" y="222783"/>
                  </a:lnTo>
                  <a:lnTo>
                    <a:pt x="206025" y="225831"/>
                  </a:lnTo>
                  <a:lnTo>
                    <a:pt x="215169" y="228879"/>
                  </a:lnTo>
                  <a:lnTo>
                    <a:pt x="218217" y="230403"/>
                  </a:lnTo>
                  <a:lnTo>
                    <a:pt x="219741" y="231927"/>
                  </a:lnTo>
                  <a:lnTo>
                    <a:pt x="222789" y="231927"/>
                  </a:lnTo>
                  <a:lnTo>
                    <a:pt x="225837" y="234975"/>
                  </a:lnTo>
                  <a:lnTo>
                    <a:pt x="227361" y="234975"/>
                  </a:lnTo>
                  <a:lnTo>
                    <a:pt x="227361" y="257835"/>
                  </a:lnTo>
                  <a:lnTo>
                    <a:pt x="224313" y="260883"/>
                  </a:lnTo>
                  <a:lnTo>
                    <a:pt x="221265" y="260883"/>
                  </a:lnTo>
                  <a:lnTo>
                    <a:pt x="212121" y="257835"/>
                  </a:lnTo>
                  <a:lnTo>
                    <a:pt x="206025" y="256311"/>
                  </a:lnTo>
                  <a:lnTo>
                    <a:pt x="201453" y="253263"/>
                  </a:lnTo>
                  <a:lnTo>
                    <a:pt x="193833" y="250215"/>
                  </a:lnTo>
                  <a:lnTo>
                    <a:pt x="187737" y="245643"/>
                  </a:lnTo>
                  <a:lnTo>
                    <a:pt x="172497" y="236499"/>
                  </a:lnTo>
                  <a:close/>
                </a:path>
                <a:path w="229235" h="260985">
                  <a:moveTo>
                    <a:pt x="0" y="115913"/>
                  </a:moveTo>
                  <a:lnTo>
                    <a:pt x="6096" y="68574"/>
                  </a:lnTo>
                  <a:lnTo>
                    <a:pt x="25908" y="31902"/>
                  </a:lnTo>
                  <a:lnTo>
                    <a:pt x="58007" y="7518"/>
                  </a:lnTo>
                  <a:lnTo>
                    <a:pt x="99250" y="88"/>
                  </a:lnTo>
                  <a:lnTo>
                    <a:pt x="107203" y="0"/>
                  </a:lnTo>
                  <a:lnTo>
                    <a:pt x="114966" y="232"/>
                  </a:lnTo>
                  <a:lnTo>
                    <a:pt x="153819" y="11495"/>
                  </a:lnTo>
                  <a:lnTo>
                    <a:pt x="187166" y="44713"/>
                  </a:lnTo>
                  <a:lnTo>
                    <a:pt x="199548" y="86683"/>
                  </a:lnTo>
                  <a:lnTo>
                    <a:pt x="201453" y="112865"/>
                  </a:lnTo>
                  <a:lnTo>
                    <a:pt x="201215" y="119699"/>
                  </a:lnTo>
                  <a:lnTo>
                    <a:pt x="200167" y="132796"/>
                  </a:lnTo>
                  <a:lnTo>
                    <a:pt x="199929" y="138773"/>
                  </a:lnTo>
                  <a:lnTo>
                    <a:pt x="198405" y="147917"/>
                  </a:lnTo>
                  <a:lnTo>
                    <a:pt x="196881" y="155632"/>
                  </a:lnTo>
                  <a:lnTo>
                    <a:pt x="193833" y="163252"/>
                  </a:lnTo>
                  <a:lnTo>
                    <a:pt x="192309" y="170872"/>
                  </a:lnTo>
                  <a:lnTo>
                    <a:pt x="189261" y="178492"/>
                  </a:lnTo>
                  <a:lnTo>
                    <a:pt x="184689" y="184588"/>
                  </a:lnTo>
                  <a:lnTo>
                    <a:pt x="181641" y="190684"/>
                  </a:lnTo>
                  <a:lnTo>
                    <a:pt x="172497" y="202876"/>
                  </a:lnTo>
                  <a:lnTo>
                    <a:pt x="172497" y="236499"/>
                  </a:lnTo>
                  <a:lnTo>
                    <a:pt x="169449" y="234071"/>
                  </a:lnTo>
                  <a:lnTo>
                    <a:pt x="169449" y="114389"/>
                  </a:lnTo>
                  <a:lnTo>
                    <a:pt x="164053" y="71432"/>
                  </a:lnTo>
                  <a:lnTo>
                    <a:pt x="140636" y="35619"/>
                  </a:lnTo>
                  <a:lnTo>
                    <a:pt x="99250" y="25859"/>
                  </a:lnTo>
                  <a:lnTo>
                    <a:pt x="91861" y="26116"/>
                  </a:lnTo>
                  <a:lnTo>
                    <a:pt x="51958" y="46087"/>
                  </a:lnTo>
                  <a:lnTo>
                    <a:pt x="35147" y="80766"/>
                  </a:lnTo>
                  <a:lnTo>
                    <a:pt x="32099" y="114389"/>
                  </a:lnTo>
                  <a:lnTo>
                    <a:pt x="32099" y="209079"/>
                  </a:lnTo>
                  <a:lnTo>
                    <a:pt x="30701" y="207956"/>
                  </a:lnTo>
                  <a:lnTo>
                    <a:pt x="6096" y="166300"/>
                  </a:lnTo>
                  <a:lnTo>
                    <a:pt x="309" y="129988"/>
                  </a:lnTo>
                  <a:lnTo>
                    <a:pt x="0" y="115913"/>
                  </a:lnTo>
                  <a:close/>
                </a:path>
                <a:path w="229235" h="260985">
                  <a:moveTo>
                    <a:pt x="32099" y="209079"/>
                  </a:moveTo>
                  <a:lnTo>
                    <a:pt x="32099" y="114389"/>
                  </a:lnTo>
                  <a:lnTo>
                    <a:pt x="32361" y="124390"/>
                  </a:lnTo>
                  <a:lnTo>
                    <a:pt x="33051" y="133820"/>
                  </a:lnTo>
                  <a:lnTo>
                    <a:pt x="42433" y="173133"/>
                  </a:lnTo>
                  <a:lnTo>
                    <a:pt x="74320" y="201185"/>
                  </a:lnTo>
                  <a:lnTo>
                    <a:pt x="99250" y="204352"/>
                  </a:lnTo>
                  <a:lnTo>
                    <a:pt x="103822" y="204294"/>
                  </a:lnTo>
                  <a:lnTo>
                    <a:pt x="145161" y="188970"/>
                  </a:lnTo>
                  <a:lnTo>
                    <a:pt x="166401" y="149441"/>
                  </a:lnTo>
                  <a:lnTo>
                    <a:pt x="169449" y="114389"/>
                  </a:lnTo>
                  <a:lnTo>
                    <a:pt x="169449" y="234071"/>
                  </a:lnTo>
                  <a:lnTo>
                    <a:pt x="149542" y="218211"/>
                  </a:lnTo>
                  <a:lnTo>
                    <a:pt x="144970" y="221259"/>
                  </a:lnTo>
                  <a:lnTo>
                    <a:pt x="137350" y="224307"/>
                  </a:lnTo>
                  <a:lnTo>
                    <a:pt x="99250" y="230403"/>
                  </a:lnTo>
                  <a:lnTo>
                    <a:pt x="86931" y="230070"/>
                  </a:lnTo>
                  <a:lnTo>
                    <a:pt x="46123" y="218805"/>
                  </a:lnTo>
                  <a:lnTo>
                    <a:pt x="37992" y="213818"/>
                  </a:lnTo>
                  <a:lnTo>
                    <a:pt x="32099" y="2090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7" name="object 67"/>
            <p:cNvSpPr/>
            <p:nvPr/>
          </p:nvSpPr>
          <p:spPr>
            <a:xfrm>
              <a:off x="6351841" y="3715226"/>
              <a:ext cx="170878" cy="225933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8" name="object 68"/>
            <p:cNvSpPr/>
            <p:nvPr/>
          </p:nvSpPr>
          <p:spPr>
            <a:xfrm>
              <a:off x="6560915" y="3713702"/>
              <a:ext cx="166306" cy="227457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69" name="object 69"/>
          <p:cNvSpPr/>
          <p:nvPr/>
        </p:nvSpPr>
        <p:spPr>
          <a:xfrm>
            <a:off x="856110" y="4548597"/>
            <a:ext cx="86091" cy="8609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0" name="object 70"/>
          <p:cNvSpPr/>
          <p:nvPr/>
        </p:nvSpPr>
        <p:spPr>
          <a:xfrm>
            <a:off x="1160159" y="4475538"/>
            <a:ext cx="1351970" cy="30022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1" name="object 71"/>
          <p:cNvSpPr/>
          <p:nvPr/>
        </p:nvSpPr>
        <p:spPr>
          <a:xfrm>
            <a:off x="2613940" y="4487266"/>
            <a:ext cx="1059650" cy="22976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2" name="object 72"/>
          <p:cNvSpPr/>
          <p:nvPr/>
        </p:nvSpPr>
        <p:spPr>
          <a:xfrm>
            <a:off x="1227598" y="5073291"/>
            <a:ext cx="169414" cy="22262"/>
          </a:xfrm>
          <a:custGeom>
            <a:avLst/>
            <a:gdLst/>
            <a:ahLst/>
            <a:cxnLst/>
            <a:rect l="l" t="t" r="r" b="b"/>
            <a:pathLst>
              <a:path w="198119" h="26035">
                <a:moveTo>
                  <a:pt x="0" y="25908"/>
                </a:moveTo>
                <a:lnTo>
                  <a:pt x="0" y="0"/>
                </a:lnTo>
                <a:lnTo>
                  <a:pt x="198120" y="0"/>
                </a:lnTo>
                <a:lnTo>
                  <a:pt x="198120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3" name="object 73"/>
          <p:cNvSpPr/>
          <p:nvPr/>
        </p:nvSpPr>
        <p:spPr>
          <a:xfrm>
            <a:off x="1499475" y="4955923"/>
            <a:ext cx="1088401" cy="261125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4" name="object 74"/>
          <p:cNvSpPr/>
          <p:nvPr/>
        </p:nvSpPr>
        <p:spPr>
          <a:xfrm>
            <a:off x="2694819" y="4944194"/>
            <a:ext cx="1023161" cy="26112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75" name="object 75"/>
          <p:cNvGrpSpPr/>
          <p:nvPr/>
        </p:nvGrpSpPr>
        <p:grpSpPr>
          <a:xfrm>
            <a:off x="3811973" y="4970339"/>
            <a:ext cx="502811" cy="196020"/>
            <a:chOff x="4457890" y="5583935"/>
            <a:chExt cx="588010" cy="229235"/>
          </a:xfrm>
        </p:grpSpPr>
        <p:sp>
          <p:nvSpPr>
            <p:cNvPr id="76" name="object 76"/>
            <p:cNvSpPr/>
            <p:nvPr/>
          </p:nvSpPr>
          <p:spPr>
            <a:xfrm>
              <a:off x="4457890" y="5583935"/>
              <a:ext cx="82391" cy="228981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7" name="object 77"/>
            <p:cNvSpPr/>
            <p:nvPr/>
          </p:nvSpPr>
          <p:spPr>
            <a:xfrm>
              <a:off x="4575429" y="5583935"/>
              <a:ext cx="190690" cy="225933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8" name="object 78"/>
            <p:cNvSpPr/>
            <p:nvPr/>
          </p:nvSpPr>
          <p:spPr>
            <a:xfrm>
              <a:off x="4801266" y="5583935"/>
              <a:ext cx="244125" cy="225933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79" name="object 79"/>
          <p:cNvSpPr/>
          <p:nvPr/>
        </p:nvSpPr>
        <p:spPr>
          <a:xfrm>
            <a:off x="727175" y="1033424"/>
            <a:ext cx="673746" cy="553853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5363" y="1175145"/>
            <a:ext cx="236745" cy="276926"/>
          </a:xfrm>
          <a:custGeom>
            <a:avLst/>
            <a:gdLst/>
            <a:ahLst/>
            <a:cxnLst/>
            <a:rect l="l" t="t" r="r" b="b"/>
            <a:pathLst>
              <a:path w="276860" h="323850">
                <a:moveTo>
                  <a:pt x="0" y="319087"/>
                </a:moveTo>
                <a:lnTo>
                  <a:pt x="0" y="312991"/>
                </a:lnTo>
                <a:lnTo>
                  <a:pt x="3048" y="306895"/>
                </a:lnTo>
                <a:lnTo>
                  <a:pt x="109918" y="9239"/>
                </a:lnTo>
                <a:lnTo>
                  <a:pt x="109918" y="6191"/>
                </a:lnTo>
                <a:lnTo>
                  <a:pt x="111442" y="4667"/>
                </a:lnTo>
                <a:lnTo>
                  <a:pt x="112966" y="4667"/>
                </a:lnTo>
                <a:lnTo>
                  <a:pt x="112966" y="3143"/>
                </a:lnTo>
                <a:lnTo>
                  <a:pt x="114490" y="1619"/>
                </a:lnTo>
                <a:lnTo>
                  <a:pt x="117538" y="1619"/>
                </a:lnTo>
                <a:lnTo>
                  <a:pt x="119062" y="0"/>
                </a:lnTo>
                <a:lnTo>
                  <a:pt x="157257" y="0"/>
                </a:lnTo>
                <a:lnTo>
                  <a:pt x="158781" y="1619"/>
                </a:lnTo>
                <a:lnTo>
                  <a:pt x="161829" y="1619"/>
                </a:lnTo>
                <a:lnTo>
                  <a:pt x="164877" y="4667"/>
                </a:lnTo>
                <a:lnTo>
                  <a:pt x="164877" y="6191"/>
                </a:lnTo>
                <a:lnTo>
                  <a:pt x="166401" y="7715"/>
                </a:lnTo>
                <a:lnTo>
                  <a:pt x="166401" y="9239"/>
                </a:lnTo>
                <a:lnTo>
                  <a:pt x="274796" y="306895"/>
                </a:lnTo>
                <a:lnTo>
                  <a:pt x="276320" y="311467"/>
                </a:lnTo>
                <a:lnTo>
                  <a:pt x="276320" y="319087"/>
                </a:lnTo>
                <a:lnTo>
                  <a:pt x="271653" y="323754"/>
                </a:lnTo>
                <a:lnTo>
                  <a:pt x="241173" y="323754"/>
                </a:lnTo>
                <a:lnTo>
                  <a:pt x="238125" y="322230"/>
                </a:lnTo>
                <a:lnTo>
                  <a:pt x="235077" y="322230"/>
                </a:lnTo>
                <a:lnTo>
                  <a:pt x="233553" y="320611"/>
                </a:lnTo>
                <a:lnTo>
                  <a:pt x="233553" y="319087"/>
                </a:lnTo>
                <a:lnTo>
                  <a:pt x="232029" y="319087"/>
                </a:lnTo>
                <a:lnTo>
                  <a:pt x="232029" y="317563"/>
                </a:lnTo>
                <a:lnTo>
                  <a:pt x="230505" y="316039"/>
                </a:lnTo>
                <a:lnTo>
                  <a:pt x="202977" y="238220"/>
                </a:lnTo>
                <a:lnTo>
                  <a:pt x="192309" y="238220"/>
                </a:lnTo>
                <a:lnTo>
                  <a:pt x="192309" y="204597"/>
                </a:lnTo>
                <a:lnTo>
                  <a:pt x="135826" y="44291"/>
                </a:lnTo>
                <a:lnTo>
                  <a:pt x="80962" y="204597"/>
                </a:lnTo>
                <a:lnTo>
                  <a:pt x="80962" y="238220"/>
                </a:lnTo>
                <a:lnTo>
                  <a:pt x="70199" y="238220"/>
                </a:lnTo>
                <a:lnTo>
                  <a:pt x="44291" y="314515"/>
                </a:lnTo>
                <a:lnTo>
                  <a:pt x="42767" y="316039"/>
                </a:lnTo>
                <a:lnTo>
                  <a:pt x="42767" y="317563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719" y="320611"/>
                </a:lnTo>
                <a:lnTo>
                  <a:pt x="38195" y="322230"/>
                </a:lnTo>
                <a:lnTo>
                  <a:pt x="36671" y="322230"/>
                </a:lnTo>
                <a:lnTo>
                  <a:pt x="35147" y="323754"/>
                </a:lnTo>
                <a:lnTo>
                  <a:pt x="7715" y="323754"/>
                </a:lnTo>
                <a:lnTo>
                  <a:pt x="6191" y="322230"/>
                </a:lnTo>
                <a:lnTo>
                  <a:pt x="3048" y="322230"/>
                </a:lnTo>
                <a:lnTo>
                  <a:pt x="1524" y="320611"/>
                </a:lnTo>
                <a:lnTo>
                  <a:pt x="0" y="319087"/>
                </a:lnTo>
                <a:close/>
              </a:path>
              <a:path w="276860" h="323850">
                <a:moveTo>
                  <a:pt x="80962" y="238220"/>
                </a:moveTo>
                <a:lnTo>
                  <a:pt x="80962" y="204597"/>
                </a:lnTo>
                <a:lnTo>
                  <a:pt x="192309" y="204597"/>
                </a:lnTo>
                <a:lnTo>
                  <a:pt x="192309" y="238220"/>
                </a:lnTo>
                <a:lnTo>
                  <a:pt x="80962" y="238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2335945" y="1172538"/>
            <a:ext cx="732497" cy="318737"/>
          </a:xfrm>
          <a:custGeom>
            <a:avLst/>
            <a:gdLst/>
            <a:ahLst/>
            <a:cxnLst/>
            <a:rect l="l" t="t" r="r" b="b"/>
            <a:pathLst>
              <a:path w="856614" h="372744">
                <a:moveTo>
                  <a:pt x="213652" y="312991"/>
                </a:moveTo>
                <a:lnTo>
                  <a:pt x="212128" y="311467"/>
                </a:lnTo>
                <a:lnTo>
                  <a:pt x="210604" y="306895"/>
                </a:lnTo>
                <a:lnTo>
                  <a:pt x="209080" y="300799"/>
                </a:lnTo>
                <a:lnTo>
                  <a:pt x="180124" y="230606"/>
                </a:lnTo>
                <a:lnTo>
                  <a:pt x="177076" y="221462"/>
                </a:lnTo>
                <a:lnTo>
                  <a:pt x="174028" y="215265"/>
                </a:lnTo>
                <a:lnTo>
                  <a:pt x="169456" y="207645"/>
                </a:lnTo>
                <a:lnTo>
                  <a:pt x="163360" y="195453"/>
                </a:lnTo>
                <a:lnTo>
                  <a:pt x="160312" y="190881"/>
                </a:lnTo>
                <a:lnTo>
                  <a:pt x="151168" y="181737"/>
                </a:lnTo>
                <a:lnTo>
                  <a:pt x="148069" y="178739"/>
                </a:lnTo>
                <a:lnTo>
                  <a:pt x="143446" y="174117"/>
                </a:lnTo>
                <a:lnTo>
                  <a:pt x="138874" y="171069"/>
                </a:lnTo>
                <a:lnTo>
                  <a:pt x="132778" y="169545"/>
                </a:lnTo>
                <a:lnTo>
                  <a:pt x="139636" y="166992"/>
                </a:lnTo>
                <a:lnTo>
                  <a:pt x="146354" y="163982"/>
                </a:lnTo>
                <a:lnTo>
                  <a:pt x="149644" y="162293"/>
                </a:lnTo>
                <a:lnTo>
                  <a:pt x="152692" y="160731"/>
                </a:lnTo>
                <a:lnTo>
                  <a:pt x="182003" y="135636"/>
                </a:lnTo>
                <a:lnTo>
                  <a:pt x="195072" y="96329"/>
                </a:lnTo>
                <a:lnTo>
                  <a:pt x="195364" y="88582"/>
                </a:lnTo>
                <a:lnTo>
                  <a:pt x="195072" y="80606"/>
                </a:lnTo>
                <a:lnTo>
                  <a:pt x="180124" y="39433"/>
                </a:lnTo>
                <a:lnTo>
                  <a:pt x="149644" y="15595"/>
                </a:lnTo>
                <a:lnTo>
                  <a:pt x="149644" y="93154"/>
                </a:lnTo>
                <a:lnTo>
                  <a:pt x="149644" y="100774"/>
                </a:lnTo>
                <a:lnTo>
                  <a:pt x="148018" y="108394"/>
                </a:lnTo>
                <a:lnTo>
                  <a:pt x="146494" y="114592"/>
                </a:lnTo>
                <a:lnTo>
                  <a:pt x="143446" y="122212"/>
                </a:lnTo>
                <a:lnTo>
                  <a:pt x="138874" y="126784"/>
                </a:lnTo>
                <a:lnTo>
                  <a:pt x="134302" y="132880"/>
                </a:lnTo>
                <a:lnTo>
                  <a:pt x="92608" y="147828"/>
                </a:lnTo>
                <a:lnTo>
                  <a:pt x="84010" y="148120"/>
                </a:lnTo>
                <a:lnTo>
                  <a:pt x="42773" y="148120"/>
                </a:lnTo>
                <a:lnTo>
                  <a:pt x="42773" y="39725"/>
                </a:lnTo>
                <a:lnTo>
                  <a:pt x="99250" y="39725"/>
                </a:lnTo>
                <a:lnTo>
                  <a:pt x="103822" y="41249"/>
                </a:lnTo>
                <a:lnTo>
                  <a:pt x="109918" y="41249"/>
                </a:lnTo>
                <a:lnTo>
                  <a:pt x="112966" y="42773"/>
                </a:lnTo>
                <a:lnTo>
                  <a:pt x="122428" y="45847"/>
                </a:lnTo>
                <a:lnTo>
                  <a:pt x="130302" y="50215"/>
                </a:lnTo>
                <a:lnTo>
                  <a:pt x="149301" y="84302"/>
                </a:lnTo>
                <a:lnTo>
                  <a:pt x="149644" y="93154"/>
                </a:lnTo>
                <a:lnTo>
                  <a:pt x="149644" y="15595"/>
                </a:lnTo>
                <a:lnTo>
                  <a:pt x="144614" y="13487"/>
                </a:lnTo>
                <a:lnTo>
                  <a:pt x="136410" y="10388"/>
                </a:lnTo>
                <a:lnTo>
                  <a:pt x="127952" y="7861"/>
                </a:lnTo>
                <a:lnTo>
                  <a:pt x="119062" y="6197"/>
                </a:lnTo>
                <a:lnTo>
                  <a:pt x="114490" y="6197"/>
                </a:lnTo>
                <a:lnTo>
                  <a:pt x="109918" y="4673"/>
                </a:lnTo>
                <a:lnTo>
                  <a:pt x="12192" y="4673"/>
                </a:lnTo>
                <a:lnTo>
                  <a:pt x="9144" y="6197"/>
                </a:lnTo>
                <a:lnTo>
                  <a:pt x="4572" y="7721"/>
                </a:lnTo>
                <a:lnTo>
                  <a:pt x="1524" y="10769"/>
                </a:lnTo>
                <a:lnTo>
                  <a:pt x="0" y="15341"/>
                </a:lnTo>
                <a:lnTo>
                  <a:pt x="0" y="322135"/>
                </a:lnTo>
                <a:lnTo>
                  <a:pt x="1524" y="322135"/>
                </a:lnTo>
                <a:lnTo>
                  <a:pt x="1524" y="323659"/>
                </a:lnTo>
                <a:lnTo>
                  <a:pt x="3048" y="323659"/>
                </a:lnTo>
                <a:lnTo>
                  <a:pt x="4572" y="325285"/>
                </a:lnTo>
                <a:lnTo>
                  <a:pt x="9144" y="325285"/>
                </a:lnTo>
                <a:lnTo>
                  <a:pt x="10668" y="326809"/>
                </a:lnTo>
                <a:lnTo>
                  <a:pt x="32105" y="326809"/>
                </a:lnTo>
                <a:lnTo>
                  <a:pt x="35153" y="325285"/>
                </a:lnTo>
                <a:lnTo>
                  <a:pt x="38201" y="325285"/>
                </a:lnTo>
                <a:lnTo>
                  <a:pt x="39725" y="323659"/>
                </a:lnTo>
                <a:lnTo>
                  <a:pt x="41249" y="323659"/>
                </a:lnTo>
                <a:lnTo>
                  <a:pt x="41249" y="322135"/>
                </a:lnTo>
                <a:lnTo>
                  <a:pt x="42773" y="322135"/>
                </a:lnTo>
                <a:lnTo>
                  <a:pt x="42773" y="181737"/>
                </a:lnTo>
                <a:lnTo>
                  <a:pt x="80873" y="181737"/>
                </a:lnTo>
                <a:lnTo>
                  <a:pt x="90106" y="183261"/>
                </a:lnTo>
                <a:lnTo>
                  <a:pt x="96202" y="186309"/>
                </a:lnTo>
                <a:lnTo>
                  <a:pt x="103822" y="189357"/>
                </a:lnTo>
                <a:lnTo>
                  <a:pt x="109918" y="193929"/>
                </a:lnTo>
                <a:lnTo>
                  <a:pt x="114490" y="198501"/>
                </a:lnTo>
                <a:lnTo>
                  <a:pt x="128206" y="216789"/>
                </a:lnTo>
                <a:lnTo>
                  <a:pt x="130733" y="222592"/>
                </a:lnTo>
                <a:lnTo>
                  <a:pt x="132778" y="226898"/>
                </a:lnTo>
                <a:lnTo>
                  <a:pt x="133540" y="228498"/>
                </a:lnTo>
                <a:lnTo>
                  <a:pt x="136359" y="234683"/>
                </a:lnTo>
                <a:lnTo>
                  <a:pt x="148018" y="264807"/>
                </a:lnTo>
                <a:lnTo>
                  <a:pt x="167932" y="316039"/>
                </a:lnTo>
                <a:lnTo>
                  <a:pt x="169456" y="319087"/>
                </a:lnTo>
                <a:lnTo>
                  <a:pt x="169456" y="320611"/>
                </a:lnTo>
                <a:lnTo>
                  <a:pt x="170980" y="322135"/>
                </a:lnTo>
                <a:lnTo>
                  <a:pt x="170980" y="323659"/>
                </a:lnTo>
                <a:lnTo>
                  <a:pt x="172504" y="323659"/>
                </a:lnTo>
                <a:lnTo>
                  <a:pt x="174002" y="325259"/>
                </a:lnTo>
                <a:lnTo>
                  <a:pt x="175552" y="325285"/>
                </a:lnTo>
                <a:lnTo>
                  <a:pt x="178600" y="326809"/>
                </a:lnTo>
                <a:lnTo>
                  <a:pt x="206032" y="326809"/>
                </a:lnTo>
                <a:lnTo>
                  <a:pt x="209080" y="325285"/>
                </a:lnTo>
                <a:lnTo>
                  <a:pt x="210604" y="325285"/>
                </a:lnTo>
                <a:lnTo>
                  <a:pt x="212128" y="323659"/>
                </a:lnTo>
                <a:lnTo>
                  <a:pt x="213652" y="323659"/>
                </a:lnTo>
                <a:lnTo>
                  <a:pt x="213652" y="312991"/>
                </a:lnTo>
                <a:close/>
              </a:path>
              <a:path w="856614" h="372744">
                <a:moveTo>
                  <a:pt x="579983" y="342049"/>
                </a:moveTo>
                <a:lnTo>
                  <a:pt x="578459" y="339001"/>
                </a:lnTo>
                <a:lnTo>
                  <a:pt x="572363" y="332905"/>
                </a:lnTo>
                <a:lnTo>
                  <a:pt x="569315" y="331381"/>
                </a:lnTo>
                <a:lnTo>
                  <a:pt x="560171" y="328333"/>
                </a:lnTo>
                <a:lnTo>
                  <a:pt x="553974" y="325285"/>
                </a:lnTo>
                <a:lnTo>
                  <a:pt x="549402" y="322135"/>
                </a:lnTo>
                <a:lnTo>
                  <a:pt x="541782" y="317563"/>
                </a:lnTo>
                <a:lnTo>
                  <a:pt x="532638" y="312991"/>
                </a:lnTo>
                <a:lnTo>
                  <a:pt x="525589" y="308203"/>
                </a:lnTo>
                <a:lnTo>
                  <a:pt x="517779" y="302704"/>
                </a:lnTo>
                <a:lnTo>
                  <a:pt x="509498" y="296710"/>
                </a:lnTo>
                <a:lnTo>
                  <a:pt x="500634" y="290131"/>
                </a:lnTo>
                <a:lnTo>
                  <a:pt x="505206" y="284162"/>
                </a:lnTo>
                <a:lnTo>
                  <a:pt x="509778" y="277749"/>
                </a:lnTo>
                <a:lnTo>
                  <a:pt x="528574" y="241630"/>
                </a:lnTo>
                <a:lnTo>
                  <a:pt x="538734" y="200025"/>
                </a:lnTo>
                <a:lnTo>
                  <a:pt x="540258" y="160312"/>
                </a:lnTo>
                <a:lnTo>
                  <a:pt x="539927" y="141452"/>
                </a:lnTo>
                <a:lnTo>
                  <a:pt x="532638" y="91630"/>
                </a:lnTo>
                <a:lnTo>
                  <a:pt x="513778" y="52120"/>
                </a:lnTo>
                <a:lnTo>
                  <a:pt x="496062" y="31915"/>
                </a:lnTo>
                <a:lnTo>
                  <a:pt x="496062" y="163360"/>
                </a:lnTo>
                <a:lnTo>
                  <a:pt x="495782" y="176631"/>
                </a:lnTo>
                <a:lnTo>
                  <a:pt x="488645" y="224942"/>
                </a:lnTo>
                <a:lnTo>
                  <a:pt x="468376" y="262940"/>
                </a:lnTo>
                <a:lnTo>
                  <a:pt x="433539" y="287401"/>
                </a:lnTo>
                <a:lnTo>
                  <a:pt x="398335" y="293116"/>
                </a:lnTo>
                <a:lnTo>
                  <a:pt x="393763" y="293052"/>
                </a:lnTo>
                <a:lnTo>
                  <a:pt x="349478" y="284035"/>
                </a:lnTo>
                <a:lnTo>
                  <a:pt x="318998" y="256514"/>
                </a:lnTo>
                <a:lnTo>
                  <a:pt x="303758" y="215265"/>
                </a:lnTo>
                <a:lnTo>
                  <a:pt x="299466" y="177088"/>
                </a:lnTo>
                <a:lnTo>
                  <a:pt x="299186" y="163360"/>
                </a:lnTo>
                <a:lnTo>
                  <a:pt x="299466" y="150812"/>
                </a:lnTo>
                <a:lnTo>
                  <a:pt x="307238" y="103390"/>
                </a:lnTo>
                <a:lnTo>
                  <a:pt x="327431" y="65620"/>
                </a:lnTo>
                <a:lnTo>
                  <a:pt x="361657" y="41821"/>
                </a:lnTo>
                <a:lnTo>
                  <a:pt x="398335" y="36677"/>
                </a:lnTo>
                <a:lnTo>
                  <a:pt x="411530" y="37249"/>
                </a:lnTo>
                <a:lnTo>
                  <a:pt x="454279" y="50977"/>
                </a:lnTo>
                <a:lnTo>
                  <a:pt x="480060" y="81902"/>
                </a:lnTo>
                <a:lnTo>
                  <a:pt x="493496" y="124777"/>
                </a:lnTo>
                <a:lnTo>
                  <a:pt x="496062" y="163360"/>
                </a:lnTo>
                <a:lnTo>
                  <a:pt x="496062" y="31915"/>
                </a:lnTo>
                <a:lnTo>
                  <a:pt x="461111" y="10845"/>
                </a:lnTo>
                <a:lnTo>
                  <a:pt x="418020" y="596"/>
                </a:lnTo>
                <a:lnTo>
                  <a:pt x="401383" y="0"/>
                </a:lnTo>
                <a:lnTo>
                  <a:pt x="385178" y="558"/>
                </a:lnTo>
                <a:lnTo>
                  <a:pt x="337286" y="10769"/>
                </a:lnTo>
                <a:lnTo>
                  <a:pt x="299783" y="34556"/>
                </a:lnTo>
                <a:lnTo>
                  <a:pt x="273951" y="68770"/>
                </a:lnTo>
                <a:lnTo>
                  <a:pt x="258508" y="113220"/>
                </a:lnTo>
                <a:lnTo>
                  <a:pt x="253365" y="166497"/>
                </a:lnTo>
                <a:lnTo>
                  <a:pt x="253936" y="185597"/>
                </a:lnTo>
                <a:lnTo>
                  <a:pt x="262509" y="236702"/>
                </a:lnTo>
                <a:lnTo>
                  <a:pt x="280123" y="277710"/>
                </a:lnTo>
                <a:lnTo>
                  <a:pt x="307568" y="306705"/>
                </a:lnTo>
                <a:lnTo>
                  <a:pt x="345465" y="324027"/>
                </a:lnTo>
                <a:lnTo>
                  <a:pt x="393763" y="329857"/>
                </a:lnTo>
                <a:lnTo>
                  <a:pt x="406044" y="329565"/>
                </a:lnTo>
                <a:lnTo>
                  <a:pt x="446900" y="321805"/>
                </a:lnTo>
                <a:lnTo>
                  <a:pt x="468376" y="311569"/>
                </a:lnTo>
                <a:lnTo>
                  <a:pt x="468617" y="311543"/>
                </a:lnTo>
                <a:lnTo>
                  <a:pt x="500634" y="337477"/>
                </a:lnTo>
                <a:lnTo>
                  <a:pt x="524002" y="352691"/>
                </a:lnTo>
                <a:lnTo>
                  <a:pt x="531114" y="357289"/>
                </a:lnTo>
                <a:lnTo>
                  <a:pt x="537933" y="360667"/>
                </a:lnTo>
                <a:lnTo>
                  <a:pt x="544461" y="363766"/>
                </a:lnTo>
                <a:lnTo>
                  <a:pt x="550443" y="366293"/>
                </a:lnTo>
                <a:lnTo>
                  <a:pt x="555599" y="367957"/>
                </a:lnTo>
                <a:lnTo>
                  <a:pt x="563219" y="371005"/>
                </a:lnTo>
                <a:lnTo>
                  <a:pt x="569315" y="372529"/>
                </a:lnTo>
                <a:lnTo>
                  <a:pt x="575411" y="372529"/>
                </a:lnTo>
                <a:lnTo>
                  <a:pt x="578459" y="369481"/>
                </a:lnTo>
                <a:lnTo>
                  <a:pt x="578459" y="367957"/>
                </a:lnTo>
                <a:lnTo>
                  <a:pt x="579983" y="366433"/>
                </a:lnTo>
                <a:lnTo>
                  <a:pt x="579983" y="342049"/>
                </a:lnTo>
                <a:close/>
              </a:path>
              <a:path w="856614" h="372744">
                <a:moveTo>
                  <a:pt x="856208" y="9245"/>
                </a:moveTo>
                <a:lnTo>
                  <a:pt x="851636" y="4673"/>
                </a:lnTo>
                <a:lnTo>
                  <a:pt x="848588" y="4673"/>
                </a:lnTo>
                <a:lnTo>
                  <a:pt x="847064" y="3048"/>
                </a:lnTo>
                <a:lnTo>
                  <a:pt x="821156" y="3048"/>
                </a:lnTo>
                <a:lnTo>
                  <a:pt x="819632" y="4673"/>
                </a:lnTo>
                <a:lnTo>
                  <a:pt x="818007" y="4673"/>
                </a:lnTo>
                <a:lnTo>
                  <a:pt x="816483" y="6197"/>
                </a:lnTo>
                <a:lnTo>
                  <a:pt x="814959" y="6197"/>
                </a:lnTo>
                <a:lnTo>
                  <a:pt x="813435" y="7721"/>
                </a:lnTo>
                <a:lnTo>
                  <a:pt x="813435" y="207645"/>
                </a:lnTo>
                <a:lnTo>
                  <a:pt x="813130" y="217703"/>
                </a:lnTo>
                <a:lnTo>
                  <a:pt x="812101" y="227164"/>
                </a:lnTo>
                <a:lnTo>
                  <a:pt x="810221" y="236029"/>
                </a:lnTo>
                <a:lnTo>
                  <a:pt x="807339" y="244322"/>
                </a:lnTo>
                <a:lnTo>
                  <a:pt x="804748" y="252044"/>
                </a:lnTo>
                <a:lnTo>
                  <a:pt x="774534" y="285140"/>
                </a:lnTo>
                <a:lnTo>
                  <a:pt x="734098" y="293179"/>
                </a:lnTo>
                <a:lnTo>
                  <a:pt x="725233" y="292900"/>
                </a:lnTo>
                <a:lnTo>
                  <a:pt x="688746" y="281368"/>
                </a:lnTo>
                <a:lnTo>
                  <a:pt x="664324" y="252044"/>
                </a:lnTo>
                <a:lnTo>
                  <a:pt x="656272" y="204597"/>
                </a:lnTo>
                <a:lnTo>
                  <a:pt x="656272" y="7721"/>
                </a:lnTo>
                <a:lnTo>
                  <a:pt x="654748" y="7721"/>
                </a:lnTo>
                <a:lnTo>
                  <a:pt x="654748" y="6197"/>
                </a:lnTo>
                <a:lnTo>
                  <a:pt x="653224" y="4673"/>
                </a:lnTo>
                <a:lnTo>
                  <a:pt x="650176" y="4673"/>
                </a:lnTo>
                <a:lnTo>
                  <a:pt x="647128" y="3048"/>
                </a:lnTo>
                <a:lnTo>
                  <a:pt x="621220" y="3048"/>
                </a:lnTo>
                <a:lnTo>
                  <a:pt x="619696" y="4673"/>
                </a:lnTo>
                <a:lnTo>
                  <a:pt x="618172" y="4673"/>
                </a:lnTo>
                <a:lnTo>
                  <a:pt x="616648" y="6197"/>
                </a:lnTo>
                <a:lnTo>
                  <a:pt x="615035" y="6197"/>
                </a:lnTo>
                <a:lnTo>
                  <a:pt x="615035" y="7721"/>
                </a:lnTo>
                <a:lnTo>
                  <a:pt x="613511" y="7721"/>
                </a:lnTo>
                <a:lnTo>
                  <a:pt x="613511" y="209169"/>
                </a:lnTo>
                <a:lnTo>
                  <a:pt x="618731" y="250634"/>
                </a:lnTo>
                <a:lnTo>
                  <a:pt x="638175" y="291846"/>
                </a:lnTo>
                <a:lnTo>
                  <a:pt x="672871" y="318135"/>
                </a:lnTo>
                <a:lnTo>
                  <a:pt x="719162" y="329526"/>
                </a:lnTo>
                <a:lnTo>
                  <a:pt x="732574" y="329857"/>
                </a:lnTo>
                <a:lnTo>
                  <a:pt x="746302" y="329311"/>
                </a:lnTo>
                <a:lnTo>
                  <a:pt x="784479" y="322135"/>
                </a:lnTo>
                <a:lnTo>
                  <a:pt x="822680" y="297751"/>
                </a:lnTo>
                <a:lnTo>
                  <a:pt x="847064" y="259562"/>
                </a:lnTo>
                <a:lnTo>
                  <a:pt x="855637" y="220726"/>
                </a:lnTo>
                <a:lnTo>
                  <a:pt x="856208" y="206121"/>
                </a:lnTo>
                <a:lnTo>
                  <a:pt x="856208" y="9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3139856" y="1175145"/>
            <a:ext cx="36924" cy="276926"/>
          </a:xfrm>
          <a:custGeom>
            <a:avLst/>
            <a:gdLst/>
            <a:ahLst/>
            <a:cxnLst/>
            <a:rect l="l" t="t" r="r" b="b"/>
            <a:pathLst>
              <a:path w="43179" h="323850">
                <a:moveTo>
                  <a:pt x="0" y="319087"/>
                </a:moveTo>
                <a:lnTo>
                  <a:pt x="0" y="4667"/>
                </a:lnTo>
                <a:lnTo>
                  <a:pt x="1524" y="4667"/>
                </a:lnTo>
                <a:lnTo>
                  <a:pt x="1524" y="3143"/>
                </a:lnTo>
                <a:lnTo>
                  <a:pt x="3048" y="3143"/>
                </a:lnTo>
                <a:lnTo>
                  <a:pt x="4572" y="1619"/>
                </a:lnTo>
                <a:lnTo>
                  <a:pt x="6096" y="1619"/>
                </a:lnTo>
                <a:lnTo>
                  <a:pt x="9144" y="0"/>
                </a:lnTo>
                <a:lnTo>
                  <a:pt x="35052" y="0"/>
                </a:lnTo>
                <a:lnTo>
                  <a:pt x="36576" y="1619"/>
                </a:lnTo>
                <a:lnTo>
                  <a:pt x="39624" y="1619"/>
                </a:lnTo>
                <a:lnTo>
                  <a:pt x="41243" y="3143"/>
                </a:lnTo>
                <a:lnTo>
                  <a:pt x="41243" y="4667"/>
                </a:lnTo>
                <a:lnTo>
                  <a:pt x="42767" y="4667"/>
                </a:lnTo>
                <a:lnTo>
                  <a:pt x="42767" y="316039"/>
                </a:lnTo>
                <a:lnTo>
                  <a:pt x="42767" y="319087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624" y="320611"/>
                </a:lnTo>
                <a:lnTo>
                  <a:pt x="38100" y="322230"/>
                </a:lnTo>
                <a:lnTo>
                  <a:pt x="35052" y="322230"/>
                </a:lnTo>
                <a:lnTo>
                  <a:pt x="32004" y="323754"/>
                </a:lnTo>
                <a:lnTo>
                  <a:pt x="10668" y="323754"/>
                </a:lnTo>
                <a:lnTo>
                  <a:pt x="9144" y="322230"/>
                </a:lnTo>
                <a:lnTo>
                  <a:pt x="4572" y="322230"/>
                </a:lnTo>
                <a:lnTo>
                  <a:pt x="3048" y="320611"/>
                </a:lnTo>
                <a:lnTo>
                  <a:pt x="1524" y="320611"/>
                </a:lnTo>
                <a:lnTo>
                  <a:pt x="1524" y="319087"/>
                </a:lnTo>
                <a:lnTo>
                  <a:pt x="0" y="319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3215522" y="1176530"/>
            <a:ext cx="206337" cy="275840"/>
          </a:xfrm>
          <a:custGeom>
            <a:avLst/>
            <a:gdLst/>
            <a:ahLst/>
            <a:cxnLst/>
            <a:rect l="l" t="t" r="r" b="b"/>
            <a:pathLst>
              <a:path w="241300" h="322580">
                <a:moveTo>
                  <a:pt x="239649" y="28956"/>
                </a:moveTo>
                <a:lnTo>
                  <a:pt x="239649" y="7620"/>
                </a:lnTo>
                <a:lnTo>
                  <a:pt x="241173" y="9144"/>
                </a:lnTo>
                <a:lnTo>
                  <a:pt x="241173" y="25908"/>
                </a:lnTo>
                <a:lnTo>
                  <a:pt x="239649" y="28956"/>
                </a:lnTo>
                <a:close/>
              </a:path>
              <a:path w="241300" h="322580">
                <a:moveTo>
                  <a:pt x="236601" y="33528"/>
                </a:moveTo>
                <a:lnTo>
                  <a:pt x="236601" y="1524"/>
                </a:lnTo>
                <a:lnTo>
                  <a:pt x="239649" y="4572"/>
                </a:lnTo>
                <a:lnTo>
                  <a:pt x="239649" y="30480"/>
                </a:lnTo>
                <a:lnTo>
                  <a:pt x="238125" y="32004"/>
                </a:lnTo>
                <a:lnTo>
                  <a:pt x="238125" y="33528"/>
                </a:lnTo>
                <a:lnTo>
                  <a:pt x="236601" y="33528"/>
                </a:lnTo>
                <a:close/>
              </a:path>
              <a:path w="241300" h="322580">
                <a:moveTo>
                  <a:pt x="1619" y="28956"/>
                </a:moveTo>
                <a:lnTo>
                  <a:pt x="1619" y="4572"/>
                </a:lnTo>
                <a:lnTo>
                  <a:pt x="6191" y="0"/>
                </a:lnTo>
                <a:lnTo>
                  <a:pt x="236601" y="0"/>
                </a:lnTo>
                <a:lnTo>
                  <a:pt x="236601" y="35052"/>
                </a:lnTo>
                <a:lnTo>
                  <a:pt x="142017" y="35052"/>
                </a:lnTo>
                <a:lnTo>
                  <a:pt x="142017" y="317468"/>
                </a:lnTo>
                <a:lnTo>
                  <a:pt x="140493" y="317468"/>
                </a:lnTo>
                <a:lnTo>
                  <a:pt x="140493" y="318992"/>
                </a:lnTo>
                <a:lnTo>
                  <a:pt x="138969" y="318992"/>
                </a:lnTo>
                <a:lnTo>
                  <a:pt x="137445" y="320611"/>
                </a:lnTo>
                <a:lnTo>
                  <a:pt x="134302" y="320611"/>
                </a:lnTo>
                <a:lnTo>
                  <a:pt x="131254" y="322135"/>
                </a:lnTo>
                <a:lnTo>
                  <a:pt x="111442" y="322135"/>
                </a:lnTo>
                <a:lnTo>
                  <a:pt x="108394" y="320611"/>
                </a:lnTo>
                <a:lnTo>
                  <a:pt x="103822" y="320611"/>
                </a:lnTo>
                <a:lnTo>
                  <a:pt x="102298" y="318992"/>
                </a:lnTo>
                <a:lnTo>
                  <a:pt x="100774" y="318992"/>
                </a:lnTo>
                <a:lnTo>
                  <a:pt x="100774" y="317468"/>
                </a:lnTo>
                <a:lnTo>
                  <a:pt x="99250" y="317468"/>
                </a:lnTo>
                <a:lnTo>
                  <a:pt x="99250" y="35052"/>
                </a:lnTo>
                <a:lnTo>
                  <a:pt x="6191" y="35052"/>
                </a:lnTo>
                <a:lnTo>
                  <a:pt x="4667" y="33528"/>
                </a:lnTo>
                <a:lnTo>
                  <a:pt x="3143" y="33528"/>
                </a:lnTo>
                <a:lnTo>
                  <a:pt x="3143" y="30480"/>
                </a:lnTo>
                <a:lnTo>
                  <a:pt x="1619" y="28956"/>
                </a:lnTo>
                <a:close/>
              </a:path>
              <a:path w="241300" h="322580">
                <a:moveTo>
                  <a:pt x="0" y="21336"/>
                </a:moveTo>
                <a:lnTo>
                  <a:pt x="0" y="15240"/>
                </a:lnTo>
                <a:lnTo>
                  <a:pt x="1619" y="12192"/>
                </a:lnTo>
                <a:lnTo>
                  <a:pt x="1619" y="24384"/>
                </a:lnTo>
                <a:lnTo>
                  <a:pt x="0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3460917" y="1175145"/>
            <a:ext cx="630415" cy="279641"/>
          </a:xfrm>
          <a:custGeom>
            <a:avLst/>
            <a:gdLst/>
            <a:ahLst/>
            <a:cxnLst/>
            <a:rect l="l" t="t" r="r" b="b"/>
            <a:pathLst>
              <a:path w="737235" h="327025">
                <a:moveTo>
                  <a:pt x="178511" y="294703"/>
                </a:moveTo>
                <a:lnTo>
                  <a:pt x="176974" y="291655"/>
                </a:lnTo>
                <a:lnTo>
                  <a:pt x="175450" y="290131"/>
                </a:lnTo>
                <a:lnTo>
                  <a:pt x="175450" y="288607"/>
                </a:lnTo>
                <a:lnTo>
                  <a:pt x="173926" y="288607"/>
                </a:lnTo>
                <a:lnTo>
                  <a:pt x="172402" y="287083"/>
                </a:lnTo>
                <a:lnTo>
                  <a:pt x="42672" y="287083"/>
                </a:lnTo>
                <a:lnTo>
                  <a:pt x="42672" y="172593"/>
                </a:lnTo>
                <a:lnTo>
                  <a:pt x="152590" y="172593"/>
                </a:lnTo>
                <a:lnTo>
                  <a:pt x="152590" y="171069"/>
                </a:lnTo>
                <a:lnTo>
                  <a:pt x="155638" y="171069"/>
                </a:lnTo>
                <a:lnTo>
                  <a:pt x="155638" y="169545"/>
                </a:lnTo>
                <a:lnTo>
                  <a:pt x="157162" y="168021"/>
                </a:lnTo>
                <a:lnTo>
                  <a:pt x="157162" y="166497"/>
                </a:lnTo>
                <a:lnTo>
                  <a:pt x="158686" y="164973"/>
                </a:lnTo>
                <a:lnTo>
                  <a:pt x="158686" y="145072"/>
                </a:lnTo>
                <a:lnTo>
                  <a:pt x="157162" y="143548"/>
                </a:lnTo>
                <a:lnTo>
                  <a:pt x="157162" y="142024"/>
                </a:lnTo>
                <a:lnTo>
                  <a:pt x="155638" y="140500"/>
                </a:lnTo>
                <a:lnTo>
                  <a:pt x="155638" y="138976"/>
                </a:lnTo>
                <a:lnTo>
                  <a:pt x="154114" y="138976"/>
                </a:lnTo>
                <a:lnTo>
                  <a:pt x="152590" y="137452"/>
                </a:lnTo>
                <a:lnTo>
                  <a:pt x="42672" y="137452"/>
                </a:lnTo>
                <a:lnTo>
                  <a:pt x="42672" y="36677"/>
                </a:lnTo>
                <a:lnTo>
                  <a:pt x="170878" y="36677"/>
                </a:lnTo>
                <a:lnTo>
                  <a:pt x="173926" y="33629"/>
                </a:lnTo>
                <a:lnTo>
                  <a:pt x="173926" y="32105"/>
                </a:lnTo>
                <a:lnTo>
                  <a:pt x="175450" y="30581"/>
                </a:lnTo>
                <a:lnTo>
                  <a:pt x="175450" y="29057"/>
                </a:lnTo>
                <a:lnTo>
                  <a:pt x="176974" y="27533"/>
                </a:lnTo>
                <a:lnTo>
                  <a:pt x="176974" y="10769"/>
                </a:lnTo>
                <a:lnTo>
                  <a:pt x="175450" y="9245"/>
                </a:lnTo>
                <a:lnTo>
                  <a:pt x="175450" y="6197"/>
                </a:lnTo>
                <a:lnTo>
                  <a:pt x="172402" y="3149"/>
                </a:lnTo>
                <a:lnTo>
                  <a:pt x="172402" y="1625"/>
                </a:lnTo>
                <a:lnTo>
                  <a:pt x="12192" y="1625"/>
                </a:lnTo>
                <a:lnTo>
                  <a:pt x="9144" y="3149"/>
                </a:lnTo>
                <a:lnTo>
                  <a:pt x="4572" y="4673"/>
                </a:lnTo>
                <a:lnTo>
                  <a:pt x="1524" y="7721"/>
                </a:lnTo>
                <a:lnTo>
                  <a:pt x="0" y="12293"/>
                </a:lnTo>
                <a:lnTo>
                  <a:pt x="0" y="311467"/>
                </a:lnTo>
                <a:lnTo>
                  <a:pt x="1524" y="316039"/>
                </a:lnTo>
                <a:lnTo>
                  <a:pt x="4572" y="319087"/>
                </a:lnTo>
                <a:lnTo>
                  <a:pt x="9144" y="320611"/>
                </a:lnTo>
                <a:lnTo>
                  <a:pt x="12192" y="322237"/>
                </a:lnTo>
                <a:lnTo>
                  <a:pt x="42672" y="322237"/>
                </a:lnTo>
                <a:lnTo>
                  <a:pt x="172402" y="322237"/>
                </a:lnTo>
                <a:lnTo>
                  <a:pt x="173926" y="320611"/>
                </a:lnTo>
                <a:lnTo>
                  <a:pt x="175450" y="320611"/>
                </a:lnTo>
                <a:lnTo>
                  <a:pt x="175450" y="319087"/>
                </a:lnTo>
                <a:lnTo>
                  <a:pt x="176974" y="317563"/>
                </a:lnTo>
                <a:lnTo>
                  <a:pt x="176974" y="316039"/>
                </a:lnTo>
                <a:lnTo>
                  <a:pt x="178511" y="314515"/>
                </a:lnTo>
                <a:lnTo>
                  <a:pt x="178511" y="294703"/>
                </a:lnTo>
                <a:close/>
              </a:path>
              <a:path w="737235" h="327025">
                <a:moveTo>
                  <a:pt x="450164" y="16865"/>
                </a:moveTo>
                <a:lnTo>
                  <a:pt x="448627" y="13817"/>
                </a:lnTo>
                <a:lnTo>
                  <a:pt x="448627" y="6197"/>
                </a:lnTo>
                <a:lnTo>
                  <a:pt x="444055" y="1625"/>
                </a:lnTo>
                <a:lnTo>
                  <a:pt x="213652" y="1625"/>
                </a:lnTo>
                <a:lnTo>
                  <a:pt x="213652" y="3149"/>
                </a:lnTo>
                <a:lnTo>
                  <a:pt x="210604" y="6197"/>
                </a:lnTo>
                <a:lnTo>
                  <a:pt x="210604" y="10769"/>
                </a:lnTo>
                <a:lnTo>
                  <a:pt x="209080" y="13817"/>
                </a:lnTo>
                <a:lnTo>
                  <a:pt x="209080" y="26009"/>
                </a:lnTo>
                <a:lnTo>
                  <a:pt x="210604" y="27533"/>
                </a:lnTo>
                <a:lnTo>
                  <a:pt x="210604" y="32105"/>
                </a:lnTo>
                <a:lnTo>
                  <a:pt x="212128" y="33629"/>
                </a:lnTo>
                <a:lnTo>
                  <a:pt x="212128" y="35153"/>
                </a:lnTo>
                <a:lnTo>
                  <a:pt x="213652" y="35153"/>
                </a:lnTo>
                <a:lnTo>
                  <a:pt x="213652" y="36677"/>
                </a:lnTo>
                <a:lnTo>
                  <a:pt x="308229" y="36677"/>
                </a:lnTo>
                <a:lnTo>
                  <a:pt x="308229" y="319087"/>
                </a:lnTo>
                <a:lnTo>
                  <a:pt x="309753" y="320611"/>
                </a:lnTo>
                <a:lnTo>
                  <a:pt x="311277" y="320611"/>
                </a:lnTo>
                <a:lnTo>
                  <a:pt x="312801" y="322237"/>
                </a:lnTo>
                <a:lnTo>
                  <a:pt x="315849" y="322237"/>
                </a:lnTo>
                <a:lnTo>
                  <a:pt x="318897" y="323761"/>
                </a:lnTo>
                <a:lnTo>
                  <a:pt x="340334" y="323761"/>
                </a:lnTo>
                <a:lnTo>
                  <a:pt x="341858" y="322237"/>
                </a:lnTo>
                <a:lnTo>
                  <a:pt x="346430" y="322237"/>
                </a:lnTo>
                <a:lnTo>
                  <a:pt x="347954" y="320611"/>
                </a:lnTo>
                <a:lnTo>
                  <a:pt x="349478" y="320611"/>
                </a:lnTo>
                <a:lnTo>
                  <a:pt x="349478" y="319087"/>
                </a:lnTo>
                <a:lnTo>
                  <a:pt x="351002" y="319087"/>
                </a:lnTo>
                <a:lnTo>
                  <a:pt x="351002" y="36677"/>
                </a:lnTo>
                <a:lnTo>
                  <a:pt x="444055" y="36677"/>
                </a:lnTo>
                <a:lnTo>
                  <a:pt x="445579" y="35153"/>
                </a:lnTo>
                <a:lnTo>
                  <a:pt x="447103" y="35153"/>
                </a:lnTo>
                <a:lnTo>
                  <a:pt x="447103" y="33629"/>
                </a:lnTo>
                <a:lnTo>
                  <a:pt x="448627" y="32105"/>
                </a:lnTo>
                <a:lnTo>
                  <a:pt x="448627" y="26009"/>
                </a:lnTo>
                <a:lnTo>
                  <a:pt x="450164" y="22961"/>
                </a:lnTo>
                <a:lnTo>
                  <a:pt x="450164" y="16865"/>
                </a:lnTo>
                <a:close/>
              </a:path>
              <a:path w="737235" h="327025">
                <a:moveTo>
                  <a:pt x="737146" y="4673"/>
                </a:moveTo>
                <a:lnTo>
                  <a:pt x="735622" y="4673"/>
                </a:lnTo>
                <a:lnTo>
                  <a:pt x="735622" y="3149"/>
                </a:lnTo>
                <a:lnTo>
                  <a:pt x="734098" y="1625"/>
                </a:lnTo>
                <a:lnTo>
                  <a:pt x="731050" y="1625"/>
                </a:lnTo>
                <a:lnTo>
                  <a:pt x="729526" y="0"/>
                </a:lnTo>
                <a:lnTo>
                  <a:pt x="703618" y="0"/>
                </a:lnTo>
                <a:lnTo>
                  <a:pt x="700570" y="1625"/>
                </a:lnTo>
                <a:lnTo>
                  <a:pt x="699046" y="1625"/>
                </a:lnTo>
                <a:lnTo>
                  <a:pt x="697522" y="3149"/>
                </a:lnTo>
                <a:lnTo>
                  <a:pt x="695998" y="3149"/>
                </a:lnTo>
                <a:lnTo>
                  <a:pt x="695998" y="4673"/>
                </a:lnTo>
                <a:lnTo>
                  <a:pt x="694474" y="4673"/>
                </a:lnTo>
                <a:lnTo>
                  <a:pt x="694474" y="204597"/>
                </a:lnTo>
                <a:lnTo>
                  <a:pt x="694182" y="214655"/>
                </a:lnTo>
                <a:lnTo>
                  <a:pt x="682840" y="256146"/>
                </a:lnTo>
                <a:lnTo>
                  <a:pt x="648652" y="285559"/>
                </a:lnTo>
                <a:lnTo>
                  <a:pt x="616648" y="290131"/>
                </a:lnTo>
                <a:lnTo>
                  <a:pt x="607720" y="289852"/>
                </a:lnTo>
                <a:lnTo>
                  <a:pt x="570268" y="278320"/>
                </a:lnTo>
                <a:lnTo>
                  <a:pt x="543306" y="241274"/>
                </a:lnTo>
                <a:lnTo>
                  <a:pt x="537210" y="201549"/>
                </a:lnTo>
                <a:lnTo>
                  <a:pt x="537210" y="4673"/>
                </a:lnTo>
                <a:lnTo>
                  <a:pt x="534162" y="1625"/>
                </a:lnTo>
                <a:lnTo>
                  <a:pt x="531114" y="1625"/>
                </a:lnTo>
                <a:lnTo>
                  <a:pt x="529590" y="0"/>
                </a:lnTo>
                <a:lnTo>
                  <a:pt x="503682" y="0"/>
                </a:lnTo>
                <a:lnTo>
                  <a:pt x="500634" y="1625"/>
                </a:lnTo>
                <a:lnTo>
                  <a:pt x="499110" y="1625"/>
                </a:lnTo>
                <a:lnTo>
                  <a:pt x="494538" y="6197"/>
                </a:lnTo>
                <a:lnTo>
                  <a:pt x="494538" y="206121"/>
                </a:lnTo>
                <a:lnTo>
                  <a:pt x="495109" y="220726"/>
                </a:lnTo>
                <a:lnTo>
                  <a:pt x="503682" y="259562"/>
                </a:lnTo>
                <a:lnTo>
                  <a:pt x="528066" y="296227"/>
                </a:lnTo>
                <a:lnTo>
                  <a:pt x="564743" y="319087"/>
                </a:lnTo>
                <a:lnTo>
                  <a:pt x="613600" y="326809"/>
                </a:lnTo>
                <a:lnTo>
                  <a:pt x="627913" y="326263"/>
                </a:lnTo>
                <a:lnTo>
                  <a:pt x="665416" y="319087"/>
                </a:lnTo>
                <a:lnTo>
                  <a:pt x="703618" y="294703"/>
                </a:lnTo>
                <a:lnTo>
                  <a:pt x="728002" y="256514"/>
                </a:lnTo>
                <a:lnTo>
                  <a:pt x="736574" y="217678"/>
                </a:lnTo>
                <a:lnTo>
                  <a:pt x="737146" y="203073"/>
                </a:lnTo>
                <a:lnTo>
                  <a:pt x="737146" y="4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4164234" y="1175145"/>
            <a:ext cx="442539" cy="276926"/>
          </a:xfrm>
          <a:custGeom>
            <a:avLst/>
            <a:gdLst/>
            <a:ahLst/>
            <a:cxnLst/>
            <a:rect l="l" t="t" r="r" b="b"/>
            <a:pathLst>
              <a:path w="517525" h="323850">
                <a:moveTo>
                  <a:pt x="213741" y="312991"/>
                </a:moveTo>
                <a:lnTo>
                  <a:pt x="212217" y="309943"/>
                </a:lnTo>
                <a:lnTo>
                  <a:pt x="212217" y="308419"/>
                </a:lnTo>
                <a:lnTo>
                  <a:pt x="210693" y="303847"/>
                </a:lnTo>
                <a:lnTo>
                  <a:pt x="207543" y="297751"/>
                </a:lnTo>
                <a:lnTo>
                  <a:pt x="178587" y="227558"/>
                </a:lnTo>
                <a:lnTo>
                  <a:pt x="175539" y="218414"/>
                </a:lnTo>
                <a:lnTo>
                  <a:pt x="172491" y="212217"/>
                </a:lnTo>
                <a:lnTo>
                  <a:pt x="169443" y="204597"/>
                </a:lnTo>
                <a:lnTo>
                  <a:pt x="166395" y="198501"/>
                </a:lnTo>
                <a:lnTo>
                  <a:pt x="161823" y="192405"/>
                </a:lnTo>
                <a:lnTo>
                  <a:pt x="155727" y="183261"/>
                </a:lnTo>
                <a:lnTo>
                  <a:pt x="151155" y="178689"/>
                </a:lnTo>
                <a:lnTo>
                  <a:pt x="146583" y="175641"/>
                </a:lnTo>
                <a:lnTo>
                  <a:pt x="142011" y="171069"/>
                </a:lnTo>
                <a:lnTo>
                  <a:pt x="137350" y="168021"/>
                </a:lnTo>
                <a:lnTo>
                  <a:pt x="132778" y="166497"/>
                </a:lnTo>
                <a:lnTo>
                  <a:pt x="139433" y="163944"/>
                </a:lnTo>
                <a:lnTo>
                  <a:pt x="145630" y="160934"/>
                </a:lnTo>
                <a:lnTo>
                  <a:pt x="149631" y="158686"/>
                </a:lnTo>
                <a:lnTo>
                  <a:pt x="151523" y="157632"/>
                </a:lnTo>
                <a:lnTo>
                  <a:pt x="177063" y="137452"/>
                </a:lnTo>
                <a:lnTo>
                  <a:pt x="181356" y="132588"/>
                </a:lnTo>
                <a:lnTo>
                  <a:pt x="193573" y="93281"/>
                </a:lnTo>
                <a:lnTo>
                  <a:pt x="193827" y="85534"/>
                </a:lnTo>
                <a:lnTo>
                  <a:pt x="193548" y="77558"/>
                </a:lnTo>
                <a:lnTo>
                  <a:pt x="179832" y="36322"/>
                </a:lnTo>
                <a:lnTo>
                  <a:pt x="149631" y="13106"/>
                </a:lnTo>
                <a:lnTo>
                  <a:pt x="149631" y="90106"/>
                </a:lnTo>
                <a:lnTo>
                  <a:pt x="149631" y="97726"/>
                </a:lnTo>
                <a:lnTo>
                  <a:pt x="148107" y="105346"/>
                </a:lnTo>
                <a:lnTo>
                  <a:pt x="145059" y="111544"/>
                </a:lnTo>
                <a:lnTo>
                  <a:pt x="143535" y="119164"/>
                </a:lnTo>
                <a:lnTo>
                  <a:pt x="138874" y="123736"/>
                </a:lnTo>
                <a:lnTo>
                  <a:pt x="128206" y="134404"/>
                </a:lnTo>
                <a:lnTo>
                  <a:pt x="112966" y="140500"/>
                </a:lnTo>
                <a:lnTo>
                  <a:pt x="42760" y="145072"/>
                </a:lnTo>
                <a:lnTo>
                  <a:pt x="42760" y="36677"/>
                </a:lnTo>
                <a:lnTo>
                  <a:pt x="99250" y="36677"/>
                </a:lnTo>
                <a:lnTo>
                  <a:pt x="103822" y="38201"/>
                </a:lnTo>
                <a:lnTo>
                  <a:pt x="108394" y="38201"/>
                </a:lnTo>
                <a:lnTo>
                  <a:pt x="144449" y="65252"/>
                </a:lnTo>
                <a:lnTo>
                  <a:pt x="149631" y="90106"/>
                </a:lnTo>
                <a:lnTo>
                  <a:pt x="149631" y="13106"/>
                </a:lnTo>
                <a:lnTo>
                  <a:pt x="143979" y="10439"/>
                </a:lnTo>
                <a:lnTo>
                  <a:pt x="136067" y="7340"/>
                </a:lnTo>
                <a:lnTo>
                  <a:pt x="127292" y="4813"/>
                </a:lnTo>
                <a:lnTo>
                  <a:pt x="117538" y="3149"/>
                </a:lnTo>
                <a:lnTo>
                  <a:pt x="114490" y="3149"/>
                </a:lnTo>
                <a:lnTo>
                  <a:pt x="108394" y="1625"/>
                </a:lnTo>
                <a:lnTo>
                  <a:pt x="10756" y="1625"/>
                </a:lnTo>
                <a:lnTo>
                  <a:pt x="7708" y="3149"/>
                </a:lnTo>
                <a:lnTo>
                  <a:pt x="4572" y="4673"/>
                </a:lnTo>
                <a:lnTo>
                  <a:pt x="1524" y="7721"/>
                </a:lnTo>
                <a:lnTo>
                  <a:pt x="0" y="12293"/>
                </a:lnTo>
                <a:lnTo>
                  <a:pt x="0" y="319087"/>
                </a:lnTo>
                <a:lnTo>
                  <a:pt x="1524" y="320611"/>
                </a:lnTo>
                <a:lnTo>
                  <a:pt x="3048" y="322237"/>
                </a:lnTo>
                <a:lnTo>
                  <a:pt x="7708" y="322237"/>
                </a:lnTo>
                <a:lnTo>
                  <a:pt x="10756" y="323761"/>
                </a:lnTo>
                <a:lnTo>
                  <a:pt x="30568" y="323761"/>
                </a:lnTo>
                <a:lnTo>
                  <a:pt x="33616" y="322237"/>
                </a:lnTo>
                <a:lnTo>
                  <a:pt x="38188" y="322237"/>
                </a:lnTo>
                <a:lnTo>
                  <a:pt x="39712" y="320611"/>
                </a:lnTo>
                <a:lnTo>
                  <a:pt x="42760" y="317563"/>
                </a:lnTo>
                <a:lnTo>
                  <a:pt x="42760" y="178689"/>
                </a:lnTo>
                <a:lnTo>
                  <a:pt x="70192" y="178689"/>
                </a:lnTo>
                <a:lnTo>
                  <a:pt x="114490" y="195453"/>
                </a:lnTo>
                <a:lnTo>
                  <a:pt x="126682" y="213741"/>
                </a:lnTo>
                <a:lnTo>
                  <a:pt x="129844" y="219544"/>
                </a:lnTo>
                <a:lnTo>
                  <a:pt x="132588" y="225450"/>
                </a:lnTo>
                <a:lnTo>
                  <a:pt x="132778" y="225933"/>
                </a:lnTo>
                <a:lnTo>
                  <a:pt x="135039" y="231635"/>
                </a:lnTo>
                <a:lnTo>
                  <a:pt x="137350" y="238226"/>
                </a:lnTo>
                <a:lnTo>
                  <a:pt x="167919" y="312991"/>
                </a:lnTo>
                <a:lnTo>
                  <a:pt x="167919" y="316039"/>
                </a:lnTo>
                <a:lnTo>
                  <a:pt x="169443" y="317563"/>
                </a:lnTo>
                <a:lnTo>
                  <a:pt x="169443" y="319087"/>
                </a:lnTo>
                <a:lnTo>
                  <a:pt x="170967" y="320611"/>
                </a:lnTo>
                <a:lnTo>
                  <a:pt x="172491" y="320611"/>
                </a:lnTo>
                <a:lnTo>
                  <a:pt x="174015" y="322237"/>
                </a:lnTo>
                <a:lnTo>
                  <a:pt x="175539" y="322237"/>
                </a:lnTo>
                <a:lnTo>
                  <a:pt x="177063" y="323761"/>
                </a:lnTo>
                <a:lnTo>
                  <a:pt x="206019" y="323761"/>
                </a:lnTo>
                <a:lnTo>
                  <a:pt x="207543" y="322237"/>
                </a:lnTo>
                <a:lnTo>
                  <a:pt x="209169" y="322237"/>
                </a:lnTo>
                <a:lnTo>
                  <a:pt x="210693" y="320611"/>
                </a:lnTo>
                <a:lnTo>
                  <a:pt x="212217" y="320611"/>
                </a:lnTo>
                <a:lnTo>
                  <a:pt x="212217" y="319087"/>
                </a:lnTo>
                <a:lnTo>
                  <a:pt x="213741" y="319087"/>
                </a:lnTo>
                <a:lnTo>
                  <a:pt x="213741" y="312991"/>
                </a:lnTo>
                <a:close/>
              </a:path>
              <a:path w="517525" h="323850">
                <a:moveTo>
                  <a:pt x="517499" y="311467"/>
                </a:moveTo>
                <a:lnTo>
                  <a:pt x="515962" y="306895"/>
                </a:lnTo>
                <a:lnTo>
                  <a:pt x="433578" y="80670"/>
                </a:lnTo>
                <a:lnTo>
                  <a:pt x="433578" y="204597"/>
                </a:lnTo>
                <a:lnTo>
                  <a:pt x="322135" y="204597"/>
                </a:lnTo>
                <a:lnTo>
                  <a:pt x="377088" y="44297"/>
                </a:lnTo>
                <a:lnTo>
                  <a:pt x="433578" y="204597"/>
                </a:lnTo>
                <a:lnTo>
                  <a:pt x="433578" y="80670"/>
                </a:lnTo>
                <a:lnTo>
                  <a:pt x="407568" y="9245"/>
                </a:lnTo>
                <a:lnTo>
                  <a:pt x="407568" y="7721"/>
                </a:lnTo>
                <a:lnTo>
                  <a:pt x="406044" y="6197"/>
                </a:lnTo>
                <a:lnTo>
                  <a:pt x="406044" y="4673"/>
                </a:lnTo>
                <a:lnTo>
                  <a:pt x="402996" y="1625"/>
                </a:lnTo>
                <a:lnTo>
                  <a:pt x="399948" y="1625"/>
                </a:lnTo>
                <a:lnTo>
                  <a:pt x="398424" y="0"/>
                </a:lnTo>
                <a:lnTo>
                  <a:pt x="360324" y="0"/>
                </a:lnTo>
                <a:lnTo>
                  <a:pt x="358800" y="1625"/>
                </a:lnTo>
                <a:lnTo>
                  <a:pt x="357276" y="1625"/>
                </a:lnTo>
                <a:lnTo>
                  <a:pt x="354228" y="3149"/>
                </a:lnTo>
                <a:lnTo>
                  <a:pt x="354228" y="4673"/>
                </a:lnTo>
                <a:lnTo>
                  <a:pt x="352704" y="4673"/>
                </a:lnTo>
                <a:lnTo>
                  <a:pt x="352704" y="6197"/>
                </a:lnTo>
                <a:lnTo>
                  <a:pt x="351180" y="9245"/>
                </a:lnTo>
                <a:lnTo>
                  <a:pt x="244309" y="306895"/>
                </a:lnTo>
                <a:lnTo>
                  <a:pt x="241261" y="312991"/>
                </a:lnTo>
                <a:lnTo>
                  <a:pt x="241261" y="317563"/>
                </a:lnTo>
                <a:lnTo>
                  <a:pt x="242785" y="319087"/>
                </a:lnTo>
                <a:lnTo>
                  <a:pt x="242785" y="320611"/>
                </a:lnTo>
                <a:lnTo>
                  <a:pt x="244309" y="322237"/>
                </a:lnTo>
                <a:lnTo>
                  <a:pt x="247357" y="322237"/>
                </a:lnTo>
                <a:lnTo>
                  <a:pt x="250405" y="323761"/>
                </a:lnTo>
                <a:lnTo>
                  <a:pt x="276313" y="323761"/>
                </a:lnTo>
                <a:lnTo>
                  <a:pt x="277939" y="322237"/>
                </a:lnTo>
                <a:lnTo>
                  <a:pt x="279463" y="322237"/>
                </a:lnTo>
                <a:lnTo>
                  <a:pt x="280987" y="320611"/>
                </a:lnTo>
                <a:lnTo>
                  <a:pt x="282511" y="320611"/>
                </a:lnTo>
                <a:lnTo>
                  <a:pt x="282511" y="319087"/>
                </a:lnTo>
                <a:lnTo>
                  <a:pt x="284035" y="317563"/>
                </a:lnTo>
                <a:lnTo>
                  <a:pt x="284035" y="316039"/>
                </a:lnTo>
                <a:lnTo>
                  <a:pt x="285559" y="314515"/>
                </a:lnTo>
                <a:lnTo>
                  <a:pt x="311467" y="238226"/>
                </a:lnTo>
                <a:lnTo>
                  <a:pt x="322135" y="238226"/>
                </a:lnTo>
                <a:lnTo>
                  <a:pt x="433578" y="238226"/>
                </a:lnTo>
                <a:lnTo>
                  <a:pt x="444246" y="238226"/>
                </a:lnTo>
                <a:lnTo>
                  <a:pt x="471678" y="316039"/>
                </a:lnTo>
                <a:lnTo>
                  <a:pt x="473202" y="317563"/>
                </a:lnTo>
                <a:lnTo>
                  <a:pt x="473202" y="319087"/>
                </a:lnTo>
                <a:lnTo>
                  <a:pt x="474726" y="319087"/>
                </a:lnTo>
                <a:lnTo>
                  <a:pt x="474726" y="320611"/>
                </a:lnTo>
                <a:lnTo>
                  <a:pt x="476250" y="322237"/>
                </a:lnTo>
                <a:lnTo>
                  <a:pt x="479298" y="322237"/>
                </a:lnTo>
                <a:lnTo>
                  <a:pt x="482434" y="323761"/>
                </a:lnTo>
                <a:lnTo>
                  <a:pt x="512914" y="323761"/>
                </a:lnTo>
                <a:lnTo>
                  <a:pt x="514438" y="322237"/>
                </a:lnTo>
                <a:lnTo>
                  <a:pt x="515962" y="320611"/>
                </a:lnTo>
                <a:lnTo>
                  <a:pt x="517499" y="319087"/>
                </a:lnTo>
                <a:lnTo>
                  <a:pt x="517499" y="311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4748961" y="1176530"/>
            <a:ext cx="299189" cy="275840"/>
          </a:xfrm>
          <a:custGeom>
            <a:avLst/>
            <a:gdLst/>
            <a:ahLst/>
            <a:cxnLst/>
            <a:rect l="l" t="t" r="r" b="b"/>
            <a:pathLst>
              <a:path w="349885" h="322580">
                <a:moveTo>
                  <a:pt x="0" y="315944"/>
                </a:moveTo>
                <a:lnTo>
                  <a:pt x="0" y="12192"/>
                </a:lnTo>
                <a:lnTo>
                  <a:pt x="3048" y="7620"/>
                </a:lnTo>
                <a:lnTo>
                  <a:pt x="9144" y="1524"/>
                </a:lnTo>
                <a:lnTo>
                  <a:pt x="13716" y="0"/>
                </a:lnTo>
                <a:lnTo>
                  <a:pt x="53435" y="0"/>
                </a:lnTo>
                <a:lnTo>
                  <a:pt x="58007" y="1524"/>
                </a:lnTo>
                <a:lnTo>
                  <a:pt x="62579" y="1524"/>
                </a:lnTo>
                <a:lnTo>
                  <a:pt x="65627" y="3048"/>
                </a:lnTo>
                <a:lnTo>
                  <a:pt x="68675" y="6096"/>
                </a:lnTo>
                <a:lnTo>
                  <a:pt x="71723" y="7620"/>
                </a:lnTo>
                <a:lnTo>
                  <a:pt x="73247" y="10668"/>
                </a:lnTo>
                <a:lnTo>
                  <a:pt x="76295" y="13716"/>
                </a:lnTo>
                <a:lnTo>
                  <a:pt x="77819" y="16764"/>
                </a:lnTo>
                <a:lnTo>
                  <a:pt x="80867" y="25908"/>
                </a:lnTo>
                <a:lnTo>
                  <a:pt x="174021" y="257937"/>
                </a:lnTo>
                <a:lnTo>
                  <a:pt x="175545" y="257937"/>
                </a:lnTo>
                <a:lnTo>
                  <a:pt x="271653" y="25908"/>
                </a:lnTo>
                <a:lnTo>
                  <a:pt x="273177" y="21336"/>
                </a:lnTo>
                <a:lnTo>
                  <a:pt x="276225" y="16764"/>
                </a:lnTo>
                <a:lnTo>
                  <a:pt x="277749" y="13716"/>
                </a:lnTo>
                <a:lnTo>
                  <a:pt x="280797" y="10668"/>
                </a:lnTo>
                <a:lnTo>
                  <a:pt x="282321" y="7620"/>
                </a:lnTo>
                <a:lnTo>
                  <a:pt x="285369" y="6096"/>
                </a:lnTo>
                <a:lnTo>
                  <a:pt x="286893" y="3048"/>
                </a:lnTo>
                <a:lnTo>
                  <a:pt x="289941" y="1524"/>
                </a:lnTo>
                <a:lnTo>
                  <a:pt x="292989" y="1524"/>
                </a:lnTo>
                <a:lnTo>
                  <a:pt x="296037" y="0"/>
                </a:lnTo>
                <a:lnTo>
                  <a:pt x="338804" y="0"/>
                </a:lnTo>
                <a:lnTo>
                  <a:pt x="340328" y="1524"/>
                </a:lnTo>
                <a:lnTo>
                  <a:pt x="343376" y="3048"/>
                </a:lnTo>
                <a:lnTo>
                  <a:pt x="347948" y="7620"/>
                </a:lnTo>
                <a:lnTo>
                  <a:pt x="347948" y="10668"/>
                </a:lnTo>
                <a:lnTo>
                  <a:pt x="349472" y="12192"/>
                </a:lnTo>
                <a:lnTo>
                  <a:pt x="349472" y="317468"/>
                </a:lnTo>
                <a:lnTo>
                  <a:pt x="347948" y="318992"/>
                </a:lnTo>
                <a:lnTo>
                  <a:pt x="346424" y="318992"/>
                </a:lnTo>
                <a:lnTo>
                  <a:pt x="344900" y="320611"/>
                </a:lnTo>
                <a:lnTo>
                  <a:pt x="341852" y="320611"/>
                </a:lnTo>
                <a:lnTo>
                  <a:pt x="338804" y="322135"/>
                </a:lnTo>
                <a:lnTo>
                  <a:pt x="318992" y="322135"/>
                </a:lnTo>
                <a:lnTo>
                  <a:pt x="315944" y="320611"/>
                </a:lnTo>
                <a:lnTo>
                  <a:pt x="312896" y="320611"/>
                </a:lnTo>
                <a:lnTo>
                  <a:pt x="311372" y="318992"/>
                </a:lnTo>
                <a:lnTo>
                  <a:pt x="309848" y="318992"/>
                </a:lnTo>
                <a:lnTo>
                  <a:pt x="309848" y="317468"/>
                </a:lnTo>
                <a:lnTo>
                  <a:pt x="308324" y="317468"/>
                </a:lnTo>
                <a:lnTo>
                  <a:pt x="308324" y="35052"/>
                </a:lnTo>
                <a:lnTo>
                  <a:pt x="193833" y="315944"/>
                </a:lnTo>
                <a:lnTo>
                  <a:pt x="192309" y="315944"/>
                </a:lnTo>
                <a:lnTo>
                  <a:pt x="192309" y="317468"/>
                </a:lnTo>
                <a:lnTo>
                  <a:pt x="190785" y="318992"/>
                </a:lnTo>
                <a:lnTo>
                  <a:pt x="189261" y="320611"/>
                </a:lnTo>
                <a:lnTo>
                  <a:pt x="186213" y="320611"/>
                </a:lnTo>
                <a:lnTo>
                  <a:pt x="183165" y="322135"/>
                </a:lnTo>
                <a:lnTo>
                  <a:pt x="161734" y="322135"/>
                </a:lnTo>
                <a:lnTo>
                  <a:pt x="158686" y="320611"/>
                </a:lnTo>
                <a:lnTo>
                  <a:pt x="155638" y="320611"/>
                </a:lnTo>
                <a:lnTo>
                  <a:pt x="154114" y="318992"/>
                </a:lnTo>
                <a:lnTo>
                  <a:pt x="154114" y="317468"/>
                </a:lnTo>
                <a:lnTo>
                  <a:pt x="152590" y="317468"/>
                </a:lnTo>
                <a:lnTo>
                  <a:pt x="152590" y="315944"/>
                </a:lnTo>
                <a:lnTo>
                  <a:pt x="151066" y="315944"/>
                </a:lnTo>
                <a:lnTo>
                  <a:pt x="42767" y="35052"/>
                </a:lnTo>
                <a:lnTo>
                  <a:pt x="42767" y="315944"/>
                </a:lnTo>
                <a:lnTo>
                  <a:pt x="41243" y="317468"/>
                </a:lnTo>
                <a:lnTo>
                  <a:pt x="41243" y="318992"/>
                </a:lnTo>
                <a:lnTo>
                  <a:pt x="39719" y="318992"/>
                </a:lnTo>
                <a:lnTo>
                  <a:pt x="38195" y="320611"/>
                </a:lnTo>
                <a:lnTo>
                  <a:pt x="33623" y="320611"/>
                </a:lnTo>
                <a:lnTo>
                  <a:pt x="30480" y="322135"/>
                </a:lnTo>
                <a:lnTo>
                  <a:pt x="10668" y="322135"/>
                </a:lnTo>
                <a:lnTo>
                  <a:pt x="9144" y="320611"/>
                </a:lnTo>
                <a:lnTo>
                  <a:pt x="4572" y="320611"/>
                </a:lnTo>
                <a:lnTo>
                  <a:pt x="3048" y="318992"/>
                </a:lnTo>
                <a:lnTo>
                  <a:pt x="1524" y="318992"/>
                </a:lnTo>
                <a:lnTo>
                  <a:pt x="1524" y="317468"/>
                </a:lnTo>
                <a:lnTo>
                  <a:pt x="0" y="315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5105219" y="1172539"/>
            <a:ext cx="245433" cy="282356"/>
          </a:xfrm>
          <a:custGeom>
            <a:avLst/>
            <a:gdLst/>
            <a:ahLst/>
            <a:cxnLst/>
            <a:rect l="l" t="t" r="r" b="b"/>
            <a:pathLst>
              <a:path w="287020" h="330200">
                <a:moveTo>
                  <a:pt x="0" y="166497"/>
                </a:moveTo>
                <a:lnTo>
                  <a:pt x="5143" y="113213"/>
                </a:lnTo>
                <a:lnTo>
                  <a:pt x="20621" y="68758"/>
                </a:lnTo>
                <a:lnTo>
                  <a:pt x="46386" y="34551"/>
                </a:lnTo>
                <a:lnTo>
                  <a:pt x="82391" y="10763"/>
                </a:lnTo>
                <a:lnTo>
                  <a:pt x="128776" y="596"/>
                </a:lnTo>
                <a:lnTo>
                  <a:pt x="146494" y="0"/>
                </a:lnTo>
                <a:lnTo>
                  <a:pt x="164027" y="596"/>
                </a:lnTo>
                <a:lnTo>
                  <a:pt x="209073" y="10763"/>
                </a:lnTo>
                <a:lnTo>
                  <a:pt x="243671" y="31551"/>
                </a:lnTo>
                <a:lnTo>
                  <a:pt x="268033" y="64150"/>
                </a:lnTo>
                <a:lnTo>
                  <a:pt x="282392" y="107116"/>
                </a:lnTo>
                <a:lnTo>
                  <a:pt x="286893" y="160305"/>
                </a:lnTo>
                <a:lnTo>
                  <a:pt x="286321" y="179459"/>
                </a:lnTo>
                <a:lnTo>
                  <a:pt x="277749" y="230600"/>
                </a:lnTo>
                <a:lnTo>
                  <a:pt x="258889" y="272860"/>
                </a:lnTo>
                <a:lnTo>
                  <a:pt x="242697" y="292333"/>
                </a:lnTo>
                <a:lnTo>
                  <a:pt x="242697" y="163353"/>
                </a:lnTo>
                <a:lnTo>
                  <a:pt x="242411" y="150566"/>
                </a:lnTo>
                <a:lnTo>
                  <a:pt x="235289" y="101886"/>
                </a:lnTo>
                <a:lnTo>
                  <a:pt x="215217" y="64755"/>
                </a:lnTo>
                <a:lnTo>
                  <a:pt x="181068" y="41814"/>
                </a:lnTo>
                <a:lnTo>
                  <a:pt x="146494" y="36737"/>
                </a:lnTo>
                <a:lnTo>
                  <a:pt x="143446" y="36737"/>
                </a:lnTo>
                <a:lnTo>
                  <a:pt x="97726" y="45815"/>
                </a:lnTo>
                <a:lnTo>
                  <a:pt x="67151" y="74866"/>
                </a:lnTo>
                <a:lnTo>
                  <a:pt x="50387" y="114585"/>
                </a:lnTo>
                <a:lnTo>
                  <a:pt x="45815" y="163353"/>
                </a:lnTo>
                <a:lnTo>
                  <a:pt x="45815" y="299544"/>
                </a:lnTo>
                <a:lnTo>
                  <a:pt x="43957" y="298084"/>
                </a:lnTo>
                <a:lnTo>
                  <a:pt x="19288" y="264937"/>
                </a:lnTo>
                <a:lnTo>
                  <a:pt x="5143" y="220972"/>
                </a:lnTo>
                <a:lnTo>
                  <a:pt x="571" y="185596"/>
                </a:lnTo>
                <a:lnTo>
                  <a:pt x="0" y="166497"/>
                </a:lnTo>
                <a:close/>
              </a:path>
              <a:path w="287020" h="330200">
                <a:moveTo>
                  <a:pt x="45815" y="299544"/>
                </a:moveTo>
                <a:lnTo>
                  <a:pt x="45815" y="163353"/>
                </a:lnTo>
                <a:lnTo>
                  <a:pt x="46101" y="177077"/>
                </a:lnTo>
                <a:lnTo>
                  <a:pt x="46958" y="190488"/>
                </a:lnTo>
                <a:lnTo>
                  <a:pt x="56292" y="238208"/>
                </a:lnTo>
                <a:lnTo>
                  <a:pt x="79164" y="271986"/>
                </a:lnTo>
                <a:lnTo>
                  <a:pt x="116967" y="290893"/>
                </a:lnTo>
                <a:lnTo>
                  <a:pt x="144970" y="293110"/>
                </a:lnTo>
                <a:lnTo>
                  <a:pt x="156669" y="292584"/>
                </a:lnTo>
                <a:lnTo>
                  <a:pt x="199620" y="277138"/>
                </a:lnTo>
                <a:lnTo>
                  <a:pt x="226511" y="245553"/>
                </a:lnTo>
                <a:lnTo>
                  <a:pt x="240125" y="202023"/>
                </a:lnTo>
                <a:lnTo>
                  <a:pt x="242697" y="163353"/>
                </a:lnTo>
                <a:lnTo>
                  <a:pt x="242697" y="292333"/>
                </a:lnTo>
                <a:lnTo>
                  <a:pt x="204501" y="317563"/>
                </a:lnTo>
                <a:lnTo>
                  <a:pt x="158170" y="329230"/>
                </a:lnTo>
                <a:lnTo>
                  <a:pt x="140398" y="329850"/>
                </a:lnTo>
                <a:lnTo>
                  <a:pt x="122918" y="329253"/>
                </a:lnTo>
                <a:lnTo>
                  <a:pt x="77819" y="319087"/>
                </a:lnTo>
                <a:lnTo>
                  <a:pt x="54197" y="306133"/>
                </a:lnTo>
                <a:lnTo>
                  <a:pt x="45815" y="299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5409268" y="1175145"/>
            <a:ext cx="207965" cy="276926"/>
          </a:xfrm>
          <a:custGeom>
            <a:avLst/>
            <a:gdLst/>
            <a:ahLst/>
            <a:cxnLst/>
            <a:rect l="l" t="t" r="r" b="b"/>
            <a:pathLst>
              <a:path w="243204" h="323850">
                <a:moveTo>
                  <a:pt x="239649" y="312991"/>
                </a:moveTo>
                <a:lnTo>
                  <a:pt x="239649" y="4667"/>
                </a:lnTo>
                <a:lnTo>
                  <a:pt x="241173" y="4667"/>
                </a:lnTo>
                <a:lnTo>
                  <a:pt x="241173" y="6191"/>
                </a:lnTo>
                <a:lnTo>
                  <a:pt x="242697" y="7715"/>
                </a:lnTo>
                <a:lnTo>
                  <a:pt x="242697" y="308419"/>
                </a:lnTo>
                <a:lnTo>
                  <a:pt x="241173" y="311467"/>
                </a:lnTo>
                <a:lnTo>
                  <a:pt x="239649" y="312991"/>
                </a:lnTo>
                <a:close/>
              </a:path>
              <a:path w="243204" h="323850">
                <a:moveTo>
                  <a:pt x="201453" y="222980"/>
                </a:moveTo>
                <a:lnTo>
                  <a:pt x="201453" y="6191"/>
                </a:lnTo>
                <a:lnTo>
                  <a:pt x="204501" y="3143"/>
                </a:lnTo>
                <a:lnTo>
                  <a:pt x="206025" y="3143"/>
                </a:lnTo>
                <a:lnTo>
                  <a:pt x="207549" y="1619"/>
                </a:lnTo>
                <a:lnTo>
                  <a:pt x="212217" y="1619"/>
                </a:lnTo>
                <a:lnTo>
                  <a:pt x="215265" y="0"/>
                </a:lnTo>
                <a:lnTo>
                  <a:pt x="228981" y="0"/>
                </a:lnTo>
                <a:lnTo>
                  <a:pt x="232029" y="1619"/>
                </a:lnTo>
                <a:lnTo>
                  <a:pt x="236601" y="1619"/>
                </a:lnTo>
                <a:lnTo>
                  <a:pt x="238125" y="3143"/>
                </a:lnTo>
                <a:lnTo>
                  <a:pt x="239649" y="3143"/>
                </a:lnTo>
                <a:lnTo>
                  <a:pt x="239649" y="316039"/>
                </a:lnTo>
                <a:lnTo>
                  <a:pt x="235077" y="320611"/>
                </a:lnTo>
                <a:lnTo>
                  <a:pt x="232029" y="320611"/>
                </a:lnTo>
                <a:lnTo>
                  <a:pt x="230505" y="322230"/>
                </a:lnTo>
                <a:lnTo>
                  <a:pt x="228981" y="322230"/>
                </a:lnTo>
                <a:lnTo>
                  <a:pt x="225933" y="323754"/>
                </a:lnTo>
                <a:lnTo>
                  <a:pt x="206025" y="323754"/>
                </a:lnTo>
                <a:lnTo>
                  <a:pt x="202977" y="322738"/>
                </a:lnTo>
                <a:lnTo>
                  <a:pt x="202977" y="264128"/>
                </a:lnTo>
                <a:lnTo>
                  <a:pt x="202096" y="254698"/>
                </a:lnTo>
                <a:lnTo>
                  <a:pt x="201644" y="244697"/>
                </a:lnTo>
                <a:lnTo>
                  <a:pt x="201477" y="234124"/>
                </a:lnTo>
                <a:lnTo>
                  <a:pt x="201453" y="222980"/>
                </a:lnTo>
                <a:close/>
              </a:path>
              <a:path w="243204" h="323850">
                <a:moveTo>
                  <a:pt x="0" y="319087"/>
                </a:moveTo>
                <a:lnTo>
                  <a:pt x="0" y="12287"/>
                </a:lnTo>
                <a:lnTo>
                  <a:pt x="1524" y="7715"/>
                </a:lnTo>
                <a:lnTo>
                  <a:pt x="4572" y="4667"/>
                </a:lnTo>
                <a:lnTo>
                  <a:pt x="7715" y="3143"/>
                </a:lnTo>
                <a:lnTo>
                  <a:pt x="12287" y="1619"/>
                </a:lnTo>
                <a:lnTo>
                  <a:pt x="45815" y="1619"/>
                </a:lnTo>
                <a:lnTo>
                  <a:pt x="48863" y="3143"/>
                </a:lnTo>
                <a:lnTo>
                  <a:pt x="51911" y="3143"/>
                </a:lnTo>
                <a:lnTo>
                  <a:pt x="58007" y="6191"/>
                </a:lnTo>
                <a:lnTo>
                  <a:pt x="65627" y="13811"/>
                </a:lnTo>
                <a:lnTo>
                  <a:pt x="67151" y="18383"/>
                </a:lnTo>
                <a:lnTo>
                  <a:pt x="70199" y="21431"/>
                </a:lnTo>
                <a:lnTo>
                  <a:pt x="73342" y="27527"/>
                </a:lnTo>
                <a:lnTo>
                  <a:pt x="151161" y="168021"/>
                </a:lnTo>
                <a:lnTo>
                  <a:pt x="154590" y="174640"/>
                </a:lnTo>
                <a:lnTo>
                  <a:pt x="161448" y="187309"/>
                </a:lnTo>
                <a:lnTo>
                  <a:pt x="164877" y="193929"/>
                </a:lnTo>
                <a:lnTo>
                  <a:pt x="168282" y="199645"/>
                </a:lnTo>
                <a:lnTo>
                  <a:pt x="171545" y="205370"/>
                </a:lnTo>
                <a:lnTo>
                  <a:pt x="174521" y="211114"/>
                </a:lnTo>
                <a:lnTo>
                  <a:pt x="177069" y="216884"/>
                </a:lnTo>
                <a:lnTo>
                  <a:pt x="180474" y="223480"/>
                </a:lnTo>
                <a:lnTo>
                  <a:pt x="183737" y="229647"/>
                </a:lnTo>
                <a:lnTo>
                  <a:pt x="186713" y="235529"/>
                </a:lnTo>
                <a:lnTo>
                  <a:pt x="189261" y="241268"/>
                </a:lnTo>
                <a:lnTo>
                  <a:pt x="192666" y="246983"/>
                </a:lnTo>
                <a:lnTo>
                  <a:pt x="195929" y="252698"/>
                </a:lnTo>
                <a:lnTo>
                  <a:pt x="198905" y="258413"/>
                </a:lnTo>
                <a:lnTo>
                  <a:pt x="201453" y="264128"/>
                </a:lnTo>
                <a:lnTo>
                  <a:pt x="202977" y="264128"/>
                </a:lnTo>
                <a:lnTo>
                  <a:pt x="202977" y="322738"/>
                </a:lnTo>
                <a:lnTo>
                  <a:pt x="201644" y="322294"/>
                </a:lnTo>
                <a:lnTo>
                  <a:pt x="198405" y="322230"/>
                </a:lnTo>
                <a:lnTo>
                  <a:pt x="195357" y="320611"/>
                </a:lnTo>
                <a:lnTo>
                  <a:pt x="192309" y="319087"/>
                </a:lnTo>
                <a:lnTo>
                  <a:pt x="189261" y="316039"/>
                </a:lnTo>
                <a:lnTo>
                  <a:pt x="186213" y="314515"/>
                </a:lnTo>
                <a:lnTo>
                  <a:pt x="184689" y="311467"/>
                </a:lnTo>
                <a:lnTo>
                  <a:pt x="175545" y="297751"/>
                </a:lnTo>
                <a:lnTo>
                  <a:pt x="170973" y="291655"/>
                </a:lnTo>
                <a:lnTo>
                  <a:pt x="70199" y="108489"/>
                </a:lnTo>
                <a:lnTo>
                  <a:pt x="66532" y="101338"/>
                </a:lnTo>
                <a:lnTo>
                  <a:pt x="58626" y="86536"/>
                </a:lnTo>
                <a:lnTo>
                  <a:pt x="54959" y="79438"/>
                </a:lnTo>
                <a:lnTo>
                  <a:pt x="50649" y="71459"/>
                </a:lnTo>
                <a:lnTo>
                  <a:pt x="46767" y="63615"/>
                </a:lnTo>
                <a:lnTo>
                  <a:pt x="39719" y="48863"/>
                </a:lnTo>
                <a:lnTo>
                  <a:pt x="38195" y="48863"/>
                </a:lnTo>
                <a:lnTo>
                  <a:pt x="38195" y="320611"/>
                </a:lnTo>
                <a:lnTo>
                  <a:pt x="36671" y="320611"/>
                </a:lnTo>
                <a:lnTo>
                  <a:pt x="35147" y="322230"/>
                </a:lnTo>
                <a:lnTo>
                  <a:pt x="32099" y="322230"/>
                </a:lnTo>
                <a:lnTo>
                  <a:pt x="29051" y="323754"/>
                </a:lnTo>
                <a:lnTo>
                  <a:pt x="9239" y="323754"/>
                </a:lnTo>
                <a:lnTo>
                  <a:pt x="7715" y="322230"/>
                </a:lnTo>
                <a:lnTo>
                  <a:pt x="3048" y="322230"/>
                </a:lnTo>
                <a:lnTo>
                  <a:pt x="1524" y="320611"/>
                </a:lnTo>
                <a:lnTo>
                  <a:pt x="0" y="319087"/>
                </a:lnTo>
                <a:close/>
              </a:path>
              <a:path w="243204" h="323850">
                <a:moveTo>
                  <a:pt x="38195" y="319087"/>
                </a:moveTo>
                <a:lnTo>
                  <a:pt x="38195" y="48863"/>
                </a:lnTo>
                <a:lnTo>
                  <a:pt x="39076" y="58062"/>
                </a:lnTo>
                <a:lnTo>
                  <a:pt x="39528" y="67234"/>
                </a:lnTo>
                <a:lnTo>
                  <a:pt x="39695" y="76389"/>
                </a:lnTo>
                <a:lnTo>
                  <a:pt x="39719" y="85534"/>
                </a:lnTo>
                <a:lnTo>
                  <a:pt x="39719" y="317563"/>
                </a:lnTo>
                <a:lnTo>
                  <a:pt x="38195" y="319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5674221" y="1172539"/>
            <a:ext cx="245433" cy="282356"/>
          </a:xfrm>
          <a:custGeom>
            <a:avLst/>
            <a:gdLst/>
            <a:ahLst/>
            <a:cxnLst/>
            <a:rect l="l" t="t" r="r" b="b"/>
            <a:pathLst>
              <a:path w="287020" h="330200">
                <a:moveTo>
                  <a:pt x="0" y="166497"/>
                </a:moveTo>
                <a:lnTo>
                  <a:pt x="5143" y="113213"/>
                </a:lnTo>
                <a:lnTo>
                  <a:pt x="20585" y="68758"/>
                </a:lnTo>
                <a:lnTo>
                  <a:pt x="46386" y="34551"/>
                </a:lnTo>
                <a:lnTo>
                  <a:pt x="82391" y="10763"/>
                </a:lnTo>
                <a:lnTo>
                  <a:pt x="128752" y="597"/>
                </a:lnTo>
                <a:lnTo>
                  <a:pt x="146494" y="0"/>
                </a:lnTo>
                <a:lnTo>
                  <a:pt x="163361" y="596"/>
                </a:lnTo>
                <a:lnTo>
                  <a:pt x="207740" y="10841"/>
                </a:lnTo>
                <a:lnTo>
                  <a:pt x="242991" y="31551"/>
                </a:lnTo>
                <a:lnTo>
                  <a:pt x="267652" y="64150"/>
                </a:lnTo>
                <a:lnTo>
                  <a:pt x="281749" y="107116"/>
                </a:lnTo>
                <a:lnTo>
                  <a:pt x="286893" y="160305"/>
                </a:lnTo>
                <a:lnTo>
                  <a:pt x="286321" y="179459"/>
                </a:lnTo>
                <a:lnTo>
                  <a:pt x="277749" y="230600"/>
                </a:lnTo>
                <a:lnTo>
                  <a:pt x="258889" y="272860"/>
                </a:lnTo>
                <a:lnTo>
                  <a:pt x="241173" y="293993"/>
                </a:lnTo>
                <a:lnTo>
                  <a:pt x="241173" y="163353"/>
                </a:lnTo>
                <a:lnTo>
                  <a:pt x="240887" y="150566"/>
                </a:lnTo>
                <a:lnTo>
                  <a:pt x="233950" y="101886"/>
                </a:lnTo>
                <a:lnTo>
                  <a:pt x="215003" y="64755"/>
                </a:lnTo>
                <a:lnTo>
                  <a:pt x="181031" y="41814"/>
                </a:lnTo>
                <a:lnTo>
                  <a:pt x="146494" y="36795"/>
                </a:lnTo>
                <a:lnTo>
                  <a:pt x="140398" y="36803"/>
                </a:lnTo>
                <a:lnTo>
                  <a:pt x="97631" y="45815"/>
                </a:lnTo>
                <a:lnTo>
                  <a:pt x="67151" y="74866"/>
                </a:lnTo>
                <a:lnTo>
                  <a:pt x="47505" y="126277"/>
                </a:lnTo>
                <a:lnTo>
                  <a:pt x="44291" y="163353"/>
                </a:lnTo>
                <a:lnTo>
                  <a:pt x="44291" y="299012"/>
                </a:lnTo>
                <a:lnTo>
                  <a:pt x="43100" y="298084"/>
                </a:lnTo>
                <a:lnTo>
                  <a:pt x="18871" y="264937"/>
                </a:lnTo>
                <a:lnTo>
                  <a:pt x="4500" y="220972"/>
                </a:lnTo>
                <a:lnTo>
                  <a:pt x="547" y="185596"/>
                </a:lnTo>
                <a:lnTo>
                  <a:pt x="0" y="166497"/>
                </a:lnTo>
                <a:close/>
              </a:path>
              <a:path w="287020" h="330200">
                <a:moveTo>
                  <a:pt x="44291" y="299012"/>
                </a:moveTo>
                <a:lnTo>
                  <a:pt x="44291" y="163353"/>
                </a:lnTo>
                <a:lnTo>
                  <a:pt x="44577" y="177077"/>
                </a:lnTo>
                <a:lnTo>
                  <a:pt x="45434" y="190488"/>
                </a:lnTo>
                <a:lnTo>
                  <a:pt x="55530" y="238208"/>
                </a:lnTo>
                <a:lnTo>
                  <a:pt x="78390" y="271986"/>
                </a:lnTo>
                <a:lnTo>
                  <a:pt x="116574" y="290893"/>
                </a:lnTo>
                <a:lnTo>
                  <a:pt x="140398" y="293113"/>
                </a:lnTo>
                <a:lnTo>
                  <a:pt x="143446" y="293111"/>
                </a:lnTo>
                <a:lnTo>
                  <a:pt x="189261" y="282511"/>
                </a:lnTo>
                <a:lnTo>
                  <a:pt x="219741" y="254984"/>
                </a:lnTo>
                <a:lnTo>
                  <a:pt x="236601" y="213741"/>
                </a:lnTo>
                <a:lnTo>
                  <a:pt x="241173" y="163353"/>
                </a:lnTo>
                <a:lnTo>
                  <a:pt x="241173" y="293993"/>
                </a:lnTo>
                <a:lnTo>
                  <a:pt x="204501" y="317563"/>
                </a:lnTo>
                <a:lnTo>
                  <a:pt x="158129" y="329230"/>
                </a:lnTo>
                <a:lnTo>
                  <a:pt x="140398" y="329850"/>
                </a:lnTo>
                <a:lnTo>
                  <a:pt x="122690" y="329253"/>
                </a:lnTo>
                <a:lnTo>
                  <a:pt x="77819" y="319087"/>
                </a:lnTo>
                <a:lnTo>
                  <a:pt x="53435" y="306133"/>
                </a:lnTo>
                <a:lnTo>
                  <a:pt x="44291" y="299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5976967" y="1175145"/>
            <a:ext cx="142807" cy="275840"/>
          </a:xfrm>
          <a:custGeom>
            <a:avLst/>
            <a:gdLst/>
            <a:ahLst/>
            <a:cxnLst/>
            <a:rect l="l" t="t" r="r" b="b"/>
            <a:pathLst>
              <a:path w="167004" h="322580">
                <a:moveTo>
                  <a:pt x="0" y="311467"/>
                </a:moveTo>
                <a:lnTo>
                  <a:pt x="0" y="4667"/>
                </a:lnTo>
                <a:lnTo>
                  <a:pt x="1523" y="4667"/>
                </a:lnTo>
                <a:lnTo>
                  <a:pt x="1523" y="3143"/>
                </a:lnTo>
                <a:lnTo>
                  <a:pt x="3047" y="3143"/>
                </a:lnTo>
                <a:lnTo>
                  <a:pt x="4571" y="1619"/>
                </a:lnTo>
                <a:lnTo>
                  <a:pt x="6095" y="1619"/>
                </a:lnTo>
                <a:lnTo>
                  <a:pt x="7619" y="0"/>
                </a:lnTo>
                <a:lnTo>
                  <a:pt x="35147" y="0"/>
                </a:lnTo>
                <a:lnTo>
                  <a:pt x="36671" y="1619"/>
                </a:lnTo>
                <a:lnTo>
                  <a:pt x="39719" y="1619"/>
                </a:lnTo>
                <a:lnTo>
                  <a:pt x="41243" y="3143"/>
                </a:lnTo>
                <a:lnTo>
                  <a:pt x="41243" y="4667"/>
                </a:lnTo>
                <a:lnTo>
                  <a:pt x="42767" y="4667"/>
                </a:lnTo>
                <a:lnTo>
                  <a:pt x="42767" y="285559"/>
                </a:lnTo>
                <a:lnTo>
                  <a:pt x="160305" y="285559"/>
                </a:lnTo>
                <a:lnTo>
                  <a:pt x="161829" y="287083"/>
                </a:lnTo>
                <a:lnTo>
                  <a:pt x="163353" y="287083"/>
                </a:lnTo>
                <a:lnTo>
                  <a:pt x="163353" y="288607"/>
                </a:lnTo>
                <a:lnTo>
                  <a:pt x="164877" y="290131"/>
                </a:lnTo>
                <a:lnTo>
                  <a:pt x="164877" y="291655"/>
                </a:lnTo>
                <a:lnTo>
                  <a:pt x="166401" y="293179"/>
                </a:lnTo>
                <a:lnTo>
                  <a:pt x="166401" y="303847"/>
                </a:lnTo>
                <a:lnTo>
                  <a:pt x="166401" y="314515"/>
                </a:lnTo>
                <a:lnTo>
                  <a:pt x="164877" y="316039"/>
                </a:lnTo>
                <a:lnTo>
                  <a:pt x="164877" y="317563"/>
                </a:lnTo>
                <a:lnTo>
                  <a:pt x="163353" y="319087"/>
                </a:lnTo>
                <a:lnTo>
                  <a:pt x="163353" y="320611"/>
                </a:lnTo>
                <a:lnTo>
                  <a:pt x="161829" y="320611"/>
                </a:lnTo>
                <a:lnTo>
                  <a:pt x="160305" y="322230"/>
                </a:lnTo>
                <a:lnTo>
                  <a:pt x="12191" y="322230"/>
                </a:lnTo>
                <a:lnTo>
                  <a:pt x="9143" y="320611"/>
                </a:lnTo>
                <a:lnTo>
                  <a:pt x="4571" y="319087"/>
                </a:lnTo>
                <a:lnTo>
                  <a:pt x="1523" y="316039"/>
                </a:lnTo>
                <a:lnTo>
                  <a:pt x="0" y="311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6159646" y="1091665"/>
            <a:ext cx="282356" cy="360547"/>
          </a:xfrm>
          <a:custGeom>
            <a:avLst/>
            <a:gdLst/>
            <a:ahLst/>
            <a:cxnLst/>
            <a:rect l="l" t="t" r="r" b="b"/>
            <a:pathLst>
              <a:path w="330200" h="421640">
                <a:moveTo>
                  <a:pt x="42773" y="102298"/>
                </a:moveTo>
                <a:lnTo>
                  <a:pt x="41249" y="102298"/>
                </a:lnTo>
                <a:lnTo>
                  <a:pt x="41249" y="100774"/>
                </a:lnTo>
                <a:lnTo>
                  <a:pt x="39725" y="99250"/>
                </a:lnTo>
                <a:lnTo>
                  <a:pt x="36677" y="99250"/>
                </a:lnTo>
                <a:lnTo>
                  <a:pt x="33629" y="97624"/>
                </a:lnTo>
                <a:lnTo>
                  <a:pt x="9245" y="97624"/>
                </a:lnTo>
                <a:lnTo>
                  <a:pt x="6096" y="99250"/>
                </a:lnTo>
                <a:lnTo>
                  <a:pt x="4572" y="99250"/>
                </a:lnTo>
                <a:lnTo>
                  <a:pt x="3048" y="100774"/>
                </a:lnTo>
                <a:lnTo>
                  <a:pt x="1524" y="100774"/>
                </a:lnTo>
                <a:lnTo>
                  <a:pt x="1524" y="102298"/>
                </a:lnTo>
                <a:lnTo>
                  <a:pt x="0" y="102298"/>
                </a:lnTo>
                <a:lnTo>
                  <a:pt x="0" y="416712"/>
                </a:lnTo>
                <a:lnTo>
                  <a:pt x="1524" y="416712"/>
                </a:lnTo>
                <a:lnTo>
                  <a:pt x="1524" y="418236"/>
                </a:lnTo>
                <a:lnTo>
                  <a:pt x="3048" y="418236"/>
                </a:lnTo>
                <a:lnTo>
                  <a:pt x="4572" y="419862"/>
                </a:lnTo>
                <a:lnTo>
                  <a:pt x="7721" y="419862"/>
                </a:lnTo>
                <a:lnTo>
                  <a:pt x="10769" y="421386"/>
                </a:lnTo>
                <a:lnTo>
                  <a:pt x="32105" y="421386"/>
                </a:lnTo>
                <a:lnTo>
                  <a:pt x="33629" y="419862"/>
                </a:lnTo>
                <a:lnTo>
                  <a:pt x="38201" y="419862"/>
                </a:lnTo>
                <a:lnTo>
                  <a:pt x="39725" y="418236"/>
                </a:lnTo>
                <a:lnTo>
                  <a:pt x="41249" y="418236"/>
                </a:lnTo>
                <a:lnTo>
                  <a:pt x="41249" y="416712"/>
                </a:lnTo>
                <a:lnTo>
                  <a:pt x="42773" y="416712"/>
                </a:lnTo>
                <a:lnTo>
                  <a:pt x="42773" y="102298"/>
                </a:lnTo>
                <a:close/>
              </a:path>
              <a:path w="330200" h="421640">
                <a:moveTo>
                  <a:pt x="99263" y="7620"/>
                </a:moveTo>
                <a:lnTo>
                  <a:pt x="96215" y="4572"/>
                </a:lnTo>
                <a:lnTo>
                  <a:pt x="96215" y="3048"/>
                </a:lnTo>
                <a:lnTo>
                  <a:pt x="93167" y="3048"/>
                </a:lnTo>
                <a:lnTo>
                  <a:pt x="91643" y="1524"/>
                </a:lnTo>
                <a:lnTo>
                  <a:pt x="88595" y="1524"/>
                </a:lnTo>
                <a:lnTo>
                  <a:pt x="84023" y="0"/>
                </a:lnTo>
                <a:lnTo>
                  <a:pt x="74879" y="0"/>
                </a:lnTo>
                <a:lnTo>
                  <a:pt x="71729" y="1524"/>
                </a:lnTo>
                <a:lnTo>
                  <a:pt x="62585" y="1524"/>
                </a:lnTo>
                <a:lnTo>
                  <a:pt x="61061" y="3048"/>
                </a:lnTo>
                <a:lnTo>
                  <a:pt x="58013" y="3048"/>
                </a:lnTo>
                <a:lnTo>
                  <a:pt x="56489" y="4572"/>
                </a:lnTo>
                <a:lnTo>
                  <a:pt x="54965" y="4572"/>
                </a:lnTo>
                <a:lnTo>
                  <a:pt x="51917" y="7620"/>
                </a:lnTo>
                <a:lnTo>
                  <a:pt x="50393" y="10668"/>
                </a:lnTo>
                <a:lnTo>
                  <a:pt x="3048" y="62572"/>
                </a:lnTo>
                <a:lnTo>
                  <a:pt x="1524" y="65620"/>
                </a:lnTo>
                <a:lnTo>
                  <a:pt x="0" y="67144"/>
                </a:lnTo>
                <a:lnTo>
                  <a:pt x="0" y="70192"/>
                </a:lnTo>
                <a:lnTo>
                  <a:pt x="3048" y="73240"/>
                </a:lnTo>
                <a:lnTo>
                  <a:pt x="27533" y="73240"/>
                </a:lnTo>
                <a:lnTo>
                  <a:pt x="29057" y="71716"/>
                </a:lnTo>
                <a:lnTo>
                  <a:pt x="30581" y="71716"/>
                </a:lnTo>
                <a:lnTo>
                  <a:pt x="33629" y="70192"/>
                </a:lnTo>
                <a:lnTo>
                  <a:pt x="38201" y="65620"/>
                </a:lnTo>
                <a:lnTo>
                  <a:pt x="94691" y="13716"/>
                </a:lnTo>
                <a:lnTo>
                  <a:pt x="97739" y="10668"/>
                </a:lnTo>
                <a:lnTo>
                  <a:pt x="97739" y="9144"/>
                </a:lnTo>
                <a:lnTo>
                  <a:pt x="99263" y="7620"/>
                </a:lnTo>
                <a:close/>
              </a:path>
              <a:path w="330200" h="421640">
                <a:moveTo>
                  <a:pt x="329666" y="114490"/>
                </a:moveTo>
                <a:lnTo>
                  <a:pt x="328142" y="111442"/>
                </a:lnTo>
                <a:lnTo>
                  <a:pt x="328142" y="103822"/>
                </a:lnTo>
                <a:lnTo>
                  <a:pt x="323570" y="99250"/>
                </a:lnTo>
                <a:lnTo>
                  <a:pt x="93154" y="99250"/>
                </a:lnTo>
                <a:lnTo>
                  <a:pt x="93154" y="100774"/>
                </a:lnTo>
                <a:lnTo>
                  <a:pt x="90106" y="103822"/>
                </a:lnTo>
                <a:lnTo>
                  <a:pt x="90106" y="108394"/>
                </a:lnTo>
                <a:lnTo>
                  <a:pt x="88582" y="111442"/>
                </a:lnTo>
                <a:lnTo>
                  <a:pt x="88582" y="123634"/>
                </a:lnTo>
                <a:lnTo>
                  <a:pt x="90106" y="125158"/>
                </a:lnTo>
                <a:lnTo>
                  <a:pt x="90106" y="129730"/>
                </a:lnTo>
                <a:lnTo>
                  <a:pt x="91630" y="131254"/>
                </a:lnTo>
                <a:lnTo>
                  <a:pt x="91630" y="132778"/>
                </a:lnTo>
                <a:lnTo>
                  <a:pt x="93154" y="132778"/>
                </a:lnTo>
                <a:lnTo>
                  <a:pt x="93154" y="134302"/>
                </a:lnTo>
                <a:lnTo>
                  <a:pt x="187744" y="134302"/>
                </a:lnTo>
                <a:lnTo>
                  <a:pt x="187744" y="416712"/>
                </a:lnTo>
                <a:lnTo>
                  <a:pt x="189268" y="416712"/>
                </a:lnTo>
                <a:lnTo>
                  <a:pt x="189268" y="418236"/>
                </a:lnTo>
                <a:lnTo>
                  <a:pt x="190792" y="418236"/>
                </a:lnTo>
                <a:lnTo>
                  <a:pt x="192316" y="419862"/>
                </a:lnTo>
                <a:lnTo>
                  <a:pt x="196888" y="419862"/>
                </a:lnTo>
                <a:lnTo>
                  <a:pt x="198412" y="421386"/>
                </a:lnTo>
                <a:lnTo>
                  <a:pt x="219837" y="421386"/>
                </a:lnTo>
                <a:lnTo>
                  <a:pt x="221361" y="419862"/>
                </a:lnTo>
                <a:lnTo>
                  <a:pt x="225933" y="419862"/>
                </a:lnTo>
                <a:lnTo>
                  <a:pt x="227457" y="418236"/>
                </a:lnTo>
                <a:lnTo>
                  <a:pt x="228981" y="418236"/>
                </a:lnTo>
                <a:lnTo>
                  <a:pt x="228981" y="416712"/>
                </a:lnTo>
                <a:lnTo>
                  <a:pt x="230505" y="416712"/>
                </a:lnTo>
                <a:lnTo>
                  <a:pt x="230505" y="134302"/>
                </a:lnTo>
                <a:lnTo>
                  <a:pt x="323570" y="134302"/>
                </a:lnTo>
                <a:lnTo>
                  <a:pt x="325094" y="132778"/>
                </a:lnTo>
                <a:lnTo>
                  <a:pt x="326618" y="132778"/>
                </a:lnTo>
                <a:lnTo>
                  <a:pt x="326618" y="131254"/>
                </a:lnTo>
                <a:lnTo>
                  <a:pt x="328142" y="129730"/>
                </a:lnTo>
                <a:lnTo>
                  <a:pt x="328142" y="125158"/>
                </a:lnTo>
                <a:lnTo>
                  <a:pt x="329666" y="123634"/>
                </a:lnTo>
                <a:lnTo>
                  <a:pt x="329666" y="1144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6480728" y="1175145"/>
            <a:ext cx="36924" cy="276926"/>
          </a:xfrm>
          <a:custGeom>
            <a:avLst/>
            <a:gdLst/>
            <a:ahLst/>
            <a:cxnLst/>
            <a:rect l="l" t="t" r="r" b="b"/>
            <a:pathLst>
              <a:path w="43179" h="323850">
                <a:moveTo>
                  <a:pt x="0" y="319087"/>
                </a:moveTo>
                <a:lnTo>
                  <a:pt x="0" y="4667"/>
                </a:lnTo>
                <a:lnTo>
                  <a:pt x="1523" y="4667"/>
                </a:lnTo>
                <a:lnTo>
                  <a:pt x="1523" y="3143"/>
                </a:lnTo>
                <a:lnTo>
                  <a:pt x="3047" y="3143"/>
                </a:lnTo>
                <a:lnTo>
                  <a:pt x="4571" y="1619"/>
                </a:lnTo>
                <a:lnTo>
                  <a:pt x="6095" y="1619"/>
                </a:lnTo>
                <a:lnTo>
                  <a:pt x="9143" y="0"/>
                </a:lnTo>
                <a:lnTo>
                  <a:pt x="33527" y="0"/>
                </a:lnTo>
                <a:lnTo>
                  <a:pt x="36575" y="1619"/>
                </a:lnTo>
                <a:lnTo>
                  <a:pt x="39719" y="1619"/>
                </a:lnTo>
                <a:lnTo>
                  <a:pt x="41243" y="3143"/>
                </a:lnTo>
                <a:lnTo>
                  <a:pt x="41243" y="4667"/>
                </a:lnTo>
                <a:lnTo>
                  <a:pt x="42767" y="4667"/>
                </a:lnTo>
                <a:lnTo>
                  <a:pt x="42767" y="316039"/>
                </a:lnTo>
                <a:lnTo>
                  <a:pt x="42767" y="319087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719" y="320611"/>
                </a:lnTo>
                <a:lnTo>
                  <a:pt x="38195" y="322230"/>
                </a:lnTo>
                <a:lnTo>
                  <a:pt x="33527" y="322230"/>
                </a:lnTo>
                <a:lnTo>
                  <a:pt x="32003" y="323754"/>
                </a:lnTo>
                <a:lnTo>
                  <a:pt x="10667" y="323754"/>
                </a:lnTo>
                <a:lnTo>
                  <a:pt x="7619" y="322230"/>
                </a:lnTo>
                <a:lnTo>
                  <a:pt x="4571" y="322230"/>
                </a:lnTo>
                <a:lnTo>
                  <a:pt x="3047" y="320611"/>
                </a:lnTo>
                <a:lnTo>
                  <a:pt x="1523" y="320611"/>
                </a:lnTo>
                <a:lnTo>
                  <a:pt x="1523" y="319087"/>
                </a:lnTo>
                <a:lnTo>
                  <a:pt x="0" y="319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6574710" y="1172538"/>
            <a:ext cx="454485" cy="282356"/>
          </a:xfrm>
          <a:custGeom>
            <a:avLst/>
            <a:gdLst/>
            <a:ahLst/>
            <a:cxnLst/>
            <a:rect l="l" t="t" r="r" b="b"/>
            <a:pathLst>
              <a:path w="531495" h="330200">
                <a:moveTo>
                  <a:pt x="231940" y="47345"/>
                </a:moveTo>
                <a:lnTo>
                  <a:pt x="230416" y="44297"/>
                </a:lnTo>
                <a:lnTo>
                  <a:pt x="230416" y="36677"/>
                </a:lnTo>
                <a:lnTo>
                  <a:pt x="228892" y="35153"/>
                </a:lnTo>
                <a:lnTo>
                  <a:pt x="228892" y="32105"/>
                </a:lnTo>
                <a:lnTo>
                  <a:pt x="218224" y="21437"/>
                </a:lnTo>
                <a:lnTo>
                  <a:pt x="199936" y="12293"/>
                </a:lnTo>
                <a:lnTo>
                  <a:pt x="192214" y="9245"/>
                </a:lnTo>
                <a:lnTo>
                  <a:pt x="184594" y="6197"/>
                </a:lnTo>
                <a:lnTo>
                  <a:pt x="140398" y="0"/>
                </a:lnTo>
                <a:lnTo>
                  <a:pt x="124891" y="850"/>
                </a:lnTo>
                <a:lnTo>
                  <a:pt x="83921" y="12293"/>
                </a:lnTo>
                <a:lnTo>
                  <a:pt x="47840" y="34582"/>
                </a:lnTo>
                <a:lnTo>
                  <a:pt x="21907" y="68770"/>
                </a:lnTo>
                <a:lnTo>
                  <a:pt x="5143" y="114122"/>
                </a:lnTo>
                <a:lnTo>
                  <a:pt x="0" y="169545"/>
                </a:lnTo>
                <a:lnTo>
                  <a:pt x="571" y="188429"/>
                </a:lnTo>
                <a:lnTo>
                  <a:pt x="9144" y="238226"/>
                </a:lnTo>
                <a:lnTo>
                  <a:pt x="28003" y="277736"/>
                </a:lnTo>
                <a:lnTo>
                  <a:pt x="56210" y="306133"/>
                </a:lnTo>
                <a:lnTo>
                  <a:pt x="92227" y="323392"/>
                </a:lnTo>
                <a:lnTo>
                  <a:pt x="135826" y="329857"/>
                </a:lnTo>
                <a:lnTo>
                  <a:pt x="144716" y="329590"/>
                </a:lnTo>
                <a:lnTo>
                  <a:pt x="153162" y="328904"/>
                </a:lnTo>
                <a:lnTo>
                  <a:pt x="160972" y="327964"/>
                </a:lnTo>
                <a:lnTo>
                  <a:pt x="169354" y="326809"/>
                </a:lnTo>
                <a:lnTo>
                  <a:pt x="183070" y="322148"/>
                </a:lnTo>
                <a:lnTo>
                  <a:pt x="196786" y="317563"/>
                </a:lnTo>
                <a:lnTo>
                  <a:pt x="204508" y="314515"/>
                </a:lnTo>
                <a:lnTo>
                  <a:pt x="210604" y="311467"/>
                </a:lnTo>
                <a:lnTo>
                  <a:pt x="215176" y="308419"/>
                </a:lnTo>
                <a:lnTo>
                  <a:pt x="221272" y="303847"/>
                </a:lnTo>
                <a:lnTo>
                  <a:pt x="224320" y="302323"/>
                </a:lnTo>
                <a:lnTo>
                  <a:pt x="230416" y="296227"/>
                </a:lnTo>
                <a:lnTo>
                  <a:pt x="230416" y="293179"/>
                </a:lnTo>
                <a:lnTo>
                  <a:pt x="231940" y="291655"/>
                </a:lnTo>
                <a:lnTo>
                  <a:pt x="231940" y="265658"/>
                </a:lnTo>
                <a:lnTo>
                  <a:pt x="230416" y="264134"/>
                </a:lnTo>
                <a:lnTo>
                  <a:pt x="230416" y="262610"/>
                </a:lnTo>
                <a:lnTo>
                  <a:pt x="228892" y="261086"/>
                </a:lnTo>
                <a:lnTo>
                  <a:pt x="222796" y="261086"/>
                </a:lnTo>
                <a:lnTo>
                  <a:pt x="219748" y="262610"/>
                </a:lnTo>
                <a:lnTo>
                  <a:pt x="215176" y="265658"/>
                </a:lnTo>
                <a:lnTo>
                  <a:pt x="212128" y="268706"/>
                </a:lnTo>
                <a:lnTo>
                  <a:pt x="206032" y="271843"/>
                </a:lnTo>
                <a:lnTo>
                  <a:pt x="167436" y="289090"/>
                </a:lnTo>
                <a:lnTo>
                  <a:pt x="140398" y="291592"/>
                </a:lnTo>
                <a:lnTo>
                  <a:pt x="130733" y="291109"/>
                </a:lnTo>
                <a:lnTo>
                  <a:pt x="92735" y="279146"/>
                </a:lnTo>
                <a:lnTo>
                  <a:pt x="65366" y="251231"/>
                </a:lnTo>
                <a:lnTo>
                  <a:pt x="48945" y="207911"/>
                </a:lnTo>
                <a:lnTo>
                  <a:pt x="45720" y="166497"/>
                </a:lnTo>
                <a:lnTo>
                  <a:pt x="46037" y="151879"/>
                </a:lnTo>
                <a:lnTo>
                  <a:pt x="51816" y="111544"/>
                </a:lnTo>
                <a:lnTo>
                  <a:pt x="71729" y="71818"/>
                </a:lnTo>
                <a:lnTo>
                  <a:pt x="102209" y="45821"/>
                </a:lnTo>
                <a:lnTo>
                  <a:pt x="140398" y="38201"/>
                </a:lnTo>
                <a:lnTo>
                  <a:pt x="150139" y="38481"/>
                </a:lnTo>
                <a:lnTo>
                  <a:pt x="192620" y="50279"/>
                </a:lnTo>
                <a:lnTo>
                  <a:pt x="198412" y="53441"/>
                </a:lnTo>
                <a:lnTo>
                  <a:pt x="204508" y="56489"/>
                </a:lnTo>
                <a:lnTo>
                  <a:pt x="209080" y="61150"/>
                </a:lnTo>
                <a:lnTo>
                  <a:pt x="218224" y="67246"/>
                </a:lnTo>
                <a:lnTo>
                  <a:pt x="221272" y="68770"/>
                </a:lnTo>
                <a:lnTo>
                  <a:pt x="225844" y="68770"/>
                </a:lnTo>
                <a:lnTo>
                  <a:pt x="228892" y="65722"/>
                </a:lnTo>
                <a:lnTo>
                  <a:pt x="228892" y="64198"/>
                </a:lnTo>
                <a:lnTo>
                  <a:pt x="230416" y="62674"/>
                </a:lnTo>
                <a:lnTo>
                  <a:pt x="230416" y="54965"/>
                </a:lnTo>
                <a:lnTo>
                  <a:pt x="231940" y="53441"/>
                </a:lnTo>
                <a:lnTo>
                  <a:pt x="231940" y="47345"/>
                </a:lnTo>
                <a:close/>
              </a:path>
              <a:path w="531495" h="330200">
                <a:moveTo>
                  <a:pt x="531025" y="314515"/>
                </a:moveTo>
                <a:lnTo>
                  <a:pt x="529501" y="309943"/>
                </a:lnTo>
                <a:lnTo>
                  <a:pt x="447103" y="83502"/>
                </a:lnTo>
                <a:lnTo>
                  <a:pt x="447103" y="207645"/>
                </a:lnTo>
                <a:lnTo>
                  <a:pt x="335762" y="207645"/>
                </a:lnTo>
                <a:lnTo>
                  <a:pt x="390626" y="47345"/>
                </a:lnTo>
                <a:lnTo>
                  <a:pt x="447103" y="207645"/>
                </a:lnTo>
                <a:lnTo>
                  <a:pt x="447103" y="83502"/>
                </a:lnTo>
                <a:lnTo>
                  <a:pt x="421195" y="12293"/>
                </a:lnTo>
                <a:lnTo>
                  <a:pt x="421195" y="10769"/>
                </a:lnTo>
                <a:lnTo>
                  <a:pt x="419671" y="9245"/>
                </a:lnTo>
                <a:lnTo>
                  <a:pt x="419671" y="7721"/>
                </a:lnTo>
                <a:lnTo>
                  <a:pt x="416623" y="4673"/>
                </a:lnTo>
                <a:lnTo>
                  <a:pt x="413575" y="4673"/>
                </a:lnTo>
                <a:lnTo>
                  <a:pt x="412051" y="3048"/>
                </a:lnTo>
                <a:lnTo>
                  <a:pt x="373862" y="3048"/>
                </a:lnTo>
                <a:lnTo>
                  <a:pt x="372338" y="4673"/>
                </a:lnTo>
                <a:lnTo>
                  <a:pt x="369290" y="4673"/>
                </a:lnTo>
                <a:lnTo>
                  <a:pt x="367766" y="6197"/>
                </a:lnTo>
                <a:lnTo>
                  <a:pt x="367766" y="7721"/>
                </a:lnTo>
                <a:lnTo>
                  <a:pt x="366242" y="7721"/>
                </a:lnTo>
                <a:lnTo>
                  <a:pt x="364718" y="9245"/>
                </a:lnTo>
                <a:lnTo>
                  <a:pt x="364718" y="12293"/>
                </a:lnTo>
                <a:lnTo>
                  <a:pt x="257848" y="309943"/>
                </a:lnTo>
                <a:lnTo>
                  <a:pt x="254800" y="316039"/>
                </a:lnTo>
                <a:lnTo>
                  <a:pt x="254800" y="322135"/>
                </a:lnTo>
                <a:lnTo>
                  <a:pt x="256324" y="323659"/>
                </a:lnTo>
                <a:lnTo>
                  <a:pt x="257848" y="325285"/>
                </a:lnTo>
                <a:lnTo>
                  <a:pt x="260896" y="325285"/>
                </a:lnTo>
                <a:lnTo>
                  <a:pt x="263944" y="326809"/>
                </a:lnTo>
                <a:lnTo>
                  <a:pt x="289941" y="326809"/>
                </a:lnTo>
                <a:lnTo>
                  <a:pt x="291465" y="325285"/>
                </a:lnTo>
                <a:lnTo>
                  <a:pt x="292989" y="325285"/>
                </a:lnTo>
                <a:lnTo>
                  <a:pt x="294513" y="323659"/>
                </a:lnTo>
                <a:lnTo>
                  <a:pt x="296037" y="323659"/>
                </a:lnTo>
                <a:lnTo>
                  <a:pt x="296037" y="322135"/>
                </a:lnTo>
                <a:lnTo>
                  <a:pt x="297561" y="320611"/>
                </a:lnTo>
                <a:lnTo>
                  <a:pt x="297561" y="319087"/>
                </a:lnTo>
                <a:lnTo>
                  <a:pt x="299085" y="317563"/>
                </a:lnTo>
                <a:lnTo>
                  <a:pt x="324993" y="241274"/>
                </a:lnTo>
                <a:lnTo>
                  <a:pt x="335762" y="241274"/>
                </a:lnTo>
                <a:lnTo>
                  <a:pt x="447103" y="241274"/>
                </a:lnTo>
                <a:lnTo>
                  <a:pt x="457771" y="241274"/>
                </a:lnTo>
                <a:lnTo>
                  <a:pt x="485305" y="319087"/>
                </a:lnTo>
                <a:lnTo>
                  <a:pt x="486829" y="320611"/>
                </a:lnTo>
                <a:lnTo>
                  <a:pt x="486829" y="322135"/>
                </a:lnTo>
                <a:lnTo>
                  <a:pt x="488353" y="322135"/>
                </a:lnTo>
                <a:lnTo>
                  <a:pt x="488353" y="323659"/>
                </a:lnTo>
                <a:lnTo>
                  <a:pt x="489877" y="325285"/>
                </a:lnTo>
                <a:lnTo>
                  <a:pt x="492925" y="325285"/>
                </a:lnTo>
                <a:lnTo>
                  <a:pt x="495973" y="326809"/>
                </a:lnTo>
                <a:lnTo>
                  <a:pt x="526453" y="326809"/>
                </a:lnTo>
                <a:lnTo>
                  <a:pt x="527977" y="325285"/>
                </a:lnTo>
                <a:lnTo>
                  <a:pt x="529501" y="323659"/>
                </a:lnTo>
                <a:lnTo>
                  <a:pt x="531025" y="322135"/>
                </a:lnTo>
                <a:lnTo>
                  <a:pt x="531025" y="314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854806" y="1847505"/>
            <a:ext cx="80879" cy="80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7" name="object 17"/>
          <p:cNvGrpSpPr/>
          <p:nvPr/>
        </p:nvGrpSpPr>
        <p:grpSpPr>
          <a:xfrm>
            <a:off x="1136701" y="1795297"/>
            <a:ext cx="339371" cy="266610"/>
            <a:chOff x="1329308" y="1870900"/>
            <a:chExt cx="396875" cy="311785"/>
          </a:xfrm>
        </p:grpSpPr>
        <p:sp>
          <p:nvSpPr>
            <p:cNvPr id="18" name="object 18"/>
            <p:cNvSpPr/>
            <p:nvPr/>
          </p:nvSpPr>
          <p:spPr>
            <a:xfrm>
              <a:off x="1329308" y="1870900"/>
              <a:ext cx="207549" cy="2443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9" name="object 19"/>
            <p:cNvSpPr/>
            <p:nvPr/>
          </p:nvSpPr>
          <p:spPr>
            <a:xfrm>
              <a:off x="1571910" y="1933479"/>
              <a:ext cx="154114" cy="2488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20" name="object 20"/>
          <p:cNvSpPr/>
          <p:nvPr/>
        </p:nvSpPr>
        <p:spPr>
          <a:xfrm>
            <a:off x="1516416" y="1780962"/>
            <a:ext cx="865231" cy="2806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/>
          <p:nvPr/>
        </p:nvSpPr>
        <p:spPr>
          <a:xfrm>
            <a:off x="2474337" y="1779659"/>
            <a:ext cx="1093614" cy="2258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22" name="object 22"/>
          <p:cNvGrpSpPr/>
          <p:nvPr/>
        </p:nvGrpSpPr>
        <p:grpSpPr>
          <a:xfrm>
            <a:off x="3690613" y="1848809"/>
            <a:ext cx="304076" cy="212853"/>
            <a:chOff x="4315967" y="1933479"/>
            <a:chExt cx="355600" cy="248920"/>
          </a:xfrm>
        </p:grpSpPr>
        <p:sp>
          <p:nvSpPr>
            <p:cNvPr id="23" name="object 23"/>
            <p:cNvSpPr/>
            <p:nvPr/>
          </p:nvSpPr>
          <p:spPr>
            <a:xfrm>
              <a:off x="4315967" y="1933479"/>
              <a:ext cx="154114" cy="2488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4" name="object 24"/>
            <p:cNvSpPr/>
            <p:nvPr/>
          </p:nvSpPr>
          <p:spPr>
            <a:xfrm>
              <a:off x="4503610" y="1933479"/>
              <a:ext cx="167925" cy="18326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25" name="object 25"/>
          <p:cNvSpPr/>
          <p:nvPr/>
        </p:nvSpPr>
        <p:spPr>
          <a:xfrm>
            <a:off x="4033840" y="1848809"/>
            <a:ext cx="83485" cy="1554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1136701" y="2171265"/>
            <a:ext cx="767330" cy="2258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2016268" y="2171265"/>
            <a:ext cx="1111859" cy="2258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3229939" y="2172569"/>
            <a:ext cx="1487665" cy="27936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1144520" y="2564257"/>
            <a:ext cx="2038422" cy="27936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3286057" y="2632148"/>
            <a:ext cx="131784" cy="1566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3520956" y="2564257"/>
            <a:ext cx="850815" cy="27936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1154945" y="2955945"/>
            <a:ext cx="1045315" cy="2257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2302072" y="3023836"/>
            <a:ext cx="131784" cy="1578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2474337" y="3023792"/>
            <a:ext cx="212663" cy="15532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2808360" y="3025095"/>
            <a:ext cx="124046" cy="15662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2980623" y="3023792"/>
            <a:ext cx="212745" cy="15532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3297786" y="2957247"/>
            <a:ext cx="899114" cy="27933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4298712" y="3023874"/>
            <a:ext cx="133168" cy="15784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1154945" y="3346248"/>
            <a:ext cx="122716" cy="225885"/>
          </a:xfrm>
          <a:custGeom>
            <a:avLst/>
            <a:gdLst/>
            <a:ahLst/>
            <a:cxnLst/>
            <a:rect l="l" t="t" r="r" b="b"/>
            <a:pathLst>
              <a:path w="143509" h="264160">
                <a:moveTo>
                  <a:pt x="0" y="190881"/>
                </a:moveTo>
                <a:lnTo>
                  <a:pt x="0" y="85534"/>
                </a:lnTo>
                <a:lnTo>
                  <a:pt x="1524" y="85534"/>
                </a:lnTo>
                <a:lnTo>
                  <a:pt x="3048" y="84010"/>
                </a:lnTo>
                <a:lnTo>
                  <a:pt x="9144" y="84010"/>
                </a:lnTo>
                <a:lnTo>
                  <a:pt x="12192" y="82486"/>
                </a:lnTo>
                <a:lnTo>
                  <a:pt x="18288" y="82486"/>
                </a:lnTo>
                <a:lnTo>
                  <a:pt x="19812" y="84010"/>
                </a:lnTo>
                <a:lnTo>
                  <a:pt x="27432" y="84010"/>
                </a:lnTo>
                <a:lnTo>
                  <a:pt x="28956" y="85534"/>
                </a:lnTo>
                <a:lnTo>
                  <a:pt x="28956" y="87058"/>
                </a:lnTo>
                <a:lnTo>
                  <a:pt x="30480" y="87058"/>
                </a:lnTo>
                <a:lnTo>
                  <a:pt x="30480" y="204597"/>
                </a:lnTo>
                <a:lnTo>
                  <a:pt x="42767" y="228981"/>
                </a:lnTo>
                <a:lnTo>
                  <a:pt x="45815" y="232029"/>
                </a:lnTo>
                <a:lnTo>
                  <a:pt x="50387" y="235077"/>
                </a:lnTo>
                <a:lnTo>
                  <a:pt x="54959" y="236696"/>
                </a:lnTo>
                <a:lnTo>
                  <a:pt x="59531" y="238220"/>
                </a:lnTo>
                <a:lnTo>
                  <a:pt x="73437" y="238141"/>
                </a:lnTo>
                <a:lnTo>
                  <a:pt x="106958" y="213574"/>
                </a:lnTo>
                <a:lnTo>
                  <a:pt x="112966" y="206121"/>
                </a:lnTo>
                <a:lnTo>
                  <a:pt x="112966" y="87058"/>
                </a:lnTo>
                <a:lnTo>
                  <a:pt x="114490" y="87058"/>
                </a:lnTo>
                <a:lnTo>
                  <a:pt x="114490" y="85534"/>
                </a:lnTo>
                <a:lnTo>
                  <a:pt x="116014" y="84010"/>
                </a:lnTo>
                <a:lnTo>
                  <a:pt x="123634" y="84010"/>
                </a:lnTo>
                <a:lnTo>
                  <a:pt x="125158" y="82486"/>
                </a:lnTo>
                <a:lnTo>
                  <a:pt x="131254" y="82486"/>
                </a:lnTo>
                <a:lnTo>
                  <a:pt x="134302" y="84010"/>
                </a:lnTo>
                <a:lnTo>
                  <a:pt x="140398" y="84010"/>
                </a:lnTo>
                <a:lnTo>
                  <a:pt x="141922" y="85534"/>
                </a:lnTo>
                <a:lnTo>
                  <a:pt x="143446" y="85534"/>
                </a:lnTo>
                <a:lnTo>
                  <a:pt x="143446" y="259556"/>
                </a:lnTo>
                <a:lnTo>
                  <a:pt x="141922" y="261080"/>
                </a:lnTo>
                <a:lnTo>
                  <a:pt x="138874" y="261080"/>
                </a:lnTo>
                <a:lnTo>
                  <a:pt x="137350" y="262604"/>
                </a:lnTo>
                <a:lnTo>
                  <a:pt x="122110" y="262604"/>
                </a:lnTo>
                <a:lnTo>
                  <a:pt x="120586" y="261080"/>
                </a:lnTo>
                <a:lnTo>
                  <a:pt x="117538" y="261080"/>
                </a:lnTo>
                <a:lnTo>
                  <a:pt x="117538" y="259556"/>
                </a:lnTo>
                <a:lnTo>
                  <a:pt x="116014" y="259556"/>
                </a:lnTo>
                <a:lnTo>
                  <a:pt x="116014" y="235077"/>
                </a:lnTo>
                <a:lnTo>
                  <a:pt x="80748" y="260913"/>
                </a:lnTo>
                <a:lnTo>
                  <a:pt x="59531" y="264128"/>
                </a:lnTo>
                <a:lnTo>
                  <a:pt x="51801" y="263842"/>
                </a:lnTo>
                <a:lnTo>
                  <a:pt x="7620" y="238220"/>
                </a:lnTo>
                <a:lnTo>
                  <a:pt x="3048" y="221361"/>
                </a:lnTo>
                <a:lnTo>
                  <a:pt x="1285" y="215098"/>
                </a:lnTo>
                <a:lnTo>
                  <a:pt x="381" y="207835"/>
                </a:lnTo>
                <a:lnTo>
                  <a:pt x="47" y="199715"/>
                </a:lnTo>
                <a:lnTo>
                  <a:pt x="0" y="190881"/>
                </a:lnTo>
                <a:close/>
              </a:path>
              <a:path w="143509" h="264160">
                <a:moveTo>
                  <a:pt x="59531" y="56483"/>
                </a:moveTo>
                <a:lnTo>
                  <a:pt x="59531" y="51911"/>
                </a:lnTo>
                <a:lnTo>
                  <a:pt x="61055" y="50387"/>
                </a:lnTo>
                <a:lnTo>
                  <a:pt x="86963" y="7620"/>
                </a:lnTo>
                <a:lnTo>
                  <a:pt x="88487" y="6096"/>
                </a:lnTo>
                <a:lnTo>
                  <a:pt x="88487" y="4572"/>
                </a:lnTo>
                <a:lnTo>
                  <a:pt x="90011" y="3048"/>
                </a:lnTo>
                <a:lnTo>
                  <a:pt x="91535" y="3048"/>
                </a:lnTo>
                <a:lnTo>
                  <a:pt x="91535" y="1524"/>
                </a:lnTo>
                <a:lnTo>
                  <a:pt x="94583" y="1524"/>
                </a:lnTo>
                <a:lnTo>
                  <a:pt x="96107" y="0"/>
                </a:lnTo>
                <a:lnTo>
                  <a:pt x="114490" y="0"/>
                </a:lnTo>
                <a:lnTo>
                  <a:pt x="117538" y="1524"/>
                </a:lnTo>
                <a:lnTo>
                  <a:pt x="119062" y="1524"/>
                </a:lnTo>
                <a:lnTo>
                  <a:pt x="119062" y="3048"/>
                </a:lnTo>
                <a:lnTo>
                  <a:pt x="120586" y="3048"/>
                </a:lnTo>
                <a:lnTo>
                  <a:pt x="120586" y="7620"/>
                </a:lnTo>
                <a:lnTo>
                  <a:pt x="119062" y="9144"/>
                </a:lnTo>
                <a:lnTo>
                  <a:pt x="85439" y="51911"/>
                </a:lnTo>
                <a:lnTo>
                  <a:pt x="83915" y="53435"/>
                </a:lnTo>
                <a:lnTo>
                  <a:pt x="83915" y="54959"/>
                </a:lnTo>
                <a:lnTo>
                  <a:pt x="82391" y="54959"/>
                </a:lnTo>
                <a:lnTo>
                  <a:pt x="82391" y="56483"/>
                </a:lnTo>
                <a:lnTo>
                  <a:pt x="79343" y="56483"/>
                </a:lnTo>
                <a:lnTo>
                  <a:pt x="77819" y="58007"/>
                </a:lnTo>
                <a:lnTo>
                  <a:pt x="62579" y="58007"/>
                </a:lnTo>
                <a:lnTo>
                  <a:pt x="61055" y="56483"/>
                </a:lnTo>
                <a:lnTo>
                  <a:pt x="59531" y="56483"/>
                </a:lnTo>
                <a:close/>
              </a:path>
              <a:path w="143509" h="264160">
                <a:moveTo>
                  <a:pt x="58007" y="54959"/>
                </a:moveTo>
                <a:lnTo>
                  <a:pt x="59531" y="53435"/>
                </a:lnTo>
                <a:lnTo>
                  <a:pt x="59531" y="54959"/>
                </a:lnTo>
                <a:lnTo>
                  <a:pt x="58007" y="54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1327210" y="3415480"/>
            <a:ext cx="122662" cy="15532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41" name="object 41"/>
          <p:cNvGrpSpPr/>
          <p:nvPr/>
        </p:nvGrpSpPr>
        <p:grpSpPr>
          <a:xfrm>
            <a:off x="1494262" y="3357976"/>
            <a:ext cx="345886" cy="214482"/>
            <a:chOff x="1747456" y="3698366"/>
            <a:chExt cx="404495" cy="250825"/>
          </a:xfrm>
        </p:grpSpPr>
        <p:sp>
          <p:nvSpPr>
            <p:cNvPr id="42" name="object 42"/>
            <p:cNvSpPr/>
            <p:nvPr/>
          </p:nvSpPr>
          <p:spPr>
            <a:xfrm>
              <a:off x="1747456" y="3698366"/>
              <a:ext cx="38100" cy="248920"/>
            </a:xfrm>
            <a:custGeom>
              <a:avLst/>
              <a:gdLst/>
              <a:ahLst/>
              <a:cxnLst/>
              <a:rect l="l" t="t" r="r" b="b"/>
              <a:pathLst>
                <a:path w="38100" h="248920">
                  <a:moveTo>
                    <a:pt x="33528" y="245840"/>
                  </a:moveTo>
                  <a:lnTo>
                    <a:pt x="33528" y="73342"/>
                  </a:lnTo>
                  <a:lnTo>
                    <a:pt x="35052" y="73342"/>
                  </a:lnTo>
                  <a:lnTo>
                    <a:pt x="35052" y="244316"/>
                  </a:lnTo>
                  <a:lnTo>
                    <a:pt x="33528" y="245840"/>
                  </a:lnTo>
                  <a:close/>
                </a:path>
                <a:path w="38100" h="248920">
                  <a:moveTo>
                    <a:pt x="4572" y="245840"/>
                  </a:moveTo>
                  <a:lnTo>
                    <a:pt x="4572" y="71818"/>
                  </a:lnTo>
                  <a:lnTo>
                    <a:pt x="6096" y="71818"/>
                  </a:lnTo>
                  <a:lnTo>
                    <a:pt x="7620" y="70294"/>
                  </a:lnTo>
                  <a:lnTo>
                    <a:pt x="13716" y="70294"/>
                  </a:lnTo>
                  <a:lnTo>
                    <a:pt x="16764" y="68770"/>
                  </a:lnTo>
                  <a:lnTo>
                    <a:pt x="22860" y="68770"/>
                  </a:lnTo>
                  <a:lnTo>
                    <a:pt x="24384" y="70294"/>
                  </a:lnTo>
                  <a:lnTo>
                    <a:pt x="32004" y="70294"/>
                  </a:lnTo>
                  <a:lnTo>
                    <a:pt x="33528" y="71818"/>
                  </a:lnTo>
                  <a:lnTo>
                    <a:pt x="33528" y="247364"/>
                  </a:lnTo>
                  <a:lnTo>
                    <a:pt x="28956" y="247364"/>
                  </a:lnTo>
                  <a:lnTo>
                    <a:pt x="27432" y="248888"/>
                  </a:lnTo>
                  <a:lnTo>
                    <a:pt x="10668" y="248888"/>
                  </a:lnTo>
                  <a:lnTo>
                    <a:pt x="9144" y="247364"/>
                  </a:lnTo>
                  <a:lnTo>
                    <a:pt x="6096" y="247364"/>
                  </a:lnTo>
                  <a:lnTo>
                    <a:pt x="6096" y="245840"/>
                  </a:lnTo>
                  <a:lnTo>
                    <a:pt x="4572" y="245840"/>
                  </a:lnTo>
                  <a:close/>
                </a:path>
                <a:path w="38100" h="248920">
                  <a:moveTo>
                    <a:pt x="0" y="26003"/>
                  </a:moveTo>
                  <a:lnTo>
                    <a:pt x="0" y="12287"/>
                  </a:lnTo>
                  <a:lnTo>
                    <a:pt x="1524" y="6096"/>
                  </a:lnTo>
                  <a:lnTo>
                    <a:pt x="4572" y="4572"/>
                  </a:lnTo>
                  <a:lnTo>
                    <a:pt x="7620" y="1524"/>
                  </a:lnTo>
                  <a:lnTo>
                    <a:pt x="12192" y="0"/>
                  </a:lnTo>
                  <a:lnTo>
                    <a:pt x="27432" y="0"/>
                  </a:lnTo>
                  <a:lnTo>
                    <a:pt x="32004" y="1524"/>
                  </a:lnTo>
                  <a:lnTo>
                    <a:pt x="36576" y="6096"/>
                  </a:lnTo>
                  <a:lnTo>
                    <a:pt x="38100" y="12287"/>
                  </a:lnTo>
                  <a:lnTo>
                    <a:pt x="38100" y="26003"/>
                  </a:lnTo>
                  <a:lnTo>
                    <a:pt x="36576" y="30575"/>
                  </a:lnTo>
                  <a:lnTo>
                    <a:pt x="35052" y="33623"/>
                  </a:lnTo>
                  <a:lnTo>
                    <a:pt x="32004" y="35147"/>
                  </a:lnTo>
                  <a:lnTo>
                    <a:pt x="27432" y="36671"/>
                  </a:lnTo>
                  <a:lnTo>
                    <a:pt x="7620" y="36671"/>
                  </a:lnTo>
                  <a:lnTo>
                    <a:pt x="1524" y="30575"/>
                  </a:lnTo>
                  <a:lnTo>
                    <a:pt x="0" y="26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3" name="object 43"/>
            <p:cNvSpPr/>
            <p:nvPr/>
          </p:nvSpPr>
          <p:spPr>
            <a:xfrm>
              <a:off x="1826799" y="3765613"/>
              <a:ext cx="131254" cy="18316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4" name="object 44"/>
            <p:cNvSpPr/>
            <p:nvPr/>
          </p:nvSpPr>
          <p:spPr>
            <a:xfrm>
              <a:off x="1985486" y="3765613"/>
              <a:ext cx="166401" cy="183165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45" name="object 45"/>
          <p:cNvSpPr/>
          <p:nvPr/>
        </p:nvSpPr>
        <p:spPr>
          <a:xfrm>
            <a:off x="1953634" y="3415479"/>
            <a:ext cx="1235824" cy="21274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6" name="object 46"/>
          <p:cNvSpPr/>
          <p:nvPr/>
        </p:nvSpPr>
        <p:spPr>
          <a:xfrm>
            <a:off x="3302999" y="3346248"/>
            <a:ext cx="1294549" cy="22585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7" name="object 47"/>
          <p:cNvSpPr/>
          <p:nvPr/>
        </p:nvSpPr>
        <p:spPr>
          <a:xfrm>
            <a:off x="4636806" y="3347633"/>
            <a:ext cx="26064" cy="223170"/>
          </a:xfrm>
          <a:custGeom>
            <a:avLst/>
            <a:gdLst/>
            <a:ahLst/>
            <a:cxnLst/>
            <a:rect l="l" t="t" r="r" b="b"/>
            <a:pathLst>
              <a:path w="30479" h="260985">
                <a:moveTo>
                  <a:pt x="0" y="256413"/>
                </a:moveTo>
                <a:lnTo>
                  <a:pt x="0" y="4572"/>
                </a:lnTo>
                <a:lnTo>
                  <a:pt x="3048" y="1524"/>
                </a:lnTo>
                <a:lnTo>
                  <a:pt x="4572" y="1524"/>
                </a:lnTo>
                <a:lnTo>
                  <a:pt x="6096" y="0"/>
                </a:lnTo>
                <a:lnTo>
                  <a:pt x="25908" y="0"/>
                </a:lnTo>
                <a:lnTo>
                  <a:pt x="27432" y="1524"/>
                </a:lnTo>
                <a:lnTo>
                  <a:pt x="28956" y="1524"/>
                </a:lnTo>
                <a:lnTo>
                  <a:pt x="30480" y="3048"/>
                </a:lnTo>
                <a:lnTo>
                  <a:pt x="30480" y="257937"/>
                </a:lnTo>
                <a:lnTo>
                  <a:pt x="28956" y="259461"/>
                </a:lnTo>
                <a:lnTo>
                  <a:pt x="25908" y="259461"/>
                </a:lnTo>
                <a:lnTo>
                  <a:pt x="22860" y="260985"/>
                </a:lnTo>
                <a:lnTo>
                  <a:pt x="6096" y="260985"/>
                </a:lnTo>
                <a:lnTo>
                  <a:pt x="4572" y="259461"/>
                </a:lnTo>
                <a:lnTo>
                  <a:pt x="3048" y="259461"/>
                </a:lnTo>
                <a:lnTo>
                  <a:pt x="1524" y="257937"/>
                </a:lnTo>
                <a:lnTo>
                  <a:pt x="1524" y="256413"/>
                </a:lnTo>
                <a:lnTo>
                  <a:pt x="0" y="256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8" name="object 48"/>
          <p:cNvSpPr/>
          <p:nvPr/>
        </p:nvSpPr>
        <p:spPr>
          <a:xfrm>
            <a:off x="1145824" y="3807086"/>
            <a:ext cx="142209" cy="15670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49" name="object 49"/>
          <p:cNvGrpSpPr/>
          <p:nvPr/>
        </p:nvGrpSpPr>
        <p:grpSpPr>
          <a:xfrm>
            <a:off x="1327210" y="3740542"/>
            <a:ext cx="293759" cy="223713"/>
            <a:chOff x="1552098" y="4145756"/>
            <a:chExt cx="343535" cy="261620"/>
          </a:xfrm>
        </p:grpSpPr>
        <p:sp>
          <p:nvSpPr>
            <p:cNvPr id="50" name="object 50"/>
            <p:cNvSpPr/>
            <p:nvPr/>
          </p:nvSpPr>
          <p:spPr>
            <a:xfrm>
              <a:off x="1552098" y="4223575"/>
              <a:ext cx="144970" cy="18173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1" name="object 51"/>
            <p:cNvSpPr/>
            <p:nvPr/>
          </p:nvSpPr>
          <p:spPr>
            <a:xfrm>
              <a:off x="1741360" y="4145756"/>
              <a:ext cx="154305" cy="261620"/>
            </a:xfrm>
            <a:custGeom>
              <a:avLst/>
              <a:gdLst/>
              <a:ahLst/>
              <a:cxnLst/>
              <a:rect l="l" t="t" r="r" b="b"/>
              <a:pathLst>
                <a:path w="154305" h="261620">
                  <a:moveTo>
                    <a:pt x="32004" y="251700"/>
                  </a:moveTo>
                  <a:lnTo>
                    <a:pt x="32004" y="167925"/>
                  </a:lnTo>
                  <a:lnTo>
                    <a:pt x="32242" y="174545"/>
                  </a:lnTo>
                  <a:lnTo>
                    <a:pt x="33289" y="187213"/>
                  </a:lnTo>
                  <a:lnTo>
                    <a:pt x="33528" y="193833"/>
                  </a:lnTo>
                  <a:lnTo>
                    <a:pt x="35052" y="201453"/>
                  </a:lnTo>
                  <a:lnTo>
                    <a:pt x="38100" y="207645"/>
                  </a:lnTo>
                  <a:lnTo>
                    <a:pt x="41148" y="215265"/>
                  </a:lnTo>
                  <a:lnTo>
                    <a:pt x="44196" y="221361"/>
                  </a:lnTo>
                  <a:lnTo>
                    <a:pt x="53340" y="230505"/>
                  </a:lnTo>
                  <a:lnTo>
                    <a:pt x="59531" y="233553"/>
                  </a:lnTo>
                  <a:lnTo>
                    <a:pt x="65627" y="235077"/>
                  </a:lnTo>
                  <a:lnTo>
                    <a:pt x="82391" y="235077"/>
                  </a:lnTo>
                  <a:lnTo>
                    <a:pt x="85439" y="233553"/>
                  </a:lnTo>
                  <a:lnTo>
                    <a:pt x="90011" y="232029"/>
                  </a:lnTo>
                  <a:lnTo>
                    <a:pt x="93059" y="230505"/>
                  </a:lnTo>
                  <a:lnTo>
                    <a:pt x="97631" y="227457"/>
                  </a:lnTo>
                  <a:lnTo>
                    <a:pt x="100679" y="225933"/>
                  </a:lnTo>
                  <a:lnTo>
                    <a:pt x="105251" y="222885"/>
                  </a:lnTo>
                  <a:lnTo>
                    <a:pt x="118967" y="209169"/>
                  </a:lnTo>
                  <a:lnTo>
                    <a:pt x="123539" y="203073"/>
                  </a:lnTo>
                  <a:lnTo>
                    <a:pt x="123539" y="3048"/>
                  </a:lnTo>
                  <a:lnTo>
                    <a:pt x="125063" y="3048"/>
                  </a:lnTo>
                  <a:lnTo>
                    <a:pt x="125063" y="1524"/>
                  </a:lnTo>
                  <a:lnTo>
                    <a:pt x="126682" y="1524"/>
                  </a:lnTo>
                  <a:lnTo>
                    <a:pt x="128206" y="0"/>
                  </a:lnTo>
                  <a:lnTo>
                    <a:pt x="149542" y="0"/>
                  </a:lnTo>
                  <a:lnTo>
                    <a:pt x="151066" y="1524"/>
                  </a:lnTo>
                  <a:lnTo>
                    <a:pt x="152590" y="1524"/>
                  </a:lnTo>
                  <a:lnTo>
                    <a:pt x="154114" y="3048"/>
                  </a:lnTo>
                  <a:lnTo>
                    <a:pt x="154114" y="256508"/>
                  </a:lnTo>
                  <a:lnTo>
                    <a:pt x="152590" y="258032"/>
                  </a:lnTo>
                  <a:lnTo>
                    <a:pt x="149542" y="258032"/>
                  </a:lnTo>
                  <a:lnTo>
                    <a:pt x="148018" y="259556"/>
                  </a:lnTo>
                  <a:lnTo>
                    <a:pt x="132778" y="259556"/>
                  </a:lnTo>
                  <a:lnTo>
                    <a:pt x="131254" y="258032"/>
                  </a:lnTo>
                  <a:lnTo>
                    <a:pt x="129730" y="258032"/>
                  </a:lnTo>
                  <a:lnTo>
                    <a:pt x="128206" y="256508"/>
                  </a:lnTo>
                  <a:lnTo>
                    <a:pt x="128206" y="254889"/>
                  </a:lnTo>
                  <a:lnTo>
                    <a:pt x="126682" y="254889"/>
                  </a:lnTo>
                  <a:lnTo>
                    <a:pt x="126682" y="232029"/>
                  </a:lnTo>
                  <a:lnTo>
                    <a:pt x="120626" y="238577"/>
                  </a:lnTo>
                  <a:lnTo>
                    <a:pt x="114026" y="244411"/>
                  </a:lnTo>
                  <a:lnTo>
                    <a:pt x="106871" y="249388"/>
                  </a:lnTo>
                  <a:lnTo>
                    <a:pt x="99155" y="253365"/>
                  </a:lnTo>
                  <a:lnTo>
                    <a:pt x="92035" y="257182"/>
                  </a:lnTo>
                  <a:lnTo>
                    <a:pt x="84486" y="259544"/>
                  </a:lnTo>
                  <a:lnTo>
                    <a:pt x="76652" y="260745"/>
                  </a:lnTo>
                  <a:lnTo>
                    <a:pt x="68675" y="261080"/>
                  </a:lnTo>
                  <a:lnTo>
                    <a:pt x="61055" y="260814"/>
                  </a:lnTo>
                  <a:lnTo>
                    <a:pt x="59531" y="260740"/>
                  </a:lnTo>
                  <a:lnTo>
                    <a:pt x="51446" y="259734"/>
                  </a:lnTo>
                  <a:lnTo>
                    <a:pt x="43721" y="257825"/>
                  </a:lnTo>
                  <a:lnTo>
                    <a:pt x="36576" y="254889"/>
                  </a:lnTo>
                  <a:lnTo>
                    <a:pt x="32004" y="251700"/>
                  </a:lnTo>
                  <a:close/>
                </a:path>
                <a:path w="154305" h="261620">
                  <a:moveTo>
                    <a:pt x="0" y="172497"/>
                  </a:moveTo>
                  <a:lnTo>
                    <a:pt x="4572" y="132778"/>
                  </a:lnTo>
                  <a:lnTo>
                    <a:pt x="23145" y="96814"/>
                  </a:lnTo>
                  <a:lnTo>
                    <a:pt x="64374" y="78128"/>
                  </a:lnTo>
                  <a:lnTo>
                    <a:pt x="74771" y="77888"/>
                  </a:lnTo>
                  <a:lnTo>
                    <a:pt x="80081" y="78128"/>
                  </a:lnTo>
                  <a:lnTo>
                    <a:pt x="117800" y="96814"/>
                  </a:lnTo>
                  <a:lnTo>
                    <a:pt x="123539" y="102298"/>
                  </a:lnTo>
                  <a:lnTo>
                    <a:pt x="123539" y="135826"/>
                  </a:lnTo>
                  <a:lnTo>
                    <a:pt x="117586" y="128373"/>
                  </a:lnTo>
                  <a:lnTo>
                    <a:pt x="111347" y="121920"/>
                  </a:lnTo>
                  <a:lnTo>
                    <a:pt x="74771" y="103822"/>
                  </a:lnTo>
                  <a:lnTo>
                    <a:pt x="67151" y="103822"/>
                  </a:lnTo>
                  <a:lnTo>
                    <a:pt x="61055" y="105346"/>
                  </a:lnTo>
                  <a:lnTo>
                    <a:pt x="54864" y="109918"/>
                  </a:lnTo>
                  <a:lnTo>
                    <a:pt x="50292" y="112966"/>
                  </a:lnTo>
                  <a:lnTo>
                    <a:pt x="45720" y="117538"/>
                  </a:lnTo>
                  <a:lnTo>
                    <a:pt x="42672" y="123634"/>
                  </a:lnTo>
                  <a:lnTo>
                    <a:pt x="38100" y="129730"/>
                  </a:lnTo>
                  <a:lnTo>
                    <a:pt x="32004" y="160305"/>
                  </a:lnTo>
                  <a:lnTo>
                    <a:pt x="32004" y="251700"/>
                  </a:lnTo>
                  <a:lnTo>
                    <a:pt x="30908" y="250936"/>
                  </a:lnTo>
                  <a:lnTo>
                    <a:pt x="6262" y="214074"/>
                  </a:lnTo>
                  <a:lnTo>
                    <a:pt x="4572" y="206121"/>
                  </a:lnTo>
                  <a:lnTo>
                    <a:pt x="2571" y="197826"/>
                  </a:lnTo>
                  <a:lnTo>
                    <a:pt x="1143" y="189273"/>
                  </a:lnTo>
                  <a:lnTo>
                    <a:pt x="285" y="180738"/>
                  </a:lnTo>
                  <a:lnTo>
                    <a:pt x="0" y="1724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52" name="object 52"/>
          <p:cNvSpPr/>
          <p:nvPr/>
        </p:nvSpPr>
        <p:spPr>
          <a:xfrm>
            <a:off x="1660010" y="3807131"/>
            <a:ext cx="131784" cy="15662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53" name="object 53"/>
          <p:cNvGrpSpPr/>
          <p:nvPr/>
        </p:nvGrpSpPr>
        <p:grpSpPr>
          <a:xfrm>
            <a:off x="1894909" y="3807086"/>
            <a:ext cx="271496" cy="156925"/>
            <a:chOff x="2215991" y="4223575"/>
            <a:chExt cx="317500" cy="183515"/>
          </a:xfrm>
        </p:grpSpPr>
        <p:sp>
          <p:nvSpPr>
            <p:cNvPr id="54" name="object 54"/>
            <p:cNvSpPr/>
            <p:nvPr/>
          </p:nvSpPr>
          <p:spPr>
            <a:xfrm>
              <a:off x="2215991" y="4223575"/>
              <a:ext cx="167830" cy="183261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5" name="object 55"/>
            <p:cNvSpPr/>
            <p:nvPr/>
          </p:nvSpPr>
          <p:spPr>
            <a:xfrm>
              <a:off x="2415921" y="4223575"/>
              <a:ext cx="117443" cy="183261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56" name="object 56"/>
          <p:cNvSpPr/>
          <p:nvPr/>
        </p:nvSpPr>
        <p:spPr>
          <a:xfrm>
            <a:off x="2278534" y="3737935"/>
            <a:ext cx="1111941" cy="22585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3503932" y="3740543"/>
            <a:ext cx="888771" cy="27936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1152340" y="4141271"/>
            <a:ext cx="1089705" cy="270247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2345078" y="4130845"/>
            <a:ext cx="1387238" cy="22585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/>
          <p:nvPr/>
        </p:nvSpPr>
        <p:spPr>
          <a:xfrm>
            <a:off x="1227599" y="4829596"/>
            <a:ext cx="158011" cy="21177"/>
          </a:xfrm>
          <a:custGeom>
            <a:avLst/>
            <a:gdLst/>
            <a:ahLst/>
            <a:cxnLst/>
            <a:rect l="l" t="t" r="r" b="b"/>
            <a:pathLst>
              <a:path w="184784" h="24764">
                <a:moveTo>
                  <a:pt x="0" y="24383"/>
                </a:moveTo>
                <a:lnTo>
                  <a:pt x="0" y="0"/>
                </a:lnTo>
                <a:lnTo>
                  <a:pt x="184403" y="0"/>
                </a:lnTo>
                <a:lnTo>
                  <a:pt x="184403" y="24383"/>
                </a:lnTo>
                <a:lnTo>
                  <a:pt x="0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1" name="object 61"/>
          <p:cNvSpPr/>
          <p:nvPr/>
        </p:nvSpPr>
        <p:spPr>
          <a:xfrm>
            <a:off x="1498171" y="4720943"/>
            <a:ext cx="947414" cy="24288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2" name="object 62"/>
          <p:cNvSpPr/>
          <p:nvPr/>
        </p:nvSpPr>
        <p:spPr>
          <a:xfrm>
            <a:off x="1632563" y="5157020"/>
            <a:ext cx="60028" cy="5872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3" name="object 63"/>
          <p:cNvSpPr/>
          <p:nvPr/>
        </p:nvSpPr>
        <p:spPr>
          <a:xfrm>
            <a:off x="1836185" y="5116540"/>
            <a:ext cx="772543" cy="15532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4" name="object 64"/>
          <p:cNvSpPr/>
          <p:nvPr/>
        </p:nvSpPr>
        <p:spPr>
          <a:xfrm>
            <a:off x="1632563" y="5501631"/>
            <a:ext cx="60028" cy="5872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5" name="object 65"/>
          <p:cNvSpPr/>
          <p:nvPr/>
        </p:nvSpPr>
        <p:spPr>
          <a:xfrm>
            <a:off x="1836185" y="5462454"/>
            <a:ext cx="113539" cy="15410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6" name="object 66"/>
          <p:cNvSpPr/>
          <p:nvPr/>
        </p:nvSpPr>
        <p:spPr>
          <a:xfrm>
            <a:off x="1988819" y="5463757"/>
            <a:ext cx="114843" cy="151495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67" name="object 67"/>
          <p:cNvGrpSpPr/>
          <p:nvPr/>
        </p:nvGrpSpPr>
        <p:grpSpPr>
          <a:xfrm>
            <a:off x="2142840" y="5462454"/>
            <a:ext cx="158011" cy="153124"/>
            <a:chOff x="2505932" y="6159436"/>
            <a:chExt cx="184785" cy="179070"/>
          </a:xfrm>
        </p:grpSpPr>
        <p:sp>
          <p:nvSpPr>
            <p:cNvPr id="68" name="object 68"/>
            <p:cNvSpPr/>
            <p:nvPr/>
          </p:nvSpPr>
          <p:spPr>
            <a:xfrm>
              <a:off x="2505932" y="6159436"/>
              <a:ext cx="22860" cy="179070"/>
            </a:xfrm>
            <a:custGeom>
              <a:avLst/>
              <a:gdLst/>
              <a:ahLst/>
              <a:cxnLst/>
              <a:rect l="l" t="t" r="r" b="b"/>
              <a:pathLst>
                <a:path w="22860" h="179070">
                  <a:moveTo>
                    <a:pt x="0" y="175641"/>
                  </a:moveTo>
                  <a:lnTo>
                    <a:pt x="0" y="3143"/>
                  </a:lnTo>
                  <a:lnTo>
                    <a:pt x="1524" y="3143"/>
                  </a:lnTo>
                  <a:lnTo>
                    <a:pt x="1524" y="1524"/>
                  </a:lnTo>
                  <a:lnTo>
                    <a:pt x="6096" y="1524"/>
                  </a:lnTo>
                  <a:lnTo>
                    <a:pt x="7620" y="0"/>
                  </a:lnTo>
                  <a:lnTo>
                    <a:pt x="15240" y="0"/>
                  </a:lnTo>
                  <a:lnTo>
                    <a:pt x="16764" y="1524"/>
                  </a:lnTo>
                  <a:lnTo>
                    <a:pt x="21336" y="1524"/>
                  </a:lnTo>
                  <a:lnTo>
                    <a:pt x="22860" y="3143"/>
                  </a:lnTo>
                  <a:lnTo>
                    <a:pt x="22860" y="177165"/>
                  </a:lnTo>
                  <a:lnTo>
                    <a:pt x="19812" y="177165"/>
                  </a:lnTo>
                  <a:lnTo>
                    <a:pt x="18288" y="178689"/>
                  </a:lnTo>
                  <a:lnTo>
                    <a:pt x="4572" y="178689"/>
                  </a:lnTo>
                  <a:lnTo>
                    <a:pt x="3048" y="177165"/>
                  </a:lnTo>
                  <a:lnTo>
                    <a:pt x="1524" y="177165"/>
                  </a:lnTo>
                  <a:lnTo>
                    <a:pt x="0" y="175641"/>
                  </a:lnTo>
                  <a:close/>
                </a:path>
              </a:pathLst>
            </a:custGeom>
            <a:solidFill>
              <a:srgbClr val="0070BF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9" name="object 69"/>
            <p:cNvSpPr/>
            <p:nvPr/>
          </p:nvSpPr>
          <p:spPr>
            <a:xfrm>
              <a:off x="2559367" y="6159436"/>
              <a:ext cx="131254" cy="178689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70" name="object 70"/>
          <p:cNvSpPr/>
          <p:nvPr/>
        </p:nvSpPr>
        <p:spPr>
          <a:xfrm>
            <a:off x="2377738" y="5449422"/>
            <a:ext cx="1041406" cy="20761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1" name="object 71"/>
          <p:cNvSpPr/>
          <p:nvPr/>
        </p:nvSpPr>
        <p:spPr>
          <a:xfrm>
            <a:off x="4996402" y="1739748"/>
            <a:ext cx="3362212" cy="420146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72" name="object 72"/>
          <p:cNvGrpSpPr/>
          <p:nvPr/>
        </p:nvGrpSpPr>
        <p:grpSpPr>
          <a:xfrm>
            <a:off x="5684647" y="6046035"/>
            <a:ext cx="2713335" cy="112400"/>
            <a:chOff x="6647878" y="6841902"/>
            <a:chExt cx="3173095" cy="131445"/>
          </a:xfrm>
        </p:grpSpPr>
        <p:sp>
          <p:nvSpPr>
            <p:cNvPr id="73" name="object 73"/>
            <p:cNvSpPr/>
            <p:nvPr/>
          </p:nvSpPr>
          <p:spPr>
            <a:xfrm>
              <a:off x="6647866" y="6841908"/>
              <a:ext cx="293370" cy="104139"/>
            </a:xfrm>
            <a:custGeom>
              <a:avLst/>
              <a:gdLst/>
              <a:ahLst/>
              <a:cxnLst/>
              <a:rect l="l" t="t" r="r" b="b"/>
              <a:pathLst>
                <a:path w="293370" h="104140">
                  <a:moveTo>
                    <a:pt x="96215" y="102298"/>
                  </a:moveTo>
                  <a:lnTo>
                    <a:pt x="96202" y="1524"/>
                  </a:lnTo>
                  <a:lnTo>
                    <a:pt x="77825" y="1524"/>
                  </a:lnTo>
                  <a:lnTo>
                    <a:pt x="53441" y="71818"/>
                  </a:lnTo>
                  <a:lnTo>
                    <a:pt x="51917" y="77914"/>
                  </a:lnTo>
                  <a:lnTo>
                    <a:pt x="48869" y="84010"/>
                  </a:lnTo>
                  <a:lnTo>
                    <a:pt x="48869" y="87058"/>
                  </a:lnTo>
                  <a:lnTo>
                    <a:pt x="47345" y="84010"/>
                  </a:lnTo>
                  <a:lnTo>
                    <a:pt x="45821" y="79438"/>
                  </a:lnTo>
                  <a:lnTo>
                    <a:pt x="42773" y="73342"/>
                  </a:lnTo>
                  <a:lnTo>
                    <a:pt x="19812" y="1524"/>
                  </a:lnTo>
                  <a:lnTo>
                    <a:pt x="0" y="1524"/>
                  </a:lnTo>
                  <a:lnTo>
                    <a:pt x="0" y="102298"/>
                  </a:lnTo>
                  <a:lnTo>
                    <a:pt x="12204" y="102298"/>
                  </a:lnTo>
                  <a:lnTo>
                    <a:pt x="12192" y="16852"/>
                  </a:lnTo>
                  <a:lnTo>
                    <a:pt x="41249" y="102298"/>
                  </a:lnTo>
                  <a:lnTo>
                    <a:pt x="53441" y="102298"/>
                  </a:lnTo>
                  <a:lnTo>
                    <a:pt x="82397" y="18376"/>
                  </a:lnTo>
                  <a:lnTo>
                    <a:pt x="82397" y="102298"/>
                  </a:lnTo>
                  <a:lnTo>
                    <a:pt x="96215" y="102298"/>
                  </a:lnTo>
                  <a:close/>
                </a:path>
                <a:path w="293370" h="104140">
                  <a:moveTo>
                    <a:pt x="196888" y="102298"/>
                  </a:moveTo>
                  <a:lnTo>
                    <a:pt x="166408" y="27813"/>
                  </a:lnTo>
                  <a:lnTo>
                    <a:pt x="166408" y="61048"/>
                  </a:lnTo>
                  <a:lnTo>
                    <a:pt x="132791" y="61048"/>
                  </a:lnTo>
                  <a:lnTo>
                    <a:pt x="143459" y="32092"/>
                  </a:lnTo>
                  <a:lnTo>
                    <a:pt x="146507" y="24472"/>
                  </a:lnTo>
                  <a:lnTo>
                    <a:pt x="149555" y="12192"/>
                  </a:lnTo>
                  <a:lnTo>
                    <a:pt x="151079" y="16852"/>
                  </a:lnTo>
                  <a:lnTo>
                    <a:pt x="152603" y="24472"/>
                  </a:lnTo>
                  <a:lnTo>
                    <a:pt x="155651" y="33616"/>
                  </a:lnTo>
                  <a:lnTo>
                    <a:pt x="166408" y="61048"/>
                  </a:lnTo>
                  <a:lnTo>
                    <a:pt x="166408" y="27813"/>
                  </a:lnTo>
                  <a:lnTo>
                    <a:pt x="155651" y="1524"/>
                  </a:lnTo>
                  <a:lnTo>
                    <a:pt x="141935" y="1524"/>
                  </a:lnTo>
                  <a:lnTo>
                    <a:pt x="103835" y="102298"/>
                  </a:lnTo>
                  <a:lnTo>
                    <a:pt x="117551" y="102298"/>
                  </a:lnTo>
                  <a:lnTo>
                    <a:pt x="128219" y="71818"/>
                  </a:lnTo>
                  <a:lnTo>
                    <a:pt x="132791" y="71818"/>
                  </a:lnTo>
                  <a:lnTo>
                    <a:pt x="166408" y="71818"/>
                  </a:lnTo>
                  <a:lnTo>
                    <a:pt x="170980" y="71818"/>
                  </a:lnTo>
                  <a:lnTo>
                    <a:pt x="181648" y="102298"/>
                  </a:lnTo>
                  <a:lnTo>
                    <a:pt x="196888" y="102298"/>
                  </a:lnTo>
                  <a:close/>
                </a:path>
                <a:path w="293370" h="104140">
                  <a:moveTo>
                    <a:pt x="293090" y="70294"/>
                  </a:moveTo>
                  <a:lnTo>
                    <a:pt x="279273" y="67144"/>
                  </a:lnTo>
                  <a:lnTo>
                    <a:pt x="277749" y="74866"/>
                  </a:lnTo>
                  <a:lnTo>
                    <a:pt x="273177" y="80962"/>
                  </a:lnTo>
                  <a:lnTo>
                    <a:pt x="264033" y="90106"/>
                  </a:lnTo>
                  <a:lnTo>
                    <a:pt x="257937" y="93154"/>
                  </a:lnTo>
                  <a:lnTo>
                    <a:pt x="244221" y="93154"/>
                  </a:lnTo>
                  <a:lnTo>
                    <a:pt x="238125" y="90106"/>
                  </a:lnTo>
                  <a:lnTo>
                    <a:pt x="233553" y="87058"/>
                  </a:lnTo>
                  <a:lnTo>
                    <a:pt x="227457" y="84010"/>
                  </a:lnTo>
                  <a:lnTo>
                    <a:pt x="224409" y="79438"/>
                  </a:lnTo>
                  <a:lnTo>
                    <a:pt x="218224" y="67144"/>
                  </a:lnTo>
                  <a:lnTo>
                    <a:pt x="216700" y="59524"/>
                  </a:lnTo>
                  <a:lnTo>
                    <a:pt x="216700" y="44284"/>
                  </a:lnTo>
                  <a:lnTo>
                    <a:pt x="218224" y="38188"/>
                  </a:lnTo>
                  <a:lnTo>
                    <a:pt x="221272" y="32092"/>
                  </a:lnTo>
                  <a:lnTo>
                    <a:pt x="222796" y="25996"/>
                  </a:lnTo>
                  <a:lnTo>
                    <a:pt x="225933" y="19900"/>
                  </a:lnTo>
                  <a:lnTo>
                    <a:pt x="232029" y="16852"/>
                  </a:lnTo>
                  <a:lnTo>
                    <a:pt x="236601" y="13716"/>
                  </a:lnTo>
                  <a:lnTo>
                    <a:pt x="242697" y="10668"/>
                  </a:lnTo>
                  <a:lnTo>
                    <a:pt x="257937" y="10668"/>
                  </a:lnTo>
                  <a:lnTo>
                    <a:pt x="262509" y="12192"/>
                  </a:lnTo>
                  <a:lnTo>
                    <a:pt x="267081" y="16852"/>
                  </a:lnTo>
                  <a:lnTo>
                    <a:pt x="271653" y="19900"/>
                  </a:lnTo>
                  <a:lnTo>
                    <a:pt x="274701" y="24472"/>
                  </a:lnTo>
                  <a:lnTo>
                    <a:pt x="277749" y="32092"/>
                  </a:lnTo>
                  <a:lnTo>
                    <a:pt x="291465" y="29044"/>
                  </a:lnTo>
                  <a:lnTo>
                    <a:pt x="258660" y="546"/>
                  </a:lnTo>
                  <a:lnTo>
                    <a:pt x="251841" y="0"/>
                  </a:lnTo>
                  <a:lnTo>
                    <a:pt x="242697" y="0"/>
                  </a:lnTo>
                  <a:lnTo>
                    <a:pt x="233553" y="1524"/>
                  </a:lnTo>
                  <a:lnTo>
                    <a:pt x="227457" y="6096"/>
                  </a:lnTo>
                  <a:lnTo>
                    <a:pt x="219748" y="10668"/>
                  </a:lnTo>
                  <a:lnTo>
                    <a:pt x="202984" y="50380"/>
                  </a:lnTo>
                  <a:lnTo>
                    <a:pt x="203504" y="58115"/>
                  </a:lnTo>
                  <a:lnTo>
                    <a:pt x="204889" y="65290"/>
                  </a:lnTo>
                  <a:lnTo>
                    <a:pt x="206844" y="71894"/>
                  </a:lnTo>
                  <a:lnTo>
                    <a:pt x="209080" y="77914"/>
                  </a:lnTo>
                  <a:lnTo>
                    <a:pt x="212128" y="87058"/>
                  </a:lnTo>
                  <a:lnTo>
                    <a:pt x="250317" y="103822"/>
                  </a:lnTo>
                  <a:lnTo>
                    <a:pt x="258038" y="103251"/>
                  </a:lnTo>
                  <a:lnTo>
                    <a:pt x="290436" y="77965"/>
                  </a:lnTo>
                  <a:lnTo>
                    <a:pt x="293090" y="702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4" name="object 74"/>
            <p:cNvSpPr/>
            <p:nvPr/>
          </p:nvSpPr>
          <p:spPr>
            <a:xfrm>
              <a:off x="6956202" y="6841902"/>
              <a:ext cx="1352169" cy="131349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5" name="object 75"/>
            <p:cNvSpPr/>
            <p:nvPr/>
          </p:nvSpPr>
          <p:spPr>
            <a:xfrm>
              <a:off x="8351520" y="6842759"/>
              <a:ext cx="1469231" cy="128968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76" name="object 76"/>
          <p:cNvSpPr/>
          <p:nvPr/>
        </p:nvSpPr>
        <p:spPr>
          <a:xfrm>
            <a:off x="727175" y="1033424"/>
            <a:ext cx="673746" cy="553853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217" y="685800"/>
            <a:ext cx="3613992" cy="4603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r"/>
            <a:r>
              <a:rPr lang="en-US" sz="3100" spc="-5"/>
              <a:t>CPU </a:t>
            </a:r>
            <a:r>
              <a:rPr lang="en-US" sz="3100"/>
              <a:t>-</a:t>
            </a:r>
            <a:r>
              <a:rPr lang="en-US" sz="3100" spc="-45"/>
              <a:t> </a:t>
            </a:r>
            <a:r>
              <a:rPr lang="en-US" sz="3100" spc="-10"/>
              <a:t>registradores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9238" y="685800"/>
            <a:ext cx="3659219" cy="460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7980" indent="-32258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347980" algn="l"/>
              </a:tabLst>
            </a:pPr>
            <a:r>
              <a:rPr lang="en-US" sz="1100" b="1" spc="-5"/>
              <a:t>Registradores</a:t>
            </a:r>
            <a:r>
              <a:rPr lang="en-US" sz="1100" spc="-5"/>
              <a:t>:</a:t>
            </a:r>
            <a:endParaRPr lang="en-US" sz="1100"/>
          </a:p>
          <a:p>
            <a:pPr marL="746760" marR="17780" lvl="1" indent="-26416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46760" algn="l"/>
              </a:tabLst>
            </a:pPr>
            <a:r>
              <a:rPr lang="en-US" sz="1100" u="heavy" spc="-5">
                <a:uFill>
                  <a:solidFill>
                    <a:srgbClr val="000000"/>
                  </a:solidFill>
                </a:uFill>
              </a:rPr>
              <a:t>Contador de programa</a:t>
            </a:r>
            <a:r>
              <a:rPr lang="en-US" sz="1100" spc="-5"/>
              <a:t> </a:t>
            </a:r>
            <a:r>
              <a:rPr lang="en-US" sz="1100" i="1" spc="-5"/>
              <a:t>(program counter </a:t>
            </a:r>
            <a:r>
              <a:rPr lang="en-US" sz="1100" i="1"/>
              <a:t>- </a:t>
            </a:r>
            <a:r>
              <a:rPr lang="en-US" sz="1100" i="1" spc="10"/>
              <a:t>PC</a:t>
            </a:r>
            <a:r>
              <a:rPr lang="en-US" sz="1100" spc="10"/>
              <a:t>)</a:t>
            </a:r>
            <a:r>
              <a:rPr lang="en-US" sz="1100" i="1" spc="10"/>
              <a:t>:  </a:t>
            </a:r>
            <a:r>
              <a:rPr lang="en-US" sz="1100" spc="-5"/>
              <a:t>contém </a:t>
            </a:r>
            <a:r>
              <a:rPr lang="en-US" sz="1100"/>
              <a:t>o </a:t>
            </a:r>
            <a:r>
              <a:rPr lang="en-US" sz="1100" spc="-5"/>
              <a:t>endereço </a:t>
            </a:r>
            <a:r>
              <a:rPr lang="en-US" sz="1100"/>
              <a:t>de </a:t>
            </a:r>
            <a:r>
              <a:rPr lang="en-US" sz="1100" spc="-5"/>
              <a:t>memória da próxima instrução  </a:t>
            </a:r>
            <a:r>
              <a:rPr lang="en-US" sz="1100"/>
              <a:t>a </a:t>
            </a:r>
            <a:r>
              <a:rPr lang="en-US" sz="1100" spc="-5"/>
              <a:t>ser lida </a:t>
            </a:r>
            <a:r>
              <a:rPr lang="en-US" sz="1100"/>
              <a:t>e</a:t>
            </a:r>
            <a:r>
              <a:rPr lang="en-US" sz="1100" spc="-5"/>
              <a:t> executada;</a:t>
            </a:r>
            <a:endParaRPr lang="en-US" sz="1100"/>
          </a:p>
          <a:p>
            <a:pPr marL="746760" marR="199390" lvl="1" indent="-26416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46760" algn="l"/>
              </a:tabLst>
            </a:pPr>
            <a:r>
              <a:rPr lang="en-US" sz="1100" u="heavy" spc="-5">
                <a:uFill>
                  <a:solidFill>
                    <a:srgbClr val="000000"/>
                  </a:solidFill>
                </a:uFill>
              </a:rPr>
              <a:t>Ponteiro </a:t>
            </a:r>
            <a:r>
              <a:rPr lang="en-US" sz="1100" u="heavy">
                <a:uFill>
                  <a:solidFill>
                    <a:srgbClr val="000000"/>
                  </a:solidFill>
                </a:uFill>
              </a:rPr>
              <a:t>da </a:t>
            </a:r>
            <a:r>
              <a:rPr lang="en-US" sz="1100" u="heavy" spc="-5">
                <a:uFill>
                  <a:solidFill>
                    <a:srgbClr val="000000"/>
                  </a:solidFill>
                </a:uFill>
              </a:rPr>
              <a:t>pilha</a:t>
            </a:r>
            <a:r>
              <a:rPr lang="en-US" sz="1100" spc="-5"/>
              <a:t> (</a:t>
            </a:r>
            <a:r>
              <a:rPr lang="en-US" sz="1100" i="1" spc="-5"/>
              <a:t>stack pointer </a:t>
            </a:r>
            <a:r>
              <a:rPr lang="en-US" sz="1100" i="1"/>
              <a:t>- SP</a:t>
            </a:r>
            <a:r>
              <a:rPr lang="en-US" sz="1100"/>
              <a:t>): </a:t>
            </a:r>
            <a:r>
              <a:rPr lang="en-US" sz="1100" spc="-5"/>
              <a:t>aponta para </a:t>
            </a:r>
            <a:r>
              <a:rPr lang="en-US" sz="1100"/>
              <a:t>o  </a:t>
            </a:r>
            <a:r>
              <a:rPr lang="en-US" sz="1100" spc="-5"/>
              <a:t>topo </a:t>
            </a:r>
            <a:r>
              <a:rPr lang="en-US" sz="1100"/>
              <a:t>da </a:t>
            </a:r>
            <a:r>
              <a:rPr lang="en-US" sz="1100" spc="-5"/>
              <a:t>pilha corrente na memória (estrutura para  cada</a:t>
            </a:r>
            <a:r>
              <a:rPr lang="en-US" sz="1100" spc="-10"/>
              <a:t> </a:t>
            </a:r>
            <a:r>
              <a:rPr lang="en-US" sz="1100" spc="-5"/>
              <a:t>procedimento);</a:t>
            </a:r>
            <a:endParaRPr lang="en-US" sz="1100"/>
          </a:p>
          <a:p>
            <a:pPr marL="1146810" lvl="2" indent="-20701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1146810" algn="l"/>
              </a:tabLst>
            </a:pPr>
            <a:r>
              <a:rPr lang="en-US" sz="1100" spc="-5"/>
              <a:t>Informações </a:t>
            </a:r>
            <a:r>
              <a:rPr lang="en-US" sz="1100"/>
              <a:t>que </a:t>
            </a:r>
            <a:r>
              <a:rPr lang="en-US" sz="1100" spc="-5"/>
              <a:t>não </a:t>
            </a:r>
            <a:r>
              <a:rPr lang="en-US" sz="1100"/>
              <a:t>são </a:t>
            </a:r>
            <a:r>
              <a:rPr lang="en-US" sz="1100" spc="-5"/>
              <a:t>mantidas </a:t>
            </a:r>
            <a:r>
              <a:rPr lang="en-US" sz="1100"/>
              <a:t>nos</a:t>
            </a:r>
            <a:r>
              <a:rPr lang="en-US" sz="1100" spc="-15"/>
              <a:t> </a:t>
            </a:r>
            <a:r>
              <a:rPr lang="en-US" sz="1100" spc="-5"/>
              <a:t>registradores:</a:t>
            </a:r>
            <a:endParaRPr lang="en-US" sz="1100"/>
          </a:p>
          <a:p>
            <a:pPr marL="1604010" lvl="3" indent="-20701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1604010" algn="l"/>
              </a:tabLst>
            </a:pPr>
            <a:r>
              <a:rPr lang="en-US" sz="1100" spc="-5"/>
              <a:t>Parâmetros de</a:t>
            </a:r>
            <a:r>
              <a:rPr lang="en-US" sz="1100" spc="-15"/>
              <a:t> </a:t>
            </a:r>
            <a:r>
              <a:rPr lang="en-US" sz="1100" spc="-5"/>
              <a:t>entrada;</a:t>
            </a:r>
            <a:endParaRPr lang="en-US" sz="1100"/>
          </a:p>
          <a:p>
            <a:pPr marL="1604010" lvl="3" indent="-20701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1604010" algn="l"/>
              </a:tabLst>
            </a:pPr>
            <a:r>
              <a:rPr lang="en-US" sz="1100" spc="-5"/>
              <a:t>Variáveis locais </a:t>
            </a:r>
            <a:r>
              <a:rPr lang="en-US" sz="1100"/>
              <a:t>e</a:t>
            </a:r>
            <a:r>
              <a:rPr lang="en-US" sz="1100" spc="-15"/>
              <a:t> </a:t>
            </a:r>
            <a:r>
              <a:rPr lang="en-US" sz="1100" spc="-5"/>
              <a:t>temporárias;</a:t>
            </a:r>
            <a:endParaRPr lang="en-US" sz="1100"/>
          </a:p>
          <a:p>
            <a:pPr marL="746760" marR="292100" lvl="1" indent="-26416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46760" algn="l"/>
              </a:tabLst>
            </a:pPr>
            <a:r>
              <a:rPr lang="en-US" sz="1100" u="heavy" spc="-5">
                <a:uFill>
                  <a:solidFill>
                    <a:srgbClr val="000000"/>
                  </a:solidFill>
                </a:uFill>
              </a:rPr>
              <a:t>Registrador </a:t>
            </a:r>
            <a:r>
              <a:rPr lang="en-US" sz="1100" u="heavy">
                <a:uFill>
                  <a:solidFill>
                    <a:srgbClr val="000000"/>
                  </a:solidFill>
                </a:uFill>
              </a:rPr>
              <a:t>de </a:t>
            </a:r>
            <a:r>
              <a:rPr lang="en-US" sz="1100" u="heavy" spc="-5">
                <a:uFill>
                  <a:solidFill>
                    <a:srgbClr val="000000"/>
                  </a:solidFill>
                </a:uFill>
              </a:rPr>
              <a:t>instrução</a:t>
            </a:r>
            <a:r>
              <a:rPr lang="en-US" sz="1100" spc="-5"/>
              <a:t> (</a:t>
            </a:r>
            <a:r>
              <a:rPr lang="en-US" sz="1100" i="1" spc="-5"/>
              <a:t>instruction register </a:t>
            </a:r>
            <a:r>
              <a:rPr lang="en-US" sz="1100" i="1"/>
              <a:t>- </a:t>
            </a:r>
            <a:r>
              <a:rPr lang="en-US" sz="1100" spc="-5"/>
              <a:t>IR) </a:t>
            </a:r>
            <a:r>
              <a:rPr lang="en-US" sz="1100"/>
              <a:t>=  </a:t>
            </a:r>
            <a:r>
              <a:rPr lang="en-US" sz="1100" spc="-5"/>
              <a:t>instrução que está sendo atualmente</a:t>
            </a:r>
            <a:r>
              <a:rPr lang="en-US" sz="1100"/>
              <a:t> </a:t>
            </a:r>
            <a:r>
              <a:rPr lang="en-US" sz="1100" spc="-5"/>
              <a:t>executada;</a:t>
            </a:r>
            <a:endParaRPr lang="en-US" sz="1100"/>
          </a:p>
          <a:p>
            <a:pPr marL="746760" lvl="1" indent="-264795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46760" algn="l"/>
              </a:tabLst>
            </a:pPr>
            <a:r>
              <a:rPr lang="en-US" sz="1100" u="heavy" spc="-5">
                <a:uFill>
                  <a:solidFill>
                    <a:srgbClr val="000000"/>
                  </a:solidFill>
                </a:uFill>
              </a:rPr>
              <a:t>PSW</a:t>
            </a:r>
            <a:r>
              <a:rPr lang="en-US" sz="1100" spc="-5"/>
              <a:t> (</a:t>
            </a:r>
            <a:r>
              <a:rPr lang="en-US" sz="1100" i="1" spc="-5"/>
              <a:t>program status </a:t>
            </a:r>
            <a:r>
              <a:rPr lang="en-US" sz="1100" i="1"/>
              <a:t>word</a:t>
            </a:r>
            <a:r>
              <a:rPr lang="en-US" sz="1100"/>
              <a:t>): </a:t>
            </a:r>
            <a:r>
              <a:rPr lang="en-US" sz="1100" spc="-5"/>
              <a:t>bits </a:t>
            </a:r>
            <a:r>
              <a:rPr lang="en-US" sz="1100"/>
              <a:t>de</a:t>
            </a:r>
            <a:r>
              <a:rPr lang="en-US" sz="1100" spc="5"/>
              <a:t> </a:t>
            </a:r>
            <a:r>
              <a:rPr lang="en-US" sz="1100" spc="-5"/>
              <a:t>controle;</a:t>
            </a:r>
            <a:endParaRPr lang="en-US" sz="1100"/>
          </a:p>
        </p:txBody>
      </p:sp>
      <p:sp>
        <p:nvSpPr>
          <p:cNvPr id="4" name="object 4"/>
          <p:cNvSpPr txBox="1"/>
          <p:nvPr/>
        </p:nvSpPr>
        <p:spPr>
          <a:xfrm>
            <a:off x="6605269" y="6372924"/>
            <a:ext cx="20383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  <a:spcAft>
                <a:spcPts val="600"/>
              </a:spcAft>
            </a:pPr>
            <a:fld id="{81D60167-4931-47E6-BA6A-407CBD079E47}" type="slidenum">
              <a:rPr lang="pt-BR" dirty="0">
                <a:latin typeface="Arial"/>
                <a:cs typeface="Arial"/>
              </a:rPr>
              <a:pPr marL="38100">
                <a:lnSpc>
                  <a:spcPts val="2090"/>
                </a:lnSpc>
                <a:spcAft>
                  <a:spcPts val="600"/>
                </a:spcAft>
              </a:pPr>
              <a:t>5</a:t>
            </a:fld>
            <a:endParaRPr lang="pt-BR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5363" y="1175145"/>
            <a:ext cx="236745" cy="276926"/>
          </a:xfrm>
          <a:custGeom>
            <a:avLst/>
            <a:gdLst/>
            <a:ahLst/>
            <a:cxnLst/>
            <a:rect l="l" t="t" r="r" b="b"/>
            <a:pathLst>
              <a:path w="276860" h="323850">
                <a:moveTo>
                  <a:pt x="0" y="319087"/>
                </a:moveTo>
                <a:lnTo>
                  <a:pt x="0" y="312991"/>
                </a:lnTo>
                <a:lnTo>
                  <a:pt x="3048" y="306895"/>
                </a:lnTo>
                <a:lnTo>
                  <a:pt x="109918" y="9239"/>
                </a:lnTo>
                <a:lnTo>
                  <a:pt x="109918" y="6191"/>
                </a:lnTo>
                <a:lnTo>
                  <a:pt x="111442" y="4667"/>
                </a:lnTo>
                <a:lnTo>
                  <a:pt x="112966" y="4667"/>
                </a:lnTo>
                <a:lnTo>
                  <a:pt x="112966" y="3143"/>
                </a:lnTo>
                <a:lnTo>
                  <a:pt x="114490" y="1619"/>
                </a:lnTo>
                <a:lnTo>
                  <a:pt x="117538" y="1619"/>
                </a:lnTo>
                <a:lnTo>
                  <a:pt x="119062" y="0"/>
                </a:lnTo>
                <a:lnTo>
                  <a:pt x="157257" y="0"/>
                </a:lnTo>
                <a:lnTo>
                  <a:pt x="158781" y="1619"/>
                </a:lnTo>
                <a:lnTo>
                  <a:pt x="161829" y="1619"/>
                </a:lnTo>
                <a:lnTo>
                  <a:pt x="164877" y="4667"/>
                </a:lnTo>
                <a:lnTo>
                  <a:pt x="164877" y="6191"/>
                </a:lnTo>
                <a:lnTo>
                  <a:pt x="166401" y="7715"/>
                </a:lnTo>
                <a:lnTo>
                  <a:pt x="166401" y="9239"/>
                </a:lnTo>
                <a:lnTo>
                  <a:pt x="274796" y="306895"/>
                </a:lnTo>
                <a:lnTo>
                  <a:pt x="276320" y="311467"/>
                </a:lnTo>
                <a:lnTo>
                  <a:pt x="276320" y="319087"/>
                </a:lnTo>
                <a:lnTo>
                  <a:pt x="271653" y="323754"/>
                </a:lnTo>
                <a:lnTo>
                  <a:pt x="241173" y="323754"/>
                </a:lnTo>
                <a:lnTo>
                  <a:pt x="238125" y="322230"/>
                </a:lnTo>
                <a:lnTo>
                  <a:pt x="235077" y="322230"/>
                </a:lnTo>
                <a:lnTo>
                  <a:pt x="233553" y="320611"/>
                </a:lnTo>
                <a:lnTo>
                  <a:pt x="233553" y="319087"/>
                </a:lnTo>
                <a:lnTo>
                  <a:pt x="232029" y="319087"/>
                </a:lnTo>
                <a:lnTo>
                  <a:pt x="232029" y="317563"/>
                </a:lnTo>
                <a:lnTo>
                  <a:pt x="230505" y="316039"/>
                </a:lnTo>
                <a:lnTo>
                  <a:pt x="202977" y="238220"/>
                </a:lnTo>
                <a:lnTo>
                  <a:pt x="192309" y="238220"/>
                </a:lnTo>
                <a:lnTo>
                  <a:pt x="192309" y="204597"/>
                </a:lnTo>
                <a:lnTo>
                  <a:pt x="135826" y="44291"/>
                </a:lnTo>
                <a:lnTo>
                  <a:pt x="80962" y="204597"/>
                </a:lnTo>
                <a:lnTo>
                  <a:pt x="80962" y="238220"/>
                </a:lnTo>
                <a:lnTo>
                  <a:pt x="70199" y="238220"/>
                </a:lnTo>
                <a:lnTo>
                  <a:pt x="44291" y="314515"/>
                </a:lnTo>
                <a:lnTo>
                  <a:pt x="42767" y="316039"/>
                </a:lnTo>
                <a:lnTo>
                  <a:pt x="42767" y="317563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719" y="320611"/>
                </a:lnTo>
                <a:lnTo>
                  <a:pt x="38195" y="322230"/>
                </a:lnTo>
                <a:lnTo>
                  <a:pt x="36671" y="322230"/>
                </a:lnTo>
                <a:lnTo>
                  <a:pt x="35147" y="323754"/>
                </a:lnTo>
                <a:lnTo>
                  <a:pt x="7715" y="323754"/>
                </a:lnTo>
                <a:lnTo>
                  <a:pt x="6191" y="322230"/>
                </a:lnTo>
                <a:lnTo>
                  <a:pt x="3048" y="322230"/>
                </a:lnTo>
                <a:lnTo>
                  <a:pt x="1524" y="320611"/>
                </a:lnTo>
                <a:lnTo>
                  <a:pt x="0" y="319087"/>
                </a:lnTo>
                <a:close/>
              </a:path>
              <a:path w="276860" h="323850">
                <a:moveTo>
                  <a:pt x="80962" y="238220"/>
                </a:moveTo>
                <a:lnTo>
                  <a:pt x="80962" y="204597"/>
                </a:lnTo>
                <a:lnTo>
                  <a:pt x="192309" y="204597"/>
                </a:lnTo>
                <a:lnTo>
                  <a:pt x="192309" y="238220"/>
                </a:lnTo>
                <a:lnTo>
                  <a:pt x="80962" y="238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2335945" y="1172538"/>
            <a:ext cx="732497" cy="318737"/>
          </a:xfrm>
          <a:custGeom>
            <a:avLst/>
            <a:gdLst/>
            <a:ahLst/>
            <a:cxnLst/>
            <a:rect l="l" t="t" r="r" b="b"/>
            <a:pathLst>
              <a:path w="856614" h="372744">
                <a:moveTo>
                  <a:pt x="213652" y="312991"/>
                </a:moveTo>
                <a:lnTo>
                  <a:pt x="212128" y="311467"/>
                </a:lnTo>
                <a:lnTo>
                  <a:pt x="210604" y="306895"/>
                </a:lnTo>
                <a:lnTo>
                  <a:pt x="209080" y="300799"/>
                </a:lnTo>
                <a:lnTo>
                  <a:pt x="180124" y="230606"/>
                </a:lnTo>
                <a:lnTo>
                  <a:pt x="177076" y="221462"/>
                </a:lnTo>
                <a:lnTo>
                  <a:pt x="174028" y="215265"/>
                </a:lnTo>
                <a:lnTo>
                  <a:pt x="169456" y="207645"/>
                </a:lnTo>
                <a:lnTo>
                  <a:pt x="163360" y="195453"/>
                </a:lnTo>
                <a:lnTo>
                  <a:pt x="160312" y="190881"/>
                </a:lnTo>
                <a:lnTo>
                  <a:pt x="151168" y="181737"/>
                </a:lnTo>
                <a:lnTo>
                  <a:pt x="148069" y="178739"/>
                </a:lnTo>
                <a:lnTo>
                  <a:pt x="143446" y="174117"/>
                </a:lnTo>
                <a:lnTo>
                  <a:pt x="138874" y="171069"/>
                </a:lnTo>
                <a:lnTo>
                  <a:pt x="132778" y="169545"/>
                </a:lnTo>
                <a:lnTo>
                  <a:pt x="139636" y="166992"/>
                </a:lnTo>
                <a:lnTo>
                  <a:pt x="146354" y="163982"/>
                </a:lnTo>
                <a:lnTo>
                  <a:pt x="149644" y="162293"/>
                </a:lnTo>
                <a:lnTo>
                  <a:pt x="152692" y="160731"/>
                </a:lnTo>
                <a:lnTo>
                  <a:pt x="182003" y="135636"/>
                </a:lnTo>
                <a:lnTo>
                  <a:pt x="195072" y="96329"/>
                </a:lnTo>
                <a:lnTo>
                  <a:pt x="195364" y="88582"/>
                </a:lnTo>
                <a:lnTo>
                  <a:pt x="195072" y="80606"/>
                </a:lnTo>
                <a:lnTo>
                  <a:pt x="180124" y="39433"/>
                </a:lnTo>
                <a:lnTo>
                  <a:pt x="149644" y="15595"/>
                </a:lnTo>
                <a:lnTo>
                  <a:pt x="149644" y="93154"/>
                </a:lnTo>
                <a:lnTo>
                  <a:pt x="149644" y="100774"/>
                </a:lnTo>
                <a:lnTo>
                  <a:pt x="148018" y="108394"/>
                </a:lnTo>
                <a:lnTo>
                  <a:pt x="146494" y="114592"/>
                </a:lnTo>
                <a:lnTo>
                  <a:pt x="143446" y="122212"/>
                </a:lnTo>
                <a:lnTo>
                  <a:pt x="138874" y="126784"/>
                </a:lnTo>
                <a:lnTo>
                  <a:pt x="134302" y="132880"/>
                </a:lnTo>
                <a:lnTo>
                  <a:pt x="92608" y="147828"/>
                </a:lnTo>
                <a:lnTo>
                  <a:pt x="84010" y="148120"/>
                </a:lnTo>
                <a:lnTo>
                  <a:pt x="42773" y="148120"/>
                </a:lnTo>
                <a:lnTo>
                  <a:pt x="42773" y="39725"/>
                </a:lnTo>
                <a:lnTo>
                  <a:pt x="99250" y="39725"/>
                </a:lnTo>
                <a:lnTo>
                  <a:pt x="103822" y="41249"/>
                </a:lnTo>
                <a:lnTo>
                  <a:pt x="109918" y="41249"/>
                </a:lnTo>
                <a:lnTo>
                  <a:pt x="112966" y="42773"/>
                </a:lnTo>
                <a:lnTo>
                  <a:pt x="122428" y="45847"/>
                </a:lnTo>
                <a:lnTo>
                  <a:pt x="130302" y="50215"/>
                </a:lnTo>
                <a:lnTo>
                  <a:pt x="149301" y="84302"/>
                </a:lnTo>
                <a:lnTo>
                  <a:pt x="149644" y="93154"/>
                </a:lnTo>
                <a:lnTo>
                  <a:pt x="149644" y="15595"/>
                </a:lnTo>
                <a:lnTo>
                  <a:pt x="144614" y="13487"/>
                </a:lnTo>
                <a:lnTo>
                  <a:pt x="136410" y="10388"/>
                </a:lnTo>
                <a:lnTo>
                  <a:pt x="127952" y="7861"/>
                </a:lnTo>
                <a:lnTo>
                  <a:pt x="119062" y="6197"/>
                </a:lnTo>
                <a:lnTo>
                  <a:pt x="114490" y="6197"/>
                </a:lnTo>
                <a:lnTo>
                  <a:pt x="109918" y="4673"/>
                </a:lnTo>
                <a:lnTo>
                  <a:pt x="12192" y="4673"/>
                </a:lnTo>
                <a:lnTo>
                  <a:pt x="9144" y="6197"/>
                </a:lnTo>
                <a:lnTo>
                  <a:pt x="4572" y="7721"/>
                </a:lnTo>
                <a:lnTo>
                  <a:pt x="1524" y="10769"/>
                </a:lnTo>
                <a:lnTo>
                  <a:pt x="0" y="15341"/>
                </a:lnTo>
                <a:lnTo>
                  <a:pt x="0" y="322135"/>
                </a:lnTo>
                <a:lnTo>
                  <a:pt x="1524" y="322135"/>
                </a:lnTo>
                <a:lnTo>
                  <a:pt x="1524" y="323659"/>
                </a:lnTo>
                <a:lnTo>
                  <a:pt x="3048" y="323659"/>
                </a:lnTo>
                <a:lnTo>
                  <a:pt x="4572" y="325285"/>
                </a:lnTo>
                <a:lnTo>
                  <a:pt x="9144" y="325285"/>
                </a:lnTo>
                <a:lnTo>
                  <a:pt x="10668" y="326809"/>
                </a:lnTo>
                <a:lnTo>
                  <a:pt x="32105" y="326809"/>
                </a:lnTo>
                <a:lnTo>
                  <a:pt x="35153" y="325285"/>
                </a:lnTo>
                <a:lnTo>
                  <a:pt x="38201" y="325285"/>
                </a:lnTo>
                <a:lnTo>
                  <a:pt x="39725" y="323659"/>
                </a:lnTo>
                <a:lnTo>
                  <a:pt x="41249" y="323659"/>
                </a:lnTo>
                <a:lnTo>
                  <a:pt x="41249" y="322135"/>
                </a:lnTo>
                <a:lnTo>
                  <a:pt x="42773" y="322135"/>
                </a:lnTo>
                <a:lnTo>
                  <a:pt x="42773" y="181737"/>
                </a:lnTo>
                <a:lnTo>
                  <a:pt x="80873" y="181737"/>
                </a:lnTo>
                <a:lnTo>
                  <a:pt x="90106" y="183261"/>
                </a:lnTo>
                <a:lnTo>
                  <a:pt x="96202" y="186309"/>
                </a:lnTo>
                <a:lnTo>
                  <a:pt x="103822" y="189357"/>
                </a:lnTo>
                <a:lnTo>
                  <a:pt x="109918" y="193929"/>
                </a:lnTo>
                <a:lnTo>
                  <a:pt x="114490" y="198501"/>
                </a:lnTo>
                <a:lnTo>
                  <a:pt x="128206" y="216789"/>
                </a:lnTo>
                <a:lnTo>
                  <a:pt x="130733" y="222592"/>
                </a:lnTo>
                <a:lnTo>
                  <a:pt x="132778" y="226898"/>
                </a:lnTo>
                <a:lnTo>
                  <a:pt x="133540" y="228498"/>
                </a:lnTo>
                <a:lnTo>
                  <a:pt x="136359" y="234683"/>
                </a:lnTo>
                <a:lnTo>
                  <a:pt x="148018" y="264807"/>
                </a:lnTo>
                <a:lnTo>
                  <a:pt x="167932" y="316039"/>
                </a:lnTo>
                <a:lnTo>
                  <a:pt x="169456" y="319087"/>
                </a:lnTo>
                <a:lnTo>
                  <a:pt x="169456" y="320611"/>
                </a:lnTo>
                <a:lnTo>
                  <a:pt x="170980" y="322135"/>
                </a:lnTo>
                <a:lnTo>
                  <a:pt x="170980" y="323659"/>
                </a:lnTo>
                <a:lnTo>
                  <a:pt x="172504" y="323659"/>
                </a:lnTo>
                <a:lnTo>
                  <a:pt x="174002" y="325259"/>
                </a:lnTo>
                <a:lnTo>
                  <a:pt x="175552" y="325285"/>
                </a:lnTo>
                <a:lnTo>
                  <a:pt x="178600" y="326809"/>
                </a:lnTo>
                <a:lnTo>
                  <a:pt x="206032" y="326809"/>
                </a:lnTo>
                <a:lnTo>
                  <a:pt x="209080" y="325285"/>
                </a:lnTo>
                <a:lnTo>
                  <a:pt x="210604" y="325285"/>
                </a:lnTo>
                <a:lnTo>
                  <a:pt x="212128" y="323659"/>
                </a:lnTo>
                <a:lnTo>
                  <a:pt x="213652" y="323659"/>
                </a:lnTo>
                <a:lnTo>
                  <a:pt x="213652" y="312991"/>
                </a:lnTo>
                <a:close/>
              </a:path>
              <a:path w="856614" h="372744">
                <a:moveTo>
                  <a:pt x="579983" y="342049"/>
                </a:moveTo>
                <a:lnTo>
                  <a:pt x="578459" y="339001"/>
                </a:lnTo>
                <a:lnTo>
                  <a:pt x="572363" y="332905"/>
                </a:lnTo>
                <a:lnTo>
                  <a:pt x="569315" y="331381"/>
                </a:lnTo>
                <a:lnTo>
                  <a:pt x="560171" y="328333"/>
                </a:lnTo>
                <a:lnTo>
                  <a:pt x="553974" y="325285"/>
                </a:lnTo>
                <a:lnTo>
                  <a:pt x="549402" y="322135"/>
                </a:lnTo>
                <a:lnTo>
                  <a:pt x="541782" y="317563"/>
                </a:lnTo>
                <a:lnTo>
                  <a:pt x="532638" y="312991"/>
                </a:lnTo>
                <a:lnTo>
                  <a:pt x="525589" y="308203"/>
                </a:lnTo>
                <a:lnTo>
                  <a:pt x="517779" y="302704"/>
                </a:lnTo>
                <a:lnTo>
                  <a:pt x="509498" y="296710"/>
                </a:lnTo>
                <a:lnTo>
                  <a:pt x="500634" y="290131"/>
                </a:lnTo>
                <a:lnTo>
                  <a:pt x="505206" y="284162"/>
                </a:lnTo>
                <a:lnTo>
                  <a:pt x="509778" y="277749"/>
                </a:lnTo>
                <a:lnTo>
                  <a:pt x="528574" y="241630"/>
                </a:lnTo>
                <a:lnTo>
                  <a:pt x="538734" y="200025"/>
                </a:lnTo>
                <a:lnTo>
                  <a:pt x="540258" y="160312"/>
                </a:lnTo>
                <a:lnTo>
                  <a:pt x="539927" y="141452"/>
                </a:lnTo>
                <a:lnTo>
                  <a:pt x="532638" y="91630"/>
                </a:lnTo>
                <a:lnTo>
                  <a:pt x="513778" y="52120"/>
                </a:lnTo>
                <a:lnTo>
                  <a:pt x="496062" y="31915"/>
                </a:lnTo>
                <a:lnTo>
                  <a:pt x="496062" y="163360"/>
                </a:lnTo>
                <a:lnTo>
                  <a:pt x="495782" y="176631"/>
                </a:lnTo>
                <a:lnTo>
                  <a:pt x="488645" y="224942"/>
                </a:lnTo>
                <a:lnTo>
                  <a:pt x="468376" y="262940"/>
                </a:lnTo>
                <a:lnTo>
                  <a:pt x="433539" y="287401"/>
                </a:lnTo>
                <a:lnTo>
                  <a:pt x="398335" y="293116"/>
                </a:lnTo>
                <a:lnTo>
                  <a:pt x="393763" y="293052"/>
                </a:lnTo>
                <a:lnTo>
                  <a:pt x="349478" y="284035"/>
                </a:lnTo>
                <a:lnTo>
                  <a:pt x="318998" y="256514"/>
                </a:lnTo>
                <a:lnTo>
                  <a:pt x="303758" y="215265"/>
                </a:lnTo>
                <a:lnTo>
                  <a:pt x="299466" y="177088"/>
                </a:lnTo>
                <a:lnTo>
                  <a:pt x="299186" y="163360"/>
                </a:lnTo>
                <a:lnTo>
                  <a:pt x="299466" y="150812"/>
                </a:lnTo>
                <a:lnTo>
                  <a:pt x="307238" y="103390"/>
                </a:lnTo>
                <a:lnTo>
                  <a:pt x="327431" y="65620"/>
                </a:lnTo>
                <a:lnTo>
                  <a:pt x="361657" y="41821"/>
                </a:lnTo>
                <a:lnTo>
                  <a:pt x="398335" y="36677"/>
                </a:lnTo>
                <a:lnTo>
                  <a:pt x="411530" y="37249"/>
                </a:lnTo>
                <a:lnTo>
                  <a:pt x="454279" y="50977"/>
                </a:lnTo>
                <a:lnTo>
                  <a:pt x="480060" y="81902"/>
                </a:lnTo>
                <a:lnTo>
                  <a:pt x="493496" y="124777"/>
                </a:lnTo>
                <a:lnTo>
                  <a:pt x="496062" y="163360"/>
                </a:lnTo>
                <a:lnTo>
                  <a:pt x="496062" y="31915"/>
                </a:lnTo>
                <a:lnTo>
                  <a:pt x="461111" y="10845"/>
                </a:lnTo>
                <a:lnTo>
                  <a:pt x="418020" y="596"/>
                </a:lnTo>
                <a:lnTo>
                  <a:pt x="401383" y="0"/>
                </a:lnTo>
                <a:lnTo>
                  <a:pt x="385178" y="558"/>
                </a:lnTo>
                <a:lnTo>
                  <a:pt x="337286" y="10769"/>
                </a:lnTo>
                <a:lnTo>
                  <a:pt x="299783" y="34556"/>
                </a:lnTo>
                <a:lnTo>
                  <a:pt x="273951" y="68770"/>
                </a:lnTo>
                <a:lnTo>
                  <a:pt x="258508" y="113220"/>
                </a:lnTo>
                <a:lnTo>
                  <a:pt x="253365" y="166497"/>
                </a:lnTo>
                <a:lnTo>
                  <a:pt x="253936" y="185597"/>
                </a:lnTo>
                <a:lnTo>
                  <a:pt x="262509" y="236702"/>
                </a:lnTo>
                <a:lnTo>
                  <a:pt x="280123" y="277710"/>
                </a:lnTo>
                <a:lnTo>
                  <a:pt x="307568" y="306705"/>
                </a:lnTo>
                <a:lnTo>
                  <a:pt x="345465" y="324027"/>
                </a:lnTo>
                <a:lnTo>
                  <a:pt x="393763" y="329857"/>
                </a:lnTo>
                <a:lnTo>
                  <a:pt x="406044" y="329565"/>
                </a:lnTo>
                <a:lnTo>
                  <a:pt x="446900" y="321805"/>
                </a:lnTo>
                <a:lnTo>
                  <a:pt x="468376" y="311569"/>
                </a:lnTo>
                <a:lnTo>
                  <a:pt x="468617" y="311543"/>
                </a:lnTo>
                <a:lnTo>
                  <a:pt x="500634" y="337477"/>
                </a:lnTo>
                <a:lnTo>
                  <a:pt x="524002" y="352691"/>
                </a:lnTo>
                <a:lnTo>
                  <a:pt x="531114" y="357289"/>
                </a:lnTo>
                <a:lnTo>
                  <a:pt x="537933" y="360667"/>
                </a:lnTo>
                <a:lnTo>
                  <a:pt x="544461" y="363766"/>
                </a:lnTo>
                <a:lnTo>
                  <a:pt x="550443" y="366293"/>
                </a:lnTo>
                <a:lnTo>
                  <a:pt x="555599" y="367957"/>
                </a:lnTo>
                <a:lnTo>
                  <a:pt x="563219" y="371005"/>
                </a:lnTo>
                <a:lnTo>
                  <a:pt x="569315" y="372529"/>
                </a:lnTo>
                <a:lnTo>
                  <a:pt x="575411" y="372529"/>
                </a:lnTo>
                <a:lnTo>
                  <a:pt x="578459" y="369481"/>
                </a:lnTo>
                <a:lnTo>
                  <a:pt x="578459" y="367957"/>
                </a:lnTo>
                <a:lnTo>
                  <a:pt x="579983" y="366433"/>
                </a:lnTo>
                <a:lnTo>
                  <a:pt x="579983" y="342049"/>
                </a:lnTo>
                <a:close/>
              </a:path>
              <a:path w="856614" h="372744">
                <a:moveTo>
                  <a:pt x="856208" y="9245"/>
                </a:moveTo>
                <a:lnTo>
                  <a:pt x="851636" y="4673"/>
                </a:lnTo>
                <a:lnTo>
                  <a:pt x="848588" y="4673"/>
                </a:lnTo>
                <a:lnTo>
                  <a:pt x="847064" y="3048"/>
                </a:lnTo>
                <a:lnTo>
                  <a:pt x="821156" y="3048"/>
                </a:lnTo>
                <a:lnTo>
                  <a:pt x="819632" y="4673"/>
                </a:lnTo>
                <a:lnTo>
                  <a:pt x="818007" y="4673"/>
                </a:lnTo>
                <a:lnTo>
                  <a:pt x="816483" y="6197"/>
                </a:lnTo>
                <a:lnTo>
                  <a:pt x="814959" y="6197"/>
                </a:lnTo>
                <a:lnTo>
                  <a:pt x="813435" y="7721"/>
                </a:lnTo>
                <a:lnTo>
                  <a:pt x="813435" y="207645"/>
                </a:lnTo>
                <a:lnTo>
                  <a:pt x="813130" y="217703"/>
                </a:lnTo>
                <a:lnTo>
                  <a:pt x="812101" y="227164"/>
                </a:lnTo>
                <a:lnTo>
                  <a:pt x="810221" y="236029"/>
                </a:lnTo>
                <a:lnTo>
                  <a:pt x="807339" y="244322"/>
                </a:lnTo>
                <a:lnTo>
                  <a:pt x="804748" y="252044"/>
                </a:lnTo>
                <a:lnTo>
                  <a:pt x="774534" y="285140"/>
                </a:lnTo>
                <a:lnTo>
                  <a:pt x="734098" y="293179"/>
                </a:lnTo>
                <a:lnTo>
                  <a:pt x="725233" y="292900"/>
                </a:lnTo>
                <a:lnTo>
                  <a:pt x="688746" y="281368"/>
                </a:lnTo>
                <a:lnTo>
                  <a:pt x="664324" y="252044"/>
                </a:lnTo>
                <a:lnTo>
                  <a:pt x="656272" y="204597"/>
                </a:lnTo>
                <a:lnTo>
                  <a:pt x="656272" y="7721"/>
                </a:lnTo>
                <a:lnTo>
                  <a:pt x="654748" y="7721"/>
                </a:lnTo>
                <a:lnTo>
                  <a:pt x="654748" y="6197"/>
                </a:lnTo>
                <a:lnTo>
                  <a:pt x="653224" y="4673"/>
                </a:lnTo>
                <a:lnTo>
                  <a:pt x="650176" y="4673"/>
                </a:lnTo>
                <a:lnTo>
                  <a:pt x="647128" y="3048"/>
                </a:lnTo>
                <a:lnTo>
                  <a:pt x="621220" y="3048"/>
                </a:lnTo>
                <a:lnTo>
                  <a:pt x="619696" y="4673"/>
                </a:lnTo>
                <a:lnTo>
                  <a:pt x="618172" y="4673"/>
                </a:lnTo>
                <a:lnTo>
                  <a:pt x="616648" y="6197"/>
                </a:lnTo>
                <a:lnTo>
                  <a:pt x="615035" y="6197"/>
                </a:lnTo>
                <a:lnTo>
                  <a:pt x="615035" y="7721"/>
                </a:lnTo>
                <a:lnTo>
                  <a:pt x="613511" y="7721"/>
                </a:lnTo>
                <a:lnTo>
                  <a:pt x="613511" y="209169"/>
                </a:lnTo>
                <a:lnTo>
                  <a:pt x="618731" y="250634"/>
                </a:lnTo>
                <a:lnTo>
                  <a:pt x="638175" y="291846"/>
                </a:lnTo>
                <a:lnTo>
                  <a:pt x="672871" y="318135"/>
                </a:lnTo>
                <a:lnTo>
                  <a:pt x="719162" y="329526"/>
                </a:lnTo>
                <a:lnTo>
                  <a:pt x="732574" y="329857"/>
                </a:lnTo>
                <a:lnTo>
                  <a:pt x="746302" y="329311"/>
                </a:lnTo>
                <a:lnTo>
                  <a:pt x="784479" y="322135"/>
                </a:lnTo>
                <a:lnTo>
                  <a:pt x="822680" y="297751"/>
                </a:lnTo>
                <a:lnTo>
                  <a:pt x="847064" y="259562"/>
                </a:lnTo>
                <a:lnTo>
                  <a:pt x="855637" y="220726"/>
                </a:lnTo>
                <a:lnTo>
                  <a:pt x="856208" y="206121"/>
                </a:lnTo>
                <a:lnTo>
                  <a:pt x="856208" y="9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3139856" y="1175145"/>
            <a:ext cx="36924" cy="276926"/>
          </a:xfrm>
          <a:custGeom>
            <a:avLst/>
            <a:gdLst/>
            <a:ahLst/>
            <a:cxnLst/>
            <a:rect l="l" t="t" r="r" b="b"/>
            <a:pathLst>
              <a:path w="43179" h="323850">
                <a:moveTo>
                  <a:pt x="0" y="319087"/>
                </a:moveTo>
                <a:lnTo>
                  <a:pt x="0" y="4667"/>
                </a:lnTo>
                <a:lnTo>
                  <a:pt x="1524" y="4667"/>
                </a:lnTo>
                <a:lnTo>
                  <a:pt x="1524" y="3143"/>
                </a:lnTo>
                <a:lnTo>
                  <a:pt x="3048" y="3143"/>
                </a:lnTo>
                <a:lnTo>
                  <a:pt x="4572" y="1619"/>
                </a:lnTo>
                <a:lnTo>
                  <a:pt x="6096" y="1619"/>
                </a:lnTo>
                <a:lnTo>
                  <a:pt x="9144" y="0"/>
                </a:lnTo>
                <a:lnTo>
                  <a:pt x="35052" y="0"/>
                </a:lnTo>
                <a:lnTo>
                  <a:pt x="36576" y="1619"/>
                </a:lnTo>
                <a:lnTo>
                  <a:pt x="39624" y="1619"/>
                </a:lnTo>
                <a:lnTo>
                  <a:pt x="41243" y="3143"/>
                </a:lnTo>
                <a:lnTo>
                  <a:pt x="41243" y="4667"/>
                </a:lnTo>
                <a:lnTo>
                  <a:pt x="42767" y="4667"/>
                </a:lnTo>
                <a:lnTo>
                  <a:pt x="42767" y="316039"/>
                </a:lnTo>
                <a:lnTo>
                  <a:pt x="42767" y="319087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624" y="320611"/>
                </a:lnTo>
                <a:lnTo>
                  <a:pt x="38100" y="322230"/>
                </a:lnTo>
                <a:lnTo>
                  <a:pt x="35052" y="322230"/>
                </a:lnTo>
                <a:lnTo>
                  <a:pt x="32004" y="323754"/>
                </a:lnTo>
                <a:lnTo>
                  <a:pt x="10668" y="323754"/>
                </a:lnTo>
                <a:lnTo>
                  <a:pt x="9144" y="322230"/>
                </a:lnTo>
                <a:lnTo>
                  <a:pt x="4572" y="322230"/>
                </a:lnTo>
                <a:lnTo>
                  <a:pt x="3048" y="320611"/>
                </a:lnTo>
                <a:lnTo>
                  <a:pt x="1524" y="320611"/>
                </a:lnTo>
                <a:lnTo>
                  <a:pt x="1524" y="319087"/>
                </a:lnTo>
                <a:lnTo>
                  <a:pt x="0" y="319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3215522" y="1176530"/>
            <a:ext cx="206337" cy="275840"/>
          </a:xfrm>
          <a:custGeom>
            <a:avLst/>
            <a:gdLst/>
            <a:ahLst/>
            <a:cxnLst/>
            <a:rect l="l" t="t" r="r" b="b"/>
            <a:pathLst>
              <a:path w="241300" h="322580">
                <a:moveTo>
                  <a:pt x="239649" y="28956"/>
                </a:moveTo>
                <a:lnTo>
                  <a:pt x="239649" y="7620"/>
                </a:lnTo>
                <a:lnTo>
                  <a:pt x="241173" y="9144"/>
                </a:lnTo>
                <a:lnTo>
                  <a:pt x="241173" y="25908"/>
                </a:lnTo>
                <a:lnTo>
                  <a:pt x="239649" y="28956"/>
                </a:lnTo>
                <a:close/>
              </a:path>
              <a:path w="241300" h="322580">
                <a:moveTo>
                  <a:pt x="236601" y="33528"/>
                </a:moveTo>
                <a:lnTo>
                  <a:pt x="236601" y="1524"/>
                </a:lnTo>
                <a:lnTo>
                  <a:pt x="239649" y="4572"/>
                </a:lnTo>
                <a:lnTo>
                  <a:pt x="239649" y="30480"/>
                </a:lnTo>
                <a:lnTo>
                  <a:pt x="238125" y="32004"/>
                </a:lnTo>
                <a:lnTo>
                  <a:pt x="238125" y="33528"/>
                </a:lnTo>
                <a:lnTo>
                  <a:pt x="236601" y="33528"/>
                </a:lnTo>
                <a:close/>
              </a:path>
              <a:path w="241300" h="322580">
                <a:moveTo>
                  <a:pt x="1619" y="28956"/>
                </a:moveTo>
                <a:lnTo>
                  <a:pt x="1619" y="4572"/>
                </a:lnTo>
                <a:lnTo>
                  <a:pt x="6191" y="0"/>
                </a:lnTo>
                <a:lnTo>
                  <a:pt x="236601" y="0"/>
                </a:lnTo>
                <a:lnTo>
                  <a:pt x="236601" y="35052"/>
                </a:lnTo>
                <a:lnTo>
                  <a:pt x="142017" y="35052"/>
                </a:lnTo>
                <a:lnTo>
                  <a:pt x="142017" y="317468"/>
                </a:lnTo>
                <a:lnTo>
                  <a:pt x="140493" y="317468"/>
                </a:lnTo>
                <a:lnTo>
                  <a:pt x="140493" y="318992"/>
                </a:lnTo>
                <a:lnTo>
                  <a:pt x="138969" y="318992"/>
                </a:lnTo>
                <a:lnTo>
                  <a:pt x="137445" y="320611"/>
                </a:lnTo>
                <a:lnTo>
                  <a:pt x="134302" y="320611"/>
                </a:lnTo>
                <a:lnTo>
                  <a:pt x="131254" y="322135"/>
                </a:lnTo>
                <a:lnTo>
                  <a:pt x="111442" y="322135"/>
                </a:lnTo>
                <a:lnTo>
                  <a:pt x="108394" y="320611"/>
                </a:lnTo>
                <a:lnTo>
                  <a:pt x="103822" y="320611"/>
                </a:lnTo>
                <a:lnTo>
                  <a:pt x="102298" y="318992"/>
                </a:lnTo>
                <a:lnTo>
                  <a:pt x="100774" y="318992"/>
                </a:lnTo>
                <a:lnTo>
                  <a:pt x="100774" y="317468"/>
                </a:lnTo>
                <a:lnTo>
                  <a:pt x="99250" y="317468"/>
                </a:lnTo>
                <a:lnTo>
                  <a:pt x="99250" y="35052"/>
                </a:lnTo>
                <a:lnTo>
                  <a:pt x="6191" y="35052"/>
                </a:lnTo>
                <a:lnTo>
                  <a:pt x="4667" y="33528"/>
                </a:lnTo>
                <a:lnTo>
                  <a:pt x="3143" y="33528"/>
                </a:lnTo>
                <a:lnTo>
                  <a:pt x="3143" y="30480"/>
                </a:lnTo>
                <a:lnTo>
                  <a:pt x="1619" y="28956"/>
                </a:lnTo>
                <a:close/>
              </a:path>
              <a:path w="241300" h="322580">
                <a:moveTo>
                  <a:pt x="0" y="21336"/>
                </a:moveTo>
                <a:lnTo>
                  <a:pt x="0" y="15240"/>
                </a:lnTo>
                <a:lnTo>
                  <a:pt x="1619" y="12192"/>
                </a:lnTo>
                <a:lnTo>
                  <a:pt x="1619" y="24384"/>
                </a:lnTo>
                <a:lnTo>
                  <a:pt x="0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3460917" y="1175145"/>
            <a:ext cx="630415" cy="279641"/>
          </a:xfrm>
          <a:custGeom>
            <a:avLst/>
            <a:gdLst/>
            <a:ahLst/>
            <a:cxnLst/>
            <a:rect l="l" t="t" r="r" b="b"/>
            <a:pathLst>
              <a:path w="737235" h="327025">
                <a:moveTo>
                  <a:pt x="178511" y="294703"/>
                </a:moveTo>
                <a:lnTo>
                  <a:pt x="176974" y="291655"/>
                </a:lnTo>
                <a:lnTo>
                  <a:pt x="175450" y="290131"/>
                </a:lnTo>
                <a:lnTo>
                  <a:pt x="175450" y="288607"/>
                </a:lnTo>
                <a:lnTo>
                  <a:pt x="173926" y="288607"/>
                </a:lnTo>
                <a:lnTo>
                  <a:pt x="172402" y="287083"/>
                </a:lnTo>
                <a:lnTo>
                  <a:pt x="42672" y="287083"/>
                </a:lnTo>
                <a:lnTo>
                  <a:pt x="42672" y="172593"/>
                </a:lnTo>
                <a:lnTo>
                  <a:pt x="152590" y="172593"/>
                </a:lnTo>
                <a:lnTo>
                  <a:pt x="152590" y="171069"/>
                </a:lnTo>
                <a:lnTo>
                  <a:pt x="155638" y="171069"/>
                </a:lnTo>
                <a:lnTo>
                  <a:pt x="155638" y="169545"/>
                </a:lnTo>
                <a:lnTo>
                  <a:pt x="157162" y="168021"/>
                </a:lnTo>
                <a:lnTo>
                  <a:pt x="157162" y="166497"/>
                </a:lnTo>
                <a:lnTo>
                  <a:pt x="158686" y="164973"/>
                </a:lnTo>
                <a:lnTo>
                  <a:pt x="158686" y="145072"/>
                </a:lnTo>
                <a:lnTo>
                  <a:pt x="157162" y="143548"/>
                </a:lnTo>
                <a:lnTo>
                  <a:pt x="157162" y="142024"/>
                </a:lnTo>
                <a:lnTo>
                  <a:pt x="155638" y="140500"/>
                </a:lnTo>
                <a:lnTo>
                  <a:pt x="155638" y="138976"/>
                </a:lnTo>
                <a:lnTo>
                  <a:pt x="154114" y="138976"/>
                </a:lnTo>
                <a:lnTo>
                  <a:pt x="152590" y="137452"/>
                </a:lnTo>
                <a:lnTo>
                  <a:pt x="42672" y="137452"/>
                </a:lnTo>
                <a:lnTo>
                  <a:pt x="42672" y="36677"/>
                </a:lnTo>
                <a:lnTo>
                  <a:pt x="170878" y="36677"/>
                </a:lnTo>
                <a:lnTo>
                  <a:pt x="173926" y="33629"/>
                </a:lnTo>
                <a:lnTo>
                  <a:pt x="173926" y="32105"/>
                </a:lnTo>
                <a:lnTo>
                  <a:pt x="175450" y="30581"/>
                </a:lnTo>
                <a:lnTo>
                  <a:pt x="175450" y="29057"/>
                </a:lnTo>
                <a:lnTo>
                  <a:pt x="176974" y="27533"/>
                </a:lnTo>
                <a:lnTo>
                  <a:pt x="176974" y="10769"/>
                </a:lnTo>
                <a:lnTo>
                  <a:pt x="175450" y="9245"/>
                </a:lnTo>
                <a:lnTo>
                  <a:pt x="175450" y="6197"/>
                </a:lnTo>
                <a:lnTo>
                  <a:pt x="172402" y="3149"/>
                </a:lnTo>
                <a:lnTo>
                  <a:pt x="172402" y="1625"/>
                </a:lnTo>
                <a:lnTo>
                  <a:pt x="12192" y="1625"/>
                </a:lnTo>
                <a:lnTo>
                  <a:pt x="9144" y="3149"/>
                </a:lnTo>
                <a:lnTo>
                  <a:pt x="4572" y="4673"/>
                </a:lnTo>
                <a:lnTo>
                  <a:pt x="1524" y="7721"/>
                </a:lnTo>
                <a:lnTo>
                  <a:pt x="0" y="12293"/>
                </a:lnTo>
                <a:lnTo>
                  <a:pt x="0" y="311467"/>
                </a:lnTo>
                <a:lnTo>
                  <a:pt x="1524" y="316039"/>
                </a:lnTo>
                <a:lnTo>
                  <a:pt x="4572" y="319087"/>
                </a:lnTo>
                <a:lnTo>
                  <a:pt x="9144" y="320611"/>
                </a:lnTo>
                <a:lnTo>
                  <a:pt x="12192" y="322237"/>
                </a:lnTo>
                <a:lnTo>
                  <a:pt x="42672" y="322237"/>
                </a:lnTo>
                <a:lnTo>
                  <a:pt x="172402" y="322237"/>
                </a:lnTo>
                <a:lnTo>
                  <a:pt x="173926" y="320611"/>
                </a:lnTo>
                <a:lnTo>
                  <a:pt x="175450" y="320611"/>
                </a:lnTo>
                <a:lnTo>
                  <a:pt x="175450" y="319087"/>
                </a:lnTo>
                <a:lnTo>
                  <a:pt x="176974" y="317563"/>
                </a:lnTo>
                <a:lnTo>
                  <a:pt x="176974" y="316039"/>
                </a:lnTo>
                <a:lnTo>
                  <a:pt x="178511" y="314515"/>
                </a:lnTo>
                <a:lnTo>
                  <a:pt x="178511" y="294703"/>
                </a:lnTo>
                <a:close/>
              </a:path>
              <a:path w="737235" h="327025">
                <a:moveTo>
                  <a:pt x="450164" y="16865"/>
                </a:moveTo>
                <a:lnTo>
                  <a:pt x="448627" y="13817"/>
                </a:lnTo>
                <a:lnTo>
                  <a:pt x="448627" y="6197"/>
                </a:lnTo>
                <a:lnTo>
                  <a:pt x="444055" y="1625"/>
                </a:lnTo>
                <a:lnTo>
                  <a:pt x="213652" y="1625"/>
                </a:lnTo>
                <a:lnTo>
                  <a:pt x="213652" y="3149"/>
                </a:lnTo>
                <a:lnTo>
                  <a:pt x="210604" y="6197"/>
                </a:lnTo>
                <a:lnTo>
                  <a:pt x="210604" y="10769"/>
                </a:lnTo>
                <a:lnTo>
                  <a:pt x="209080" y="13817"/>
                </a:lnTo>
                <a:lnTo>
                  <a:pt x="209080" y="26009"/>
                </a:lnTo>
                <a:lnTo>
                  <a:pt x="210604" y="27533"/>
                </a:lnTo>
                <a:lnTo>
                  <a:pt x="210604" y="32105"/>
                </a:lnTo>
                <a:lnTo>
                  <a:pt x="212128" y="33629"/>
                </a:lnTo>
                <a:lnTo>
                  <a:pt x="212128" y="35153"/>
                </a:lnTo>
                <a:lnTo>
                  <a:pt x="213652" y="35153"/>
                </a:lnTo>
                <a:lnTo>
                  <a:pt x="213652" y="36677"/>
                </a:lnTo>
                <a:lnTo>
                  <a:pt x="308229" y="36677"/>
                </a:lnTo>
                <a:lnTo>
                  <a:pt x="308229" y="319087"/>
                </a:lnTo>
                <a:lnTo>
                  <a:pt x="309753" y="320611"/>
                </a:lnTo>
                <a:lnTo>
                  <a:pt x="311277" y="320611"/>
                </a:lnTo>
                <a:lnTo>
                  <a:pt x="312801" y="322237"/>
                </a:lnTo>
                <a:lnTo>
                  <a:pt x="315849" y="322237"/>
                </a:lnTo>
                <a:lnTo>
                  <a:pt x="318897" y="323761"/>
                </a:lnTo>
                <a:lnTo>
                  <a:pt x="340334" y="323761"/>
                </a:lnTo>
                <a:lnTo>
                  <a:pt x="341858" y="322237"/>
                </a:lnTo>
                <a:lnTo>
                  <a:pt x="346430" y="322237"/>
                </a:lnTo>
                <a:lnTo>
                  <a:pt x="347954" y="320611"/>
                </a:lnTo>
                <a:lnTo>
                  <a:pt x="349478" y="320611"/>
                </a:lnTo>
                <a:lnTo>
                  <a:pt x="349478" y="319087"/>
                </a:lnTo>
                <a:lnTo>
                  <a:pt x="351002" y="319087"/>
                </a:lnTo>
                <a:lnTo>
                  <a:pt x="351002" y="36677"/>
                </a:lnTo>
                <a:lnTo>
                  <a:pt x="444055" y="36677"/>
                </a:lnTo>
                <a:lnTo>
                  <a:pt x="445579" y="35153"/>
                </a:lnTo>
                <a:lnTo>
                  <a:pt x="447103" y="35153"/>
                </a:lnTo>
                <a:lnTo>
                  <a:pt x="447103" y="33629"/>
                </a:lnTo>
                <a:lnTo>
                  <a:pt x="448627" y="32105"/>
                </a:lnTo>
                <a:lnTo>
                  <a:pt x="448627" y="26009"/>
                </a:lnTo>
                <a:lnTo>
                  <a:pt x="450164" y="22961"/>
                </a:lnTo>
                <a:lnTo>
                  <a:pt x="450164" y="16865"/>
                </a:lnTo>
                <a:close/>
              </a:path>
              <a:path w="737235" h="327025">
                <a:moveTo>
                  <a:pt x="737146" y="4673"/>
                </a:moveTo>
                <a:lnTo>
                  <a:pt x="735622" y="4673"/>
                </a:lnTo>
                <a:lnTo>
                  <a:pt x="735622" y="3149"/>
                </a:lnTo>
                <a:lnTo>
                  <a:pt x="734098" y="1625"/>
                </a:lnTo>
                <a:lnTo>
                  <a:pt x="731050" y="1625"/>
                </a:lnTo>
                <a:lnTo>
                  <a:pt x="729526" y="0"/>
                </a:lnTo>
                <a:lnTo>
                  <a:pt x="703618" y="0"/>
                </a:lnTo>
                <a:lnTo>
                  <a:pt x="700570" y="1625"/>
                </a:lnTo>
                <a:lnTo>
                  <a:pt x="699046" y="1625"/>
                </a:lnTo>
                <a:lnTo>
                  <a:pt x="697522" y="3149"/>
                </a:lnTo>
                <a:lnTo>
                  <a:pt x="695998" y="3149"/>
                </a:lnTo>
                <a:lnTo>
                  <a:pt x="695998" y="4673"/>
                </a:lnTo>
                <a:lnTo>
                  <a:pt x="694474" y="4673"/>
                </a:lnTo>
                <a:lnTo>
                  <a:pt x="694474" y="204597"/>
                </a:lnTo>
                <a:lnTo>
                  <a:pt x="694182" y="214655"/>
                </a:lnTo>
                <a:lnTo>
                  <a:pt x="682840" y="256146"/>
                </a:lnTo>
                <a:lnTo>
                  <a:pt x="648652" y="285559"/>
                </a:lnTo>
                <a:lnTo>
                  <a:pt x="616648" y="290131"/>
                </a:lnTo>
                <a:lnTo>
                  <a:pt x="607720" y="289852"/>
                </a:lnTo>
                <a:lnTo>
                  <a:pt x="570268" y="278320"/>
                </a:lnTo>
                <a:lnTo>
                  <a:pt x="543306" y="241274"/>
                </a:lnTo>
                <a:lnTo>
                  <a:pt x="537210" y="201549"/>
                </a:lnTo>
                <a:lnTo>
                  <a:pt x="537210" y="4673"/>
                </a:lnTo>
                <a:lnTo>
                  <a:pt x="534162" y="1625"/>
                </a:lnTo>
                <a:lnTo>
                  <a:pt x="531114" y="1625"/>
                </a:lnTo>
                <a:lnTo>
                  <a:pt x="529590" y="0"/>
                </a:lnTo>
                <a:lnTo>
                  <a:pt x="503682" y="0"/>
                </a:lnTo>
                <a:lnTo>
                  <a:pt x="500634" y="1625"/>
                </a:lnTo>
                <a:lnTo>
                  <a:pt x="499110" y="1625"/>
                </a:lnTo>
                <a:lnTo>
                  <a:pt x="494538" y="6197"/>
                </a:lnTo>
                <a:lnTo>
                  <a:pt x="494538" y="206121"/>
                </a:lnTo>
                <a:lnTo>
                  <a:pt x="495109" y="220726"/>
                </a:lnTo>
                <a:lnTo>
                  <a:pt x="503682" y="259562"/>
                </a:lnTo>
                <a:lnTo>
                  <a:pt x="528066" y="296227"/>
                </a:lnTo>
                <a:lnTo>
                  <a:pt x="564743" y="319087"/>
                </a:lnTo>
                <a:lnTo>
                  <a:pt x="613600" y="326809"/>
                </a:lnTo>
                <a:lnTo>
                  <a:pt x="627913" y="326263"/>
                </a:lnTo>
                <a:lnTo>
                  <a:pt x="665416" y="319087"/>
                </a:lnTo>
                <a:lnTo>
                  <a:pt x="703618" y="294703"/>
                </a:lnTo>
                <a:lnTo>
                  <a:pt x="728002" y="256514"/>
                </a:lnTo>
                <a:lnTo>
                  <a:pt x="736574" y="217678"/>
                </a:lnTo>
                <a:lnTo>
                  <a:pt x="737146" y="203073"/>
                </a:lnTo>
                <a:lnTo>
                  <a:pt x="737146" y="4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4164234" y="1175145"/>
            <a:ext cx="442539" cy="276926"/>
          </a:xfrm>
          <a:custGeom>
            <a:avLst/>
            <a:gdLst/>
            <a:ahLst/>
            <a:cxnLst/>
            <a:rect l="l" t="t" r="r" b="b"/>
            <a:pathLst>
              <a:path w="517525" h="323850">
                <a:moveTo>
                  <a:pt x="213741" y="312991"/>
                </a:moveTo>
                <a:lnTo>
                  <a:pt x="212217" y="309943"/>
                </a:lnTo>
                <a:lnTo>
                  <a:pt x="212217" y="308419"/>
                </a:lnTo>
                <a:lnTo>
                  <a:pt x="210693" y="303847"/>
                </a:lnTo>
                <a:lnTo>
                  <a:pt x="207543" y="297751"/>
                </a:lnTo>
                <a:lnTo>
                  <a:pt x="178587" y="227558"/>
                </a:lnTo>
                <a:lnTo>
                  <a:pt x="175539" y="218414"/>
                </a:lnTo>
                <a:lnTo>
                  <a:pt x="172491" y="212217"/>
                </a:lnTo>
                <a:lnTo>
                  <a:pt x="169443" y="204597"/>
                </a:lnTo>
                <a:lnTo>
                  <a:pt x="166395" y="198501"/>
                </a:lnTo>
                <a:lnTo>
                  <a:pt x="161823" y="192405"/>
                </a:lnTo>
                <a:lnTo>
                  <a:pt x="155727" y="183261"/>
                </a:lnTo>
                <a:lnTo>
                  <a:pt x="151155" y="178689"/>
                </a:lnTo>
                <a:lnTo>
                  <a:pt x="146583" y="175641"/>
                </a:lnTo>
                <a:lnTo>
                  <a:pt x="142011" y="171069"/>
                </a:lnTo>
                <a:lnTo>
                  <a:pt x="137350" y="168021"/>
                </a:lnTo>
                <a:lnTo>
                  <a:pt x="132778" y="166497"/>
                </a:lnTo>
                <a:lnTo>
                  <a:pt x="139433" y="163944"/>
                </a:lnTo>
                <a:lnTo>
                  <a:pt x="145630" y="160934"/>
                </a:lnTo>
                <a:lnTo>
                  <a:pt x="149631" y="158686"/>
                </a:lnTo>
                <a:lnTo>
                  <a:pt x="151523" y="157632"/>
                </a:lnTo>
                <a:lnTo>
                  <a:pt x="177063" y="137452"/>
                </a:lnTo>
                <a:lnTo>
                  <a:pt x="181356" y="132588"/>
                </a:lnTo>
                <a:lnTo>
                  <a:pt x="193573" y="93281"/>
                </a:lnTo>
                <a:lnTo>
                  <a:pt x="193827" y="85534"/>
                </a:lnTo>
                <a:lnTo>
                  <a:pt x="193548" y="77558"/>
                </a:lnTo>
                <a:lnTo>
                  <a:pt x="179832" y="36322"/>
                </a:lnTo>
                <a:lnTo>
                  <a:pt x="149631" y="13106"/>
                </a:lnTo>
                <a:lnTo>
                  <a:pt x="149631" y="90106"/>
                </a:lnTo>
                <a:lnTo>
                  <a:pt x="149631" y="97726"/>
                </a:lnTo>
                <a:lnTo>
                  <a:pt x="148107" y="105346"/>
                </a:lnTo>
                <a:lnTo>
                  <a:pt x="145059" y="111544"/>
                </a:lnTo>
                <a:lnTo>
                  <a:pt x="143535" y="119164"/>
                </a:lnTo>
                <a:lnTo>
                  <a:pt x="138874" y="123736"/>
                </a:lnTo>
                <a:lnTo>
                  <a:pt x="128206" y="134404"/>
                </a:lnTo>
                <a:lnTo>
                  <a:pt x="112966" y="140500"/>
                </a:lnTo>
                <a:lnTo>
                  <a:pt x="42760" y="145072"/>
                </a:lnTo>
                <a:lnTo>
                  <a:pt x="42760" y="36677"/>
                </a:lnTo>
                <a:lnTo>
                  <a:pt x="99250" y="36677"/>
                </a:lnTo>
                <a:lnTo>
                  <a:pt x="103822" y="38201"/>
                </a:lnTo>
                <a:lnTo>
                  <a:pt x="108394" y="38201"/>
                </a:lnTo>
                <a:lnTo>
                  <a:pt x="144449" y="65252"/>
                </a:lnTo>
                <a:lnTo>
                  <a:pt x="149631" y="90106"/>
                </a:lnTo>
                <a:lnTo>
                  <a:pt x="149631" y="13106"/>
                </a:lnTo>
                <a:lnTo>
                  <a:pt x="143979" y="10439"/>
                </a:lnTo>
                <a:lnTo>
                  <a:pt x="136067" y="7340"/>
                </a:lnTo>
                <a:lnTo>
                  <a:pt x="127292" y="4813"/>
                </a:lnTo>
                <a:lnTo>
                  <a:pt x="117538" y="3149"/>
                </a:lnTo>
                <a:lnTo>
                  <a:pt x="114490" y="3149"/>
                </a:lnTo>
                <a:lnTo>
                  <a:pt x="108394" y="1625"/>
                </a:lnTo>
                <a:lnTo>
                  <a:pt x="10756" y="1625"/>
                </a:lnTo>
                <a:lnTo>
                  <a:pt x="7708" y="3149"/>
                </a:lnTo>
                <a:lnTo>
                  <a:pt x="4572" y="4673"/>
                </a:lnTo>
                <a:lnTo>
                  <a:pt x="1524" y="7721"/>
                </a:lnTo>
                <a:lnTo>
                  <a:pt x="0" y="12293"/>
                </a:lnTo>
                <a:lnTo>
                  <a:pt x="0" y="319087"/>
                </a:lnTo>
                <a:lnTo>
                  <a:pt x="1524" y="320611"/>
                </a:lnTo>
                <a:lnTo>
                  <a:pt x="3048" y="322237"/>
                </a:lnTo>
                <a:lnTo>
                  <a:pt x="7708" y="322237"/>
                </a:lnTo>
                <a:lnTo>
                  <a:pt x="10756" y="323761"/>
                </a:lnTo>
                <a:lnTo>
                  <a:pt x="30568" y="323761"/>
                </a:lnTo>
                <a:lnTo>
                  <a:pt x="33616" y="322237"/>
                </a:lnTo>
                <a:lnTo>
                  <a:pt x="38188" y="322237"/>
                </a:lnTo>
                <a:lnTo>
                  <a:pt x="39712" y="320611"/>
                </a:lnTo>
                <a:lnTo>
                  <a:pt x="42760" y="317563"/>
                </a:lnTo>
                <a:lnTo>
                  <a:pt x="42760" y="178689"/>
                </a:lnTo>
                <a:lnTo>
                  <a:pt x="70192" y="178689"/>
                </a:lnTo>
                <a:lnTo>
                  <a:pt x="114490" y="195453"/>
                </a:lnTo>
                <a:lnTo>
                  <a:pt x="126682" y="213741"/>
                </a:lnTo>
                <a:lnTo>
                  <a:pt x="129844" y="219544"/>
                </a:lnTo>
                <a:lnTo>
                  <a:pt x="132588" y="225450"/>
                </a:lnTo>
                <a:lnTo>
                  <a:pt x="132778" y="225933"/>
                </a:lnTo>
                <a:lnTo>
                  <a:pt x="135039" y="231635"/>
                </a:lnTo>
                <a:lnTo>
                  <a:pt x="137350" y="238226"/>
                </a:lnTo>
                <a:lnTo>
                  <a:pt x="167919" y="312991"/>
                </a:lnTo>
                <a:lnTo>
                  <a:pt x="167919" y="316039"/>
                </a:lnTo>
                <a:lnTo>
                  <a:pt x="169443" y="317563"/>
                </a:lnTo>
                <a:lnTo>
                  <a:pt x="169443" y="319087"/>
                </a:lnTo>
                <a:lnTo>
                  <a:pt x="170967" y="320611"/>
                </a:lnTo>
                <a:lnTo>
                  <a:pt x="172491" y="320611"/>
                </a:lnTo>
                <a:lnTo>
                  <a:pt x="174015" y="322237"/>
                </a:lnTo>
                <a:lnTo>
                  <a:pt x="175539" y="322237"/>
                </a:lnTo>
                <a:lnTo>
                  <a:pt x="177063" y="323761"/>
                </a:lnTo>
                <a:lnTo>
                  <a:pt x="206019" y="323761"/>
                </a:lnTo>
                <a:lnTo>
                  <a:pt x="207543" y="322237"/>
                </a:lnTo>
                <a:lnTo>
                  <a:pt x="209169" y="322237"/>
                </a:lnTo>
                <a:lnTo>
                  <a:pt x="210693" y="320611"/>
                </a:lnTo>
                <a:lnTo>
                  <a:pt x="212217" y="320611"/>
                </a:lnTo>
                <a:lnTo>
                  <a:pt x="212217" y="319087"/>
                </a:lnTo>
                <a:lnTo>
                  <a:pt x="213741" y="319087"/>
                </a:lnTo>
                <a:lnTo>
                  <a:pt x="213741" y="312991"/>
                </a:lnTo>
                <a:close/>
              </a:path>
              <a:path w="517525" h="323850">
                <a:moveTo>
                  <a:pt x="517499" y="311467"/>
                </a:moveTo>
                <a:lnTo>
                  <a:pt x="515962" y="306895"/>
                </a:lnTo>
                <a:lnTo>
                  <a:pt x="433578" y="80670"/>
                </a:lnTo>
                <a:lnTo>
                  <a:pt x="433578" y="204597"/>
                </a:lnTo>
                <a:lnTo>
                  <a:pt x="322135" y="204597"/>
                </a:lnTo>
                <a:lnTo>
                  <a:pt x="377088" y="44297"/>
                </a:lnTo>
                <a:lnTo>
                  <a:pt x="433578" y="204597"/>
                </a:lnTo>
                <a:lnTo>
                  <a:pt x="433578" y="80670"/>
                </a:lnTo>
                <a:lnTo>
                  <a:pt x="407568" y="9245"/>
                </a:lnTo>
                <a:lnTo>
                  <a:pt x="407568" y="7721"/>
                </a:lnTo>
                <a:lnTo>
                  <a:pt x="406044" y="6197"/>
                </a:lnTo>
                <a:lnTo>
                  <a:pt x="406044" y="4673"/>
                </a:lnTo>
                <a:lnTo>
                  <a:pt x="402996" y="1625"/>
                </a:lnTo>
                <a:lnTo>
                  <a:pt x="399948" y="1625"/>
                </a:lnTo>
                <a:lnTo>
                  <a:pt x="398424" y="0"/>
                </a:lnTo>
                <a:lnTo>
                  <a:pt x="360324" y="0"/>
                </a:lnTo>
                <a:lnTo>
                  <a:pt x="358800" y="1625"/>
                </a:lnTo>
                <a:lnTo>
                  <a:pt x="357276" y="1625"/>
                </a:lnTo>
                <a:lnTo>
                  <a:pt x="354228" y="3149"/>
                </a:lnTo>
                <a:lnTo>
                  <a:pt x="354228" y="4673"/>
                </a:lnTo>
                <a:lnTo>
                  <a:pt x="352704" y="4673"/>
                </a:lnTo>
                <a:lnTo>
                  <a:pt x="352704" y="6197"/>
                </a:lnTo>
                <a:lnTo>
                  <a:pt x="351180" y="9245"/>
                </a:lnTo>
                <a:lnTo>
                  <a:pt x="244309" y="306895"/>
                </a:lnTo>
                <a:lnTo>
                  <a:pt x="241261" y="312991"/>
                </a:lnTo>
                <a:lnTo>
                  <a:pt x="241261" y="317563"/>
                </a:lnTo>
                <a:lnTo>
                  <a:pt x="242785" y="319087"/>
                </a:lnTo>
                <a:lnTo>
                  <a:pt x="242785" y="320611"/>
                </a:lnTo>
                <a:lnTo>
                  <a:pt x="244309" y="322237"/>
                </a:lnTo>
                <a:lnTo>
                  <a:pt x="247357" y="322237"/>
                </a:lnTo>
                <a:lnTo>
                  <a:pt x="250405" y="323761"/>
                </a:lnTo>
                <a:lnTo>
                  <a:pt x="276313" y="323761"/>
                </a:lnTo>
                <a:lnTo>
                  <a:pt x="277939" y="322237"/>
                </a:lnTo>
                <a:lnTo>
                  <a:pt x="279463" y="322237"/>
                </a:lnTo>
                <a:lnTo>
                  <a:pt x="280987" y="320611"/>
                </a:lnTo>
                <a:lnTo>
                  <a:pt x="282511" y="320611"/>
                </a:lnTo>
                <a:lnTo>
                  <a:pt x="282511" y="319087"/>
                </a:lnTo>
                <a:lnTo>
                  <a:pt x="284035" y="317563"/>
                </a:lnTo>
                <a:lnTo>
                  <a:pt x="284035" y="316039"/>
                </a:lnTo>
                <a:lnTo>
                  <a:pt x="285559" y="314515"/>
                </a:lnTo>
                <a:lnTo>
                  <a:pt x="311467" y="238226"/>
                </a:lnTo>
                <a:lnTo>
                  <a:pt x="322135" y="238226"/>
                </a:lnTo>
                <a:lnTo>
                  <a:pt x="433578" y="238226"/>
                </a:lnTo>
                <a:lnTo>
                  <a:pt x="444246" y="238226"/>
                </a:lnTo>
                <a:lnTo>
                  <a:pt x="471678" y="316039"/>
                </a:lnTo>
                <a:lnTo>
                  <a:pt x="473202" y="317563"/>
                </a:lnTo>
                <a:lnTo>
                  <a:pt x="473202" y="319087"/>
                </a:lnTo>
                <a:lnTo>
                  <a:pt x="474726" y="319087"/>
                </a:lnTo>
                <a:lnTo>
                  <a:pt x="474726" y="320611"/>
                </a:lnTo>
                <a:lnTo>
                  <a:pt x="476250" y="322237"/>
                </a:lnTo>
                <a:lnTo>
                  <a:pt x="479298" y="322237"/>
                </a:lnTo>
                <a:lnTo>
                  <a:pt x="482434" y="323761"/>
                </a:lnTo>
                <a:lnTo>
                  <a:pt x="512914" y="323761"/>
                </a:lnTo>
                <a:lnTo>
                  <a:pt x="514438" y="322237"/>
                </a:lnTo>
                <a:lnTo>
                  <a:pt x="515962" y="320611"/>
                </a:lnTo>
                <a:lnTo>
                  <a:pt x="517499" y="319087"/>
                </a:lnTo>
                <a:lnTo>
                  <a:pt x="517499" y="311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4748961" y="1176530"/>
            <a:ext cx="299189" cy="275840"/>
          </a:xfrm>
          <a:custGeom>
            <a:avLst/>
            <a:gdLst/>
            <a:ahLst/>
            <a:cxnLst/>
            <a:rect l="l" t="t" r="r" b="b"/>
            <a:pathLst>
              <a:path w="349885" h="322580">
                <a:moveTo>
                  <a:pt x="0" y="315944"/>
                </a:moveTo>
                <a:lnTo>
                  <a:pt x="0" y="12192"/>
                </a:lnTo>
                <a:lnTo>
                  <a:pt x="3048" y="7620"/>
                </a:lnTo>
                <a:lnTo>
                  <a:pt x="9144" y="1524"/>
                </a:lnTo>
                <a:lnTo>
                  <a:pt x="13716" y="0"/>
                </a:lnTo>
                <a:lnTo>
                  <a:pt x="53435" y="0"/>
                </a:lnTo>
                <a:lnTo>
                  <a:pt x="58007" y="1524"/>
                </a:lnTo>
                <a:lnTo>
                  <a:pt x="62579" y="1524"/>
                </a:lnTo>
                <a:lnTo>
                  <a:pt x="65627" y="3048"/>
                </a:lnTo>
                <a:lnTo>
                  <a:pt x="68675" y="6096"/>
                </a:lnTo>
                <a:lnTo>
                  <a:pt x="71723" y="7620"/>
                </a:lnTo>
                <a:lnTo>
                  <a:pt x="73247" y="10668"/>
                </a:lnTo>
                <a:lnTo>
                  <a:pt x="76295" y="13716"/>
                </a:lnTo>
                <a:lnTo>
                  <a:pt x="77819" y="16764"/>
                </a:lnTo>
                <a:lnTo>
                  <a:pt x="80867" y="25908"/>
                </a:lnTo>
                <a:lnTo>
                  <a:pt x="174021" y="257937"/>
                </a:lnTo>
                <a:lnTo>
                  <a:pt x="175545" y="257937"/>
                </a:lnTo>
                <a:lnTo>
                  <a:pt x="271653" y="25908"/>
                </a:lnTo>
                <a:lnTo>
                  <a:pt x="273177" y="21336"/>
                </a:lnTo>
                <a:lnTo>
                  <a:pt x="276225" y="16764"/>
                </a:lnTo>
                <a:lnTo>
                  <a:pt x="277749" y="13716"/>
                </a:lnTo>
                <a:lnTo>
                  <a:pt x="280797" y="10668"/>
                </a:lnTo>
                <a:lnTo>
                  <a:pt x="282321" y="7620"/>
                </a:lnTo>
                <a:lnTo>
                  <a:pt x="285369" y="6096"/>
                </a:lnTo>
                <a:lnTo>
                  <a:pt x="286893" y="3048"/>
                </a:lnTo>
                <a:lnTo>
                  <a:pt x="289941" y="1524"/>
                </a:lnTo>
                <a:lnTo>
                  <a:pt x="292989" y="1524"/>
                </a:lnTo>
                <a:lnTo>
                  <a:pt x="296037" y="0"/>
                </a:lnTo>
                <a:lnTo>
                  <a:pt x="338804" y="0"/>
                </a:lnTo>
                <a:lnTo>
                  <a:pt x="340328" y="1524"/>
                </a:lnTo>
                <a:lnTo>
                  <a:pt x="343376" y="3048"/>
                </a:lnTo>
                <a:lnTo>
                  <a:pt x="347948" y="7620"/>
                </a:lnTo>
                <a:lnTo>
                  <a:pt x="347948" y="10668"/>
                </a:lnTo>
                <a:lnTo>
                  <a:pt x="349472" y="12192"/>
                </a:lnTo>
                <a:lnTo>
                  <a:pt x="349472" y="317468"/>
                </a:lnTo>
                <a:lnTo>
                  <a:pt x="347948" y="318992"/>
                </a:lnTo>
                <a:lnTo>
                  <a:pt x="346424" y="318992"/>
                </a:lnTo>
                <a:lnTo>
                  <a:pt x="344900" y="320611"/>
                </a:lnTo>
                <a:lnTo>
                  <a:pt x="341852" y="320611"/>
                </a:lnTo>
                <a:lnTo>
                  <a:pt x="338804" y="322135"/>
                </a:lnTo>
                <a:lnTo>
                  <a:pt x="318992" y="322135"/>
                </a:lnTo>
                <a:lnTo>
                  <a:pt x="315944" y="320611"/>
                </a:lnTo>
                <a:lnTo>
                  <a:pt x="312896" y="320611"/>
                </a:lnTo>
                <a:lnTo>
                  <a:pt x="311372" y="318992"/>
                </a:lnTo>
                <a:lnTo>
                  <a:pt x="309848" y="318992"/>
                </a:lnTo>
                <a:lnTo>
                  <a:pt x="309848" y="317468"/>
                </a:lnTo>
                <a:lnTo>
                  <a:pt x="308324" y="317468"/>
                </a:lnTo>
                <a:lnTo>
                  <a:pt x="308324" y="35052"/>
                </a:lnTo>
                <a:lnTo>
                  <a:pt x="193833" y="315944"/>
                </a:lnTo>
                <a:lnTo>
                  <a:pt x="192309" y="315944"/>
                </a:lnTo>
                <a:lnTo>
                  <a:pt x="192309" y="317468"/>
                </a:lnTo>
                <a:lnTo>
                  <a:pt x="190785" y="318992"/>
                </a:lnTo>
                <a:lnTo>
                  <a:pt x="189261" y="320611"/>
                </a:lnTo>
                <a:lnTo>
                  <a:pt x="186213" y="320611"/>
                </a:lnTo>
                <a:lnTo>
                  <a:pt x="183165" y="322135"/>
                </a:lnTo>
                <a:lnTo>
                  <a:pt x="161734" y="322135"/>
                </a:lnTo>
                <a:lnTo>
                  <a:pt x="158686" y="320611"/>
                </a:lnTo>
                <a:lnTo>
                  <a:pt x="155638" y="320611"/>
                </a:lnTo>
                <a:lnTo>
                  <a:pt x="154114" y="318992"/>
                </a:lnTo>
                <a:lnTo>
                  <a:pt x="154114" y="317468"/>
                </a:lnTo>
                <a:lnTo>
                  <a:pt x="152590" y="317468"/>
                </a:lnTo>
                <a:lnTo>
                  <a:pt x="152590" y="315944"/>
                </a:lnTo>
                <a:lnTo>
                  <a:pt x="151066" y="315944"/>
                </a:lnTo>
                <a:lnTo>
                  <a:pt x="42767" y="35052"/>
                </a:lnTo>
                <a:lnTo>
                  <a:pt x="42767" y="315944"/>
                </a:lnTo>
                <a:lnTo>
                  <a:pt x="41243" y="317468"/>
                </a:lnTo>
                <a:lnTo>
                  <a:pt x="41243" y="318992"/>
                </a:lnTo>
                <a:lnTo>
                  <a:pt x="39719" y="318992"/>
                </a:lnTo>
                <a:lnTo>
                  <a:pt x="38195" y="320611"/>
                </a:lnTo>
                <a:lnTo>
                  <a:pt x="33623" y="320611"/>
                </a:lnTo>
                <a:lnTo>
                  <a:pt x="30480" y="322135"/>
                </a:lnTo>
                <a:lnTo>
                  <a:pt x="10668" y="322135"/>
                </a:lnTo>
                <a:lnTo>
                  <a:pt x="9144" y="320611"/>
                </a:lnTo>
                <a:lnTo>
                  <a:pt x="4572" y="320611"/>
                </a:lnTo>
                <a:lnTo>
                  <a:pt x="3048" y="318992"/>
                </a:lnTo>
                <a:lnTo>
                  <a:pt x="1524" y="318992"/>
                </a:lnTo>
                <a:lnTo>
                  <a:pt x="1524" y="317468"/>
                </a:lnTo>
                <a:lnTo>
                  <a:pt x="0" y="315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5105219" y="1172539"/>
            <a:ext cx="245433" cy="282356"/>
          </a:xfrm>
          <a:custGeom>
            <a:avLst/>
            <a:gdLst/>
            <a:ahLst/>
            <a:cxnLst/>
            <a:rect l="l" t="t" r="r" b="b"/>
            <a:pathLst>
              <a:path w="287020" h="330200">
                <a:moveTo>
                  <a:pt x="0" y="166497"/>
                </a:moveTo>
                <a:lnTo>
                  <a:pt x="5143" y="113213"/>
                </a:lnTo>
                <a:lnTo>
                  <a:pt x="20621" y="68758"/>
                </a:lnTo>
                <a:lnTo>
                  <a:pt x="46386" y="34551"/>
                </a:lnTo>
                <a:lnTo>
                  <a:pt x="82391" y="10763"/>
                </a:lnTo>
                <a:lnTo>
                  <a:pt x="128776" y="596"/>
                </a:lnTo>
                <a:lnTo>
                  <a:pt x="146494" y="0"/>
                </a:lnTo>
                <a:lnTo>
                  <a:pt x="164027" y="596"/>
                </a:lnTo>
                <a:lnTo>
                  <a:pt x="209073" y="10763"/>
                </a:lnTo>
                <a:lnTo>
                  <a:pt x="243671" y="31551"/>
                </a:lnTo>
                <a:lnTo>
                  <a:pt x="268033" y="64150"/>
                </a:lnTo>
                <a:lnTo>
                  <a:pt x="282392" y="107116"/>
                </a:lnTo>
                <a:lnTo>
                  <a:pt x="286893" y="160305"/>
                </a:lnTo>
                <a:lnTo>
                  <a:pt x="286321" y="179459"/>
                </a:lnTo>
                <a:lnTo>
                  <a:pt x="277749" y="230600"/>
                </a:lnTo>
                <a:lnTo>
                  <a:pt x="258889" y="272860"/>
                </a:lnTo>
                <a:lnTo>
                  <a:pt x="242697" y="292333"/>
                </a:lnTo>
                <a:lnTo>
                  <a:pt x="242697" y="163353"/>
                </a:lnTo>
                <a:lnTo>
                  <a:pt x="242411" y="150566"/>
                </a:lnTo>
                <a:lnTo>
                  <a:pt x="235289" y="101886"/>
                </a:lnTo>
                <a:lnTo>
                  <a:pt x="215217" y="64755"/>
                </a:lnTo>
                <a:lnTo>
                  <a:pt x="181068" y="41814"/>
                </a:lnTo>
                <a:lnTo>
                  <a:pt x="146494" y="36737"/>
                </a:lnTo>
                <a:lnTo>
                  <a:pt x="143446" y="36737"/>
                </a:lnTo>
                <a:lnTo>
                  <a:pt x="97726" y="45815"/>
                </a:lnTo>
                <a:lnTo>
                  <a:pt x="67151" y="74866"/>
                </a:lnTo>
                <a:lnTo>
                  <a:pt x="50387" y="114585"/>
                </a:lnTo>
                <a:lnTo>
                  <a:pt x="45815" y="163353"/>
                </a:lnTo>
                <a:lnTo>
                  <a:pt x="45815" y="299544"/>
                </a:lnTo>
                <a:lnTo>
                  <a:pt x="43957" y="298084"/>
                </a:lnTo>
                <a:lnTo>
                  <a:pt x="19288" y="264937"/>
                </a:lnTo>
                <a:lnTo>
                  <a:pt x="5143" y="220972"/>
                </a:lnTo>
                <a:lnTo>
                  <a:pt x="571" y="185596"/>
                </a:lnTo>
                <a:lnTo>
                  <a:pt x="0" y="166497"/>
                </a:lnTo>
                <a:close/>
              </a:path>
              <a:path w="287020" h="330200">
                <a:moveTo>
                  <a:pt x="45815" y="299544"/>
                </a:moveTo>
                <a:lnTo>
                  <a:pt x="45815" y="163353"/>
                </a:lnTo>
                <a:lnTo>
                  <a:pt x="46101" y="177077"/>
                </a:lnTo>
                <a:lnTo>
                  <a:pt x="46958" y="190488"/>
                </a:lnTo>
                <a:lnTo>
                  <a:pt x="56292" y="238208"/>
                </a:lnTo>
                <a:lnTo>
                  <a:pt x="79164" y="271986"/>
                </a:lnTo>
                <a:lnTo>
                  <a:pt x="116967" y="290893"/>
                </a:lnTo>
                <a:lnTo>
                  <a:pt x="144970" y="293110"/>
                </a:lnTo>
                <a:lnTo>
                  <a:pt x="156669" y="292584"/>
                </a:lnTo>
                <a:lnTo>
                  <a:pt x="199620" y="277138"/>
                </a:lnTo>
                <a:lnTo>
                  <a:pt x="226511" y="245553"/>
                </a:lnTo>
                <a:lnTo>
                  <a:pt x="240125" y="202023"/>
                </a:lnTo>
                <a:lnTo>
                  <a:pt x="242697" y="163353"/>
                </a:lnTo>
                <a:lnTo>
                  <a:pt x="242697" y="292333"/>
                </a:lnTo>
                <a:lnTo>
                  <a:pt x="204501" y="317563"/>
                </a:lnTo>
                <a:lnTo>
                  <a:pt x="158170" y="329230"/>
                </a:lnTo>
                <a:lnTo>
                  <a:pt x="140398" y="329850"/>
                </a:lnTo>
                <a:lnTo>
                  <a:pt x="122918" y="329253"/>
                </a:lnTo>
                <a:lnTo>
                  <a:pt x="77819" y="319087"/>
                </a:lnTo>
                <a:lnTo>
                  <a:pt x="54197" y="306133"/>
                </a:lnTo>
                <a:lnTo>
                  <a:pt x="45815" y="299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5409268" y="1175145"/>
            <a:ext cx="207965" cy="276926"/>
          </a:xfrm>
          <a:custGeom>
            <a:avLst/>
            <a:gdLst/>
            <a:ahLst/>
            <a:cxnLst/>
            <a:rect l="l" t="t" r="r" b="b"/>
            <a:pathLst>
              <a:path w="243204" h="323850">
                <a:moveTo>
                  <a:pt x="239649" y="312991"/>
                </a:moveTo>
                <a:lnTo>
                  <a:pt x="239649" y="4667"/>
                </a:lnTo>
                <a:lnTo>
                  <a:pt x="241173" y="4667"/>
                </a:lnTo>
                <a:lnTo>
                  <a:pt x="241173" y="6191"/>
                </a:lnTo>
                <a:lnTo>
                  <a:pt x="242697" y="7715"/>
                </a:lnTo>
                <a:lnTo>
                  <a:pt x="242697" y="308419"/>
                </a:lnTo>
                <a:lnTo>
                  <a:pt x="241173" y="311467"/>
                </a:lnTo>
                <a:lnTo>
                  <a:pt x="239649" y="312991"/>
                </a:lnTo>
                <a:close/>
              </a:path>
              <a:path w="243204" h="323850">
                <a:moveTo>
                  <a:pt x="201453" y="222980"/>
                </a:moveTo>
                <a:lnTo>
                  <a:pt x="201453" y="6191"/>
                </a:lnTo>
                <a:lnTo>
                  <a:pt x="204501" y="3143"/>
                </a:lnTo>
                <a:lnTo>
                  <a:pt x="206025" y="3143"/>
                </a:lnTo>
                <a:lnTo>
                  <a:pt x="207549" y="1619"/>
                </a:lnTo>
                <a:lnTo>
                  <a:pt x="212217" y="1619"/>
                </a:lnTo>
                <a:lnTo>
                  <a:pt x="215265" y="0"/>
                </a:lnTo>
                <a:lnTo>
                  <a:pt x="228981" y="0"/>
                </a:lnTo>
                <a:lnTo>
                  <a:pt x="232029" y="1619"/>
                </a:lnTo>
                <a:lnTo>
                  <a:pt x="236601" y="1619"/>
                </a:lnTo>
                <a:lnTo>
                  <a:pt x="238125" y="3143"/>
                </a:lnTo>
                <a:lnTo>
                  <a:pt x="239649" y="3143"/>
                </a:lnTo>
                <a:lnTo>
                  <a:pt x="239649" y="316039"/>
                </a:lnTo>
                <a:lnTo>
                  <a:pt x="235077" y="320611"/>
                </a:lnTo>
                <a:lnTo>
                  <a:pt x="232029" y="320611"/>
                </a:lnTo>
                <a:lnTo>
                  <a:pt x="230505" y="322230"/>
                </a:lnTo>
                <a:lnTo>
                  <a:pt x="228981" y="322230"/>
                </a:lnTo>
                <a:lnTo>
                  <a:pt x="225933" y="323754"/>
                </a:lnTo>
                <a:lnTo>
                  <a:pt x="206025" y="323754"/>
                </a:lnTo>
                <a:lnTo>
                  <a:pt x="202977" y="322738"/>
                </a:lnTo>
                <a:lnTo>
                  <a:pt x="202977" y="264128"/>
                </a:lnTo>
                <a:lnTo>
                  <a:pt x="202096" y="254698"/>
                </a:lnTo>
                <a:lnTo>
                  <a:pt x="201644" y="244697"/>
                </a:lnTo>
                <a:lnTo>
                  <a:pt x="201477" y="234124"/>
                </a:lnTo>
                <a:lnTo>
                  <a:pt x="201453" y="222980"/>
                </a:lnTo>
                <a:close/>
              </a:path>
              <a:path w="243204" h="323850">
                <a:moveTo>
                  <a:pt x="0" y="319087"/>
                </a:moveTo>
                <a:lnTo>
                  <a:pt x="0" y="12287"/>
                </a:lnTo>
                <a:lnTo>
                  <a:pt x="1524" y="7715"/>
                </a:lnTo>
                <a:lnTo>
                  <a:pt x="4572" y="4667"/>
                </a:lnTo>
                <a:lnTo>
                  <a:pt x="7715" y="3143"/>
                </a:lnTo>
                <a:lnTo>
                  <a:pt x="12287" y="1619"/>
                </a:lnTo>
                <a:lnTo>
                  <a:pt x="45815" y="1619"/>
                </a:lnTo>
                <a:lnTo>
                  <a:pt x="48863" y="3143"/>
                </a:lnTo>
                <a:lnTo>
                  <a:pt x="51911" y="3143"/>
                </a:lnTo>
                <a:lnTo>
                  <a:pt x="58007" y="6191"/>
                </a:lnTo>
                <a:lnTo>
                  <a:pt x="65627" y="13811"/>
                </a:lnTo>
                <a:lnTo>
                  <a:pt x="67151" y="18383"/>
                </a:lnTo>
                <a:lnTo>
                  <a:pt x="70199" y="21431"/>
                </a:lnTo>
                <a:lnTo>
                  <a:pt x="73342" y="27527"/>
                </a:lnTo>
                <a:lnTo>
                  <a:pt x="151161" y="168021"/>
                </a:lnTo>
                <a:lnTo>
                  <a:pt x="154590" y="174640"/>
                </a:lnTo>
                <a:lnTo>
                  <a:pt x="161448" y="187309"/>
                </a:lnTo>
                <a:lnTo>
                  <a:pt x="164877" y="193929"/>
                </a:lnTo>
                <a:lnTo>
                  <a:pt x="168282" y="199645"/>
                </a:lnTo>
                <a:lnTo>
                  <a:pt x="171545" y="205370"/>
                </a:lnTo>
                <a:lnTo>
                  <a:pt x="174521" y="211114"/>
                </a:lnTo>
                <a:lnTo>
                  <a:pt x="177069" y="216884"/>
                </a:lnTo>
                <a:lnTo>
                  <a:pt x="180474" y="223480"/>
                </a:lnTo>
                <a:lnTo>
                  <a:pt x="183737" y="229647"/>
                </a:lnTo>
                <a:lnTo>
                  <a:pt x="186713" y="235529"/>
                </a:lnTo>
                <a:lnTo>
                  <a:pt x="189261" y="241268"/>
                </a:lnTo>
                <a:lnTo>
                  <a:pt x="192666" y="246983"/>
                </a:lnTo>
                <a:lnTo>
                  <a:pt x="195929" y="252698"/>
                </a:lnTo>
                <a:lnTo>
                  <a:pt x="198905" y="258413"/>
                </a:lnTo>
                <a:lnTo>
                  <a:pt x="201453" y="264128"/>
                </a:lnTo>
                <a:lnTo>
                  <a:pt x="202977" y="264128"/>
                </a:lnTo>
                <a:lnTo>
                  <a:pt x="202977" y="322738"/>
                </a:lnTo>
                <a:lnTo>
                  <a:pt x="201644" y="322294"/>
                </a:lnTo>
                <a:lnTo>
                  <a:pt x="198405" y="322230"/>
                </a:lnTo>
                <a:lnTo>
                  <a:pt x="195357" y="320611"/>
                </a:lnTo>
                <a:lnTo>
                  <a:pt x="192309" y="319087"/>
                </a:lnTo>
                <a:lnTo>
                  <a:pt x="189261" y="316039"/>
                </a:lnTo>
                <a:lnTo>
                  <a:pt x="186213" y="314515"/>
                </a:lnTo>
                <a:lnTo>
                  <a:pt x="184689" y="311467"/>
                </a:lnTo>
                <a:lnTo>
                  <a:pt x="175545" y="297751"/>
                </a:lnTo>
                <a:lnTo>
                  <a:pt x="170973" y="291655"/>
                </a:lnTo>
                <a:lnTo>
                  <a:pt x="70199" y="108489"/>
                </a:lnTo>
                <a:lnTo>
                  <a:pt x="66532" y="101338"/>
                </a:lnTo>
                <a:lnTo>
                  <a:pt x="58626" y="86536"/>
                </a:lnTo>
                <a:lnTo>
                  <a:pt x="54959" y="79438"/>
                </a:lnTo>
                <a:lnTo>
                  <a:pt x="50649" y="71459"/>
                </a:lnTo>
                <a:lnTo>
                  <a:pt x="46767" y="63615"/>
                </a:lnTo>
                <a:lnTo>
                  <a:pt x="39719" y="48863"/>
                </a:lnTo>
                <a:lnTo>
                  <a:pt x="38195" y="48863"/>
                </a:lnTo>
                <a:lnTo>
                  <a:pt x="38195" y="320611"/>
                </a:lnTo>
                <a:lnTo>
                  <a:pt x="36671" y="320611"/>
                </a:lnTo>
                <a:lnTo>
                  <a:pt x="35147" y="322230"/>
                </a:lnTo>
                <a:lnTo>
                  <a:pt x="32099" y="322230"/>
                </a:lnTo>
                <a:lnTo>
                  <a:pt x="29051" y="323754"/>
                </a:lnTo>
                <a:lnTo>
                  <a:pt x="9239" y="323754"/>
                </a:lnTo>
                <a:lnTo>
                  <a:pt x="7715" y="322230"/>
                </a:lnTo>
                <a:lnTo>
                  <a:pt x="3048" y="322230"/>
                </a:lnTo>
                <a:lnTo>
                  <a:pt x="1524" y="320611"/>
                </a:lnTo>
                <a:lnTo>
                  <a:pt x="0" y="319087"/>
                </a:lnTo>
                <a:close/>
              </a:path>
              <a:path w="243204" h="323850">
                <a:moveTo>
                  <a:pt x="38195" y="319087"/>
                </a:moveTo>
                <a:lnTo>
                  <a:pt x="38195" y="48863"/>
                </a:lnTo>
                <a:lnTo>
                  <a:pt x="39076" y="58062"/>
                </a:lnTo>
                <a:lnTo>
                  <a:pt x="39528" y="67234"/>
                </a:lnTo>
                <a:lnTo>
                  <a:pt x="39695" y="76389"/>
                </a:lnTo>
                <a:lnTo>
                  <a:pt x="39719" y="85534"/>
                </a:lnTo>
                <a:lnTo>
                  <a:pt x="39719" y="317563"/>
                </a:lnTo>
                <a:lnTo>
                  <a:pt x="38195" y="319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5674221" y="1172539"/>
            <a:ext cx="245433" cy="282356"/>
          </a:xfrm>
          <a:custGeom>
            <a:avLst/>
            <a:gdLst/>
            <a:ahLst/>
            <a:cxnLst/>
            <a:rect l="l" t="t" r="r" b="b"/>
            <a:pathLst>
              <a:path w="287020" h="330200">
                <a:moveTo>
                  <a:pt x="0" y="166497"/>
                </a:moveTo>
                <a:lnTo>
                  <a:pt x="5143" y="113213"/>
                </a:lnTo>
                <a:lnTo>
                  <a:pt x="20585" y="68758"/>
                </a:lnTo>
                <a:lnTo>
                  <a:pt x="46386" y="34551"/>
                </a:lnTo>
                <a:lnTo>
                  <a:pt x="82391" y="10763"/>
                </a:lnTo>
                <a:lnTo>
                  <a:pt x="128752" y="597"/>
                </a:lnTo>
                <a:lnTo>
                  <a:pt x="146494" y="0"/>
                </a:lnTo>
                <a:lnTo>
                  <a:pt x="163361" y="596"/>
                </a:lnTo>
                <a:lnTo>
                  <a:pt x="207740" y="10841"/>
                </a:lnTo>
                <a:lnTo>
                  <a:pt x="242991" y="31551"/>
                </a:lnTo>
                <a:lnTo>
                  <a:pt x="267652" y="64150"/>
                </a:lnTo>
                <a:lnTo>
                  <a:pt x="281749" y="107116"/>
                </a:lnTo>
                <a:lnTo>
                  <a:pt x="286893" y="160305"/>
                </a:lnTo>
                <a:lnTo>
                  <a:pt x="286321" y="179459"/>
                </a:lnTo>
                <a:lnTo>
                  <a:pt x="277749" y="230600"/>
                </a:lnTo>
                <a:lnTo>
                  <a:pt x="258889" y="272860"/>
                </a:lnTo>
                <a:lnTo>
                  <a:pt x="241173" y="293993"/>
                </a:lnTo>
                <a:lnTo>
                  <a:pt x="241173" y="163353"/>
                </a:lnTo>
                <a:lnTo>
                  <a:pt x="240887" y="150566"/>
                </a:lnTo>
                <a:lnTo>
                  <a:pt x="233950" y="101886"/>
                </a:lnTo>
                <a:lnTo>
                  <a:pt x="215003" y="64755"/>
                </a:lnTo>
                <a:lnTo>
                  <a:pt x="181031" y="41814"/>
                </a:lnTo>
                <a:lnTo>
                  <a:pt x="146494" y="36795"/>
                </a:lnTo>
                <a:lnTo>
                  <a:pt x="140398" y="36803"/>
                </a:lnTo>
                <a:lnTo>
                  <a:pt x="97631" y="45815"/>
                </a:lnTo>
                <a:lnTo>
                  <a:pt x="67151" y="74866"/>
                </a:lnTo>
                <a:lnTo>
                  <a:pt x="47505" y="126277"/>
                </a:lnTo>
                <a:lnTo>
                  <a:pt x="44291" y="163353"/>
                </a:lnTo>
                <a:lnTo>
                  <a:pt x="44291" y="299012"/>
                </a:lnTo>
                <a:lnTo>
                  <a:pt x="43100" y="298084"/>
                </a:lnTo>
                <a:lnTo>
                  <a:pt x="18871" y="264937"/>
                </a:lnTo>
                <a:lnTo>
                  <a:pt x="4500" y="220972"/>
                </a:lnTo>
                <a:lnTo>
                  <a:pt x="547" y="185596"/>
                </a:lnTo>
                <a:lnTo>
                  <a:pt x="0" y="166497"/>
                </a:lnTo>
                <a:close/>
              </a:path>
              <a:path w="287020" h="330200">
                <a:moveTo>
                  <a:pt x="44291" y="299012"/>
                </a:moveTo>
                <a:lnTo>
                  <a:pt x="44291" y="163353"/>
                </a:lnTo>
                <a:lnTo>
                  <a:pt x="44577" y="177077"/>
                </a:lnTo>
                <a:lnTo>
                  <a:pt x="45434" y="190488"/>
                </a:lnTo>
                <a:lnTo>
                  <a:pt x="55530" y="238208"/>
                </a:lnTo>
                <a:lnTo>
                  <a:pt x="78390" y="271986"/>
                </a:lnTo>
                <a:lnTo>
                  <a:pt x="116574" y="290893"/>
                </a:lnTo>
                <a:lnTo>
                  <a:pt x="140398" y="293113"/>
                </a:lnTo>
                <a:lnTo>
                  <a:pt x="143446" y="293111"/>
                </a:lnTo>
                <a:lnTo>
                  <a:pt x="189261" y="282511"/>
                </a:lnTo>
                <a:lnTo>
                  <a:pt x="219741" y="254984"/>
                </a:lnTo>
                <a:lnTo>
                  <a:pt x="236601" y="213741"/>
                </a:lnTo>
                <a:lnTo>
                  <a:pt x="241173" y="163353"/>
                </a:lnTo>
                <a:lnTo>
                  <a:pt x="241173" y="293993"/>
                </a:lnTo>
                <a:lnTo>
                  <a:pt x="204501" y="317563"/>
                </a:lnTo>
                <a:lnTo>
                  <a:pt x="158129" y="329230"/>
                </a:lnTo>
                <a:lnTo>
                  <a:pt x="140398" y="329850"/>
                </a:lnTo>
                <a:lnTo>
                  <a:pt x="122690" y="329253"/>
                </a:lnTo>
                <a:lnTo>
                  <a:pt x="77819" y="319087"/>
                </a:lnTo>
                <a:lnTo>
                  <a:pt x="53435" y="306133"/>
                </a:lnTo>
                <a:lnTo>
                  <a:pt x="44291" y="299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5976967" y="1175145"/>
            <a:ext cx="142807" cy="275840"/>
          </a:xfrm>
          <a:custGeom>
            <a:avLst/>
            <a:gdLst/>
            <a:ahLst/>
            <a:cxnLst/>
            <a:rect l="l" t="t" r="r" b="b"/>
            <a:pathLst>
              <a:path w="167004" h="322580">
                <a:moveTo>
                  <a:pt x="0" y="311467"/>
                </a:moveTo>
                <a:lnTo>
                  <a:pt x="0" y="4667"/>
                </a:lnTo>
                <a:lnTo>
                  <a:pt x="1523" y="4667"/>
                </a:lnTo>
                <a:lnTo>
                  <a:pt x="1523" y="3143"/>
                </a:lnTo>
                <a:lnTo>
                  <a:pt x="3047" y="3143"/>
                </a:lnTo>
                <a:lnTo>
                  <a:pt x="4571" y="1619"/>
                </a:lnTo>
                <a:lnTo>
                  <a:pt x="6095" y="1619"/>
                </a:lnTo>
                <a:lnTo>
                  <a:pt x="7619" y="0"/>
                </a:lnTo>
                <a:lnTo>
                  <a:pt x="35147" y="0"/>
                </a:lnTo>
                <a:lnTo>
                  <a:pt x="36671" y="1619"/>
                </a:lnTo>
                <a:lnTo>
                  <a:pt x="39719" y="1619"/>
                </a:lnTo>
                <a:lnTo>
                  <a:pt x="41243" y="3143"/>
                </a:lnTo>
                <a:lnTo>
                  <a:pt x="41243" y="4667"/>
                </a:lnTo>
                <a:lnTo>
                  <a:pt x="42767" y="4667"/>
                </a:lnTo>
                <a:lnTo>
                  <a:pt x="42767" y="285559"/>
                </a:lnTo>
                <a:lnTo>
                  <a:pt x="160305" y="285559"/>
                </a:lnTo>
                <a:lnTo>
                  <a:pt x="161829" y="287083"/>
                </a:lnTo>
                <a:lnTo>
                  <a:pt x="163353" y="287083"/>
                </a:lnTo>
                <a:lnTo>
                  <a:pt x="163353" y="288607"/>
                </a:lnTo>
                <a:lnTo>
                  <a:pt x="164877" y="290131"/>
                </a:lnTo>
                <a:lnTo>
                  <a:pt x="164877" y="291655"/>
                </a:lnTo>
                <a:lnTo>
                  <a:pt x="166401" y="293179"/>
                </a:lnTo>
                <a:lnTo>
                  <a:pt x="166401" y="303847"/>
                </a:lnTo>
                <a:lnTo>
                  <a:pt x="166401" y="314515"/>
                </a:lnTo>
                <a:lnTo>
                  <a:pt x="164877" y="316039"/>
                </a:lnTo>
                <a:lnTo>
                  <a:pt x="164877" y="317563"/>
                </a:lnTo>
                <a:lnTo>
                  <a:pt x="163353" y="319087"/>
                </a:lnTo>
                <a:lnTo>
                  <a:pt x="163353" y="320611"/>
                </a:lnTo>
                <a:lnTo>
                  <a:pt x="161829" y="320611"/>
                </a:lnTo>
                <a:lnTo>
                  <a:pt x="160305" y="322230"/>
                </a:lnTo>
                <a:lnTo>
                  <a:pt x="12191" y="322230"/>
                </a:lnTo>
                <a:lnTo>
                  <a:pt x="9143" y="320611"/>
                </a:lnTo>
                <a:lnTo>
                  <a:pt x="4571" y="319087"/>
                </a:lnTo>
                <a:lnTo>
                  <a:pt x="1523" y="316039"/>
                </a:lnTo>
                <a:lnTo>
                  <a:pt x="0" y="311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6159646" y="1091665"/>
            <a:ext cx="282356" cy="360547"/>
          </a:xfrm>
          <a:custGeom>
            <a:avLst/>
            <a:gdLst/>
            <a:ahLst/>
            <a:cxnLst/>
            <a:rect l="l" t="t" r="r" b="b"/>
            <a:pathLst>
              <a:path w="330200" h="421640">
                <a:moveTo>
                  <a:pt x="42773" y="102298"/>
                </a:moveTo>
                <a:lnTo>
                  <a:pt x="41249" y="102298"/>
                </a:lnTo>
                <a:lnTo>
                  <a:pt x="41249" y="100774"/>
                </a:lnTo>
                <a:lnTo>
                  <a:pt x="39725" y="99250"/>
                </a:lnTo>
                <a:lnTo>
                  <a:pt x="36677" y="99250"/>
                </a:lnTo>
                <a:lnTo>
                  <a:pt x="33629" y="97624"/>
                </a:lnTo>
                <a:lnTo>
                  <a:pt x="9245" y="97624"/>
                </a:lnTo>
                <a:lnTo>
                  <a:pt x="6096" y="99250"/>
                </a:lnTo>
                <a:lnTo>
                  <a:pt x="4572" y="99250"/>
                </a:lnTo>
                <a:lnTo>
                  <a:pt x="3048" y="100774"/>
                </a:lnTo>
                <a:lnTo>
                  <a:pt x="1524" y="100774"/>
                </a:lnTo>
                <a:lnTo>
                  <a:pt x="1524" y="102298"/>
                </a:lnTo>
                <a:lnTo>
                  <a:pt x="0" y="102298"/>
                </a:lnTo>
                <a:lnTo>
                  <a:pt x="0" y="416712"/>
                </a:lnTo>
                <a:lnTo>
                  <a:pt x="1524" y="416712"/>
                </a:lnTo>
                <a:lnTo>
                  <a:pt x="1524" y="418236"/>
                </a:lnTo>
                <a:lnTo>
                  <a:pt x="3048" y="418236"/>
                </a:lnTo>
                <a:lnTo>
                  <a:pt x="4572" y="419862"/>
                </a:lnTo>
                <a:lnTo>
                  <a:pt x="7721" y="419862"/>
                </a:lnTo>
                <a:lnTo>
                  <a:pt x="10769" y="421386"/>
                </a:lnTo>
                <a:lnTo>
                  <a:pt x="32105" y="421386"/>
                </a:lnTo>
                <a:lnTo>
                  <a:pt x="33629" y="419862"/>
                </a:lnTo>
                <a:lnTo>
                  <a:pt x="38201" y="419862"/>
                </a:lnTo>
                <a:lnTo>
                  <a:pt x="39725" y="418236"/>
                </a:lnTo>
                <a:lnTo>
                  <a:pt x="41249" y="418236"/>
                </a:lnTo>
                <a:lnTo>
                  <a:pt x="41249" y="416712"/>
                </a:lnTo>
                <a:lnTo>
                  <a:pt x="42773" y="416712"/>
                </a:lnTo>
                <a:lnTo>
                  <a:pt x="42773" y="102298"/>
                </a:lnTo>
                <a:close/>
              </a:path>
              <a:path w="330200" h="421640">
                <a:moveTo>
                  <a:pt x="99263" y="7620"/>
                </a:moveTo>
                <a:lnTo>
                  <a:pt x="96215" y="4572"/>
                </a:lnTo>
                <a:lnTo>
                  <a:pt x="96215" y="3048"/>
                </a:lnTo>
                <a:lnTo>
                  <a:pt x="93167" y="3048"/>
                </a:lnTo>
                <a:lnTo>
                  <a:pt x="91643" y="1524"/>
                </a:lnTo>
                <a:lnTo>
                  <a:pt x="88595" y="1524"/>
                </a:lnTo>
                <a:lnTo>
                  <a:pt x="84023" y="0"/>
                </a:lnTo>
                <a:lnTo>
                  <a:pt x="74879" y="0"/>
                </a:lnTo>
                <a:lnTo>
                  <a:pt x="71729" y="1524"/>
                </a:lnTo>
                <a:lnTo>
                  <a:pt x="62585" y="1524"/>
                </a:lnTo>
                <a:lnTo>
                  <a:pt x="61061" y="3048"/>
                </a:lnTo>
                <a:lnTo>
                  <a:pt x="58013" y="3048"/>
                </a:lnTo>
                <a:lnTo>
                  <a:pt x="56489" y="4572"/>
                </a:lnTo>
                <a:lnTo>
                  <a:pt x="54965" y="4572"/>
                </a:lnTo>
                <a:lnTo>
                  <a:pt x="51917" y="7620"/>
                </a:lnTo>
                <a:lnTo>
                  <a:pt x="50393" y="10668"/>
                </a:lnTo>
                <a:lnTo>
                  <a:pt x="3048" y="62572"/>
                </a:lnTo>
                <a:lnTo>
                  <a:pt x="1524" y="65620"/>
                </a:lnTo>
                <a:lnTo>
                  <a:pt x="0" y="67144"/>
                </a:lnTo>
                <a:lnTo>
                  <a:pt x="0" y="70192"/>
                </a:lnTo>
                <a:lnTo>
                  <a:pt x="3048" y="73240"/>
                </a:lnTo>
                <a:lnTo>
                  <a:pt x="27533" y="73240"/>
                </a:lnTo>
                <a:lnTo>
                  <a:pt x="29057" y="71716"/>
                </a:lnTo>
                <a:lnTo>
                  <a:pt x="30581" y="71716"/>
                </a:lnTo>
                <a:lnTo>
                  <a:pt x="33629" y="70192"/>
                </a:lnTo>
                <a:lnTo>
                  <a:pt x="38201" y="65620"/>
                </a:lnTo>
                <a:lnTo>
                  <a:pt x="94691" y="13716"/>
                </a:lnTo>
                <a:lnTo>
                  <a:pt x="97739" y="10668"/>
                </a:lnTo>
                <a:lnTo>
                  <a:pt x="97739" y="9144"/>
                </a:lnTo>
                <a:lnTo>
                  <a:pt x="99263" y="7620"/>
                </a:lnTo>
                <a:close/>
              </a:path>
              <a:path w="330200" h="421640">
                <a:moveTo>
                  <a:pt x="329666" y="114490"/>
                </a:moveTo>
                <a:lnTo>
                  <a:pt x="328142" y="111442"/>
                </a:lnTo>
                <a:lnTo>
                  <a:pt x="328142" y="103822"/>
                </a:lnTo>
                <a:lnTo>
                  <a:pt x="323570" y="99250"/>
                </a:lnTo>
                <a:lnTo>
                  <a:pt x="93154" y="99250"/>
                </a:lnTo>
                <a:lnTo>
                  <a:pt x="93154" y="100774"/>
                </a:lnTo>
                <a:lnTo>
                  <a:pt x="90106" y="103822"/>
                </a:lnTo>
                <a:lnTo>
                  <a:pt x="90106" y="108394"/>
                </a:lnTo>
                <a:lnTo>
                  <a:pt x="88582" y="111442"/>
                </a:lnTo>
                <a:lnTo>
                  <a:pt x="88582" y="123634"/>
                </a:lnTo>
                <a:lnTo>
                  <a:pt x="90106" y="125158"/>
                </a:lnTo>
                <a:lnTo>
                  <a:pt x="90106" y="129730"/>
                </a:lnTo>
                <a:lnTo>
                  <a:pt x="91630" y="131254"/>
                </a:lnTo>
                <a:lnTo>
                  <a:pt x="91630" y="132778"/>
                </a:lnTo>
                <a:lnTo>
                  <a:pt x="93154" y="132778"/>
                </a:lnTo>
                <a:lnTo>
                  <a:pt x="93154" y="134302"/>
                </a:lnTo>
                <a:lnTo>
                  <a:pt x="187744" y="134302"/>
                </a:lnTo>
                <a:lnTo>
                  <a:pt x="187744" y="416712"/>
                </a:lnTo>
                <a:lnTo>
                  <a:pt x="189268" y="416712"/>
                </a:lnTo>
                <a:lnTo>
                  <a:pt x="189268" y="418236"/>
                </a:lnTo>
                <a:lnTo>
                  <a:pt x="190792" y="418236"/>
                </a:lnTo>
                <a:lnTo>
                  <a:pt x="192316" y="419862"/>
                </a:lnTo>
                <a:lnTo>
                  <a:pt x="196888" y="419862"/>
                </a:lnTo>
                <a:lnTo>
                  <a:pt x="198412" y="421386"/>
                </a:lnTo>
                <a:lnTo>
                  <a:pt x="219837" y="421386"/>
                </a:lnTo>
                <a:lnTo>
                  <a:pt x="221361" y="419862"/>
                </a:lnTo>
                <a:lnTo>
                  <a:pt x="225933" y="419862"/>
                </a:lnTo>
                <a:lnTo>
                  <a:pt x="227457" y="418236"/>
                </a:lnTo>
                <a:lnTo>
                  <a:pt x="228981" y="418236"/>
                </a:lnTo>
                <a:lnTo>
                  <a:pt x="228981" y="416712"/>
                </a:lnTo>
                <a:lnTo>
                  <a:pt x="230505" y="416712"/>
                </a:lnTo>
                <a:lnTo>
                  <a:pt x="230505" y="134302"/>
                </a:lnTo>
                <a:lnTo>
                  <a:pt x="323570" y="134302"/>
                </a:lnTo>
                <a:lnTo>
                  <a:pt x="325094" y="132778"/>
                </a:lnTo>
                <a:lnTo>
                  <a:pt x="326618" y="132778"/>
                </a:lnTo>
                <a:lnTo>
                  <a:pt x="326618" y="131254"/>
                </a:lnTo>
                <a:lnTo>
                  <a:pt x="328142" y="129730"/>
                </a:lnTo>
                <a:lnTo>
                  <a:pt x="328142" y="125158"/>
                </a:lnTo>
                <a:lnTo>
                  <a:pt x="329666" y="123634"/>
                </a:lnTo>
                <a:lnTo>
                  <a:pt x="329666" y="1144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6480728" y="1175145"/>
            <a:ext cx="36924" cy="276926"/>
          </a:xfrm>
          <a:custGeom>
            <a:avLst/>
            <a:gdLst/>
            <a:ahLst/>
            <a:cxnLst/>
            <a:rect l="l" t="t" r="r" b="b"/>
            <a:pathLst>
              <a:path w="43179" h="323850">
                <a:moveTo>
                  <a:pt x="0" y="319087"/>
                </a:moveTo>
                <a:lnTo>
                  <a:pt x="0" y="4667"/>
                </a:lnTo>
                <a:lnTo>
                  <a:pt x="1523" y="4667"/>
                </a:lnTo>
                <a:lnTo>
                  <a:pt x="1523" y="3143"/>
                </a:lnTo>
                <a:lnTo>
                  <a:pt x="3047" y="3143"/>
                </a:lnTo>
                <a:lnTo>
                  <a:pt x="4571" y="1619"/>
                </a:lnTo>
                <a:lnTo>
                  <a:pt x="6095" y="1619"/>
                </a:lnTo>
                <a:lnTo>
                  <a:pt x="9143" y="0"/>
                </a:lnTo>
                <a:lnTo>
                  <a:pt x="33527" y="0"/>
                </a:lnTo>
                <a:lnTo>
                  <a:pt x="36575" y="1619"/>
                </a:lnTo>
                <a:lnTo>
                  <a:pt x="39719" y="1619"/>
                </a:lnTo>
                <a:lnTo>
                  <a:pt x="41243" y="3143"/>
                </a:lnTo>
                <a:lnTo>
                  <a:pt x="41243" y="4667"/>
                </a:lnTo>
                <a:lnTo>
                  <a:pt x="42767" y="4667"/>
                </a:lnTo>
                <a:lnTo>
                  <a:pt x="42767" y="316039"/>
                </a:lnTo>
                <a:lnTo>
                  <a:pt x="42767" y="319087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719" y="320611"/>
                </a:lnTo>
                <a:lnTo>
                  <a:pt x="38195" y="322230"/>
                </a:lnTo>
                <a:lnTo>
                  <a:pt x="33527" y="322230"/>
                </a:lnTo>
                <a:lnTo>
                  <a:pt x="32003" y="323754"/>
                </a:lnTo>
                <a:lnTo>
                  <a:pt x="10667" y="323754"/>
                </a:lnTo>
                <a:lnTo>
                  <a:pt x="7619" y="322230"/>
                </a:lnTo>
                <a:lnTo>
                  <a:pt x="4571" y="322230"/>
                </a:lnTo>
                <a:lnTo>
                  <a:pt x="3047" y="320611"/>
                </a:lnTo>
                <a:lnTo>
                  <a:pt x="1523" y="320611"/>
                </a:lnTo>
                <a:lnTo>
                  <a:pt x="1523" y="319087"/>
                </a:lnTo>
                <a:lnTo>
                  <a:pt x="0" y="319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6574710" y="1172538"/>
            <a:ext cx="454485" cy="282356"/>
          </a:xfrm>
          <a:custGeom>
            <a:avLst/>
            <a:gdLst/>
            <a:ahLst/>
            <a:cxnLst/>
            <a:rect l="l" t="t" r="r" b="b"/>
            <a:pathLst>
              <a:path w="531495" h="330200">
                <a:moveTo>
                  <a:pt x="231940" y="47345"/>
                </a:moveTo>
                <a:lnTo>
                  <a:pt x="230416" y="44297"/>
                </a:lnTo>
                <a:lnTo>
                  <a:pt x="230416" y="36677"/>
                </a:lnTo>
                <a:lnTo>
                  <a:pt x="228892" y="35153"/>
                </a:lnTo>
                <a:lnTo>
                  <a:pt x="228892" y="32105"/>
                </a:lnTo>
                <a:lnTo>
                  <a:pt x="218224" y="21437"/>
                </a:lnTo>
                <a:lnTo>
                  <a:pt x="199936" y="12293"/>
                </a:lnTo>
                <a:lnTo>
                  <a:pt x="192214" y="9245"/>
                </a:lnTo>
                <a:lnTo>
                  <a:pt x="184594" y="6197"/>
                </a:lnTo>
                <a:lnTo>
                  <a:pt x="140398" y="0"/>
                </a:lnTo>
                <a:lnTo>
                  <a:pt x="124891" y="850"/>
                </a:lnTo>
                <a:lnTo>
                  <a:pt x="83921" y="12293"/>
                </a:lnTo>
                <a:lnTo>
                  <a:pt x="47840" y="34582"/>
                </a:lnTo>
                <a:lnTo>
                  <a:pt x="21907" y="68770"/>
                </a:lnTo>
                <a:lnTo>
                  <a:pt x="5143" y="114122"/>
                </a:lnTo>
                <a:lnTo>
                  <a:pt x="0" y="169545"/>
                </a:lnTo>
                <a:lnTo>
                  <a:pt x="571" y="188429"/>
                </a:lnTo>
                <a:lnTo>
                  <a:pt x="9144" y="238226"/>
                </a:lnTo>
                <a:lnTo>
                  <a:pt x="28003" y="277736"/>
                </a:lnTo>
                <a:lnTo>
                  <a:pt x="56210" y="306133"/>
                </a:lnTo>
                <a:lnTo>
                  <a:pt x="92227" y="323392"/>
                </a:lnTo>
                <a:lnTo>
                  <a:pt x="135826" y="329857"/>
                </a:lnTo>
                <a:lnTo>
                  <a:pt x="144716" y="329590"/>
                </a:lnTo>
                <a:lnTo>
                  <a:pt x="153162" y="328904"/>
                </a:lnTo>
                <a:lnTo>
                  <a:pt x="160972" y="327964"/>
                </a:lnTo>
                <a:lnTo>
                  <a:pt x="169354" y="326809"/>
                </a:lnTo>
                <a:lnTo>
                  <a:pt x="183070" y="322148"/>
                </a:lnTo>
                <a:lnTo>
                  <a:pt x="196786" y="317563"/>
                </a:lnTo>
                <a:lnTo>
                  <a:pt x="204508" y="314515"/>
                </a:lnTo>
                <a:lnTo>
                  <a:pt x="210604" y="311467"/>
                </a:lnTo>
                <a:lnTo>
                  <a:pt x="215176" y="308419"/>
                </a:lnTo>
                <a:lnTo>
                  <a:pt x="221272" y="303847"/>
                </a:lnTo>
                <a:lnTo>
                  <a:pt x="224320" y="302323"/>
                </a:lnTo>
                <a:lnTo>
                  <a:pt x="230416" y="296227"/>
                </a:lnTo>
                <a:lnTo>
                  <a:pt x="230416" y="293179"/>
                </a:lnTo>
                <a:lnTo>
                  <a:pt x="231940" y="291655"/>
                </a:lnTo>
                <a:lnTo>
                  <a:pt x="231940" y="265658"/>
                </a:lnTo>
                <a:lnTo>
                  <a:pt x="230416" y="264134"/>
                </a:lnTo>
                <a:lnTo>
                  <a:pt x="230416" y="262610"/>
                </a:lnTo>
                <a:lnTo>
                  <a:pt x="228892" y="261086"/>
                </a:lnTo>
                <a:lnTo>
                  <a:pt x="222796" y="261086"/>
                </a:lnTo>
                <a:lnTo>
                  <a:pt x="219748" y="262610"/>
                </a:lnTo>
                <a:lnTo>
                  <a:pt x="215176" y="265658"/>
                </a:lnTo>
                <a:lnTo>
                  <a:pt x="212128" y="268706"/>
                </a:lnTo>
                <a:lnTo>
                  <a:pt x="206032" y="271843"/>
                </a:lnTo>
                <a:lnTo>
                  <a:pt x="167436" y="289090"/>
                </a:lnTo>
                <a:lnTo>
                  <a:pt x="140398" y="291592"/>
                </a:lnTo>
                <a:lnTo>
                  <a:pt x="130733" y="291109"/>
                </a:lnTo>
                <a:lnTo>
                  <a:pt x="92735" y="279146"/>
                </a:lnTo>
                <a:lnTo>
                  <a:pt x="65366" y="251231"/>
                </a:lnTo>
                <a:lnTo>
                  <a:pt x="48945" y="207911"/>
                </a:lnTo>
                <a:lnTo>
                  <a:pt x="45720" y="166497"/>
                </a:lnTo>
                <a:lnTo>
                  <a:pt x="46037" y="151879"/>
                </a:lnTo>
                <a:lnTo>
                  <a:pt x="51816" y="111544"/>
                </a:lnTo>
                <a:lnTo>
                  <a:pt x="71729" y="71818"/>
                </a:lnTo>
                <a:lnTo>
                  <a:pt x="102209" y="45821"/>
                </a:lnTo>
                <a:lnTo>
                  <a:pt x="140398" y="38201"/>
                </a:lnTo>
                <a:lnTo>
                  <a:pt x="150139" y="38481"/>
                </a:lnTo>
                <a:lnTo>
                  <a:pt x="192620" y="50279"/>
                </a:lnTo>
                <a:lnTo>
                  <a:pt x="198412" y="53441"/>
                </a:lnTo>
                <a:lnTo>
                  <a:pt x="204508" y="56489"/>
                </a:lnTo>
                <a:lnTo>
                  <a:pt x="209080" y="61150"/>
                </a:lnTo>
                <a:lnTo>
                  <a:pt x="218224" y="67246"/>
                </a:lnTo>
                <a:lnTo>
                  <a:pt x="221272" y="68770"/>
                </a:lnTo>
                <a:lnTo>
                  <a:pt x="225844" y="68770"/>
                </a:lnTo>
                <a:lnTo>
                  <a:pt x="228892" y="65722"/>
                </a:lnTo>
                <a:lnTo>
                  <a:pt x="228892" y="64198"/>
                </a:lnTo>
                <a:lnTo>
                  <a:pt x="230416" y="62674"/>
                </a:lnTo>
                <a:lnTo>
                  <a:pt x="230416" y="54965"/>
                </a:lnTo>
                <a:lnTo>
                  <a:pt x="231940" y="53441"/>
                </a:lnTo>
                <a:lnTo>
                  <a:pt x="231940" y="47345"/>
                </a:lnTo>
                <a:close/>
              </a:path>
              <a:path w="531495" h="330200">
                <a:moveTo>
                  <a:pt x="531025" y="314515"/>
                </a:moveTo>
                <a:lnTo>
                  <a:pt x="529501" y="309943"/>
                </a:lnTo>
                <a:lnTo>
                  <a:pt x="447103" y="83502"/>
                </a:lnTo>
                <a:lnTo>
                  <a:pt x="447103" y="207645"/>
                </a:lnTo>
                <a:lnTo>
                  <a:pt x="335762" y="207645"/>
                </a:lnTo>
                <a:lnTo>
                  <a:pt x="390626" y="47345"/>
                </a:lnTo>
                <a:lnTo>
                  <a:pt x="447103" y="207645"/>
                </a:lnTo>
                <a:lnTo>
                  <a:pt x="447103" y="83502"/>
                </a:lnTo>
                <a:lnTo>
                  <a:pt x="421195" y="12293"/>
                </a:lnTo>
                <a:lnTo>
                  <a:pt x="421195" y="10769"/>
                </a:lnTo>
                <a:lnTo>
                  <a:pt x="419671" y="9245"/>
                </a:lnTo>
                <a:lnTo>
                  <a:pt x="419671" y="7721"/>
                </a:lnTo>
                <a:lnTo>
                  <a:pt x="416623" y="4673"/>
                </a:lnTo>
                <a:lnTo>
                  <a:pt x="413575" y="4673"/>
                </a:lnTo>
                <a:lnTo>
                  <a:pt x="412051" y="3048"/>
                </a:lnTo>
                <a:lnTo>
                  <a:pt x="373862" y="3048"/>
                </a:lnTo>
                <a:lnTo>
                  <a:pt x="372338" y="4673"/>
                </a:lnTo>
                <a:lnTo>
                  <a:pt x="369290" y="4673"/>
                </a:lnTo>
                <a:lnTo>
                  <a:pt x="367766" y="6197"/>
                </a:lnTo>
                <a:lnTo>
                  <a:pt x="367766" y="7721"/>
                </a:lnTo>
                <a:lnTo>
                  <a:pt x="366242" y="7721"/>
                </a:lnTo>
                <a:lnTo>
                  <a:pt x="364718" y="9245"/>
                </a:lnTo>
                <a:lnTo>
                  <a:pt x="364718" y="12293"/>
                </a:lnTo>
                <a:lnTo>
                  <a:pt x="257848" y="309943"/>
                </a:lnTo>
                <a:lnTo>
                  <a:pt x="254800" y="316039"/>
                </a:lnTo>
                <a:lnTo>
                  <a:pt x="254800" y="322135"/>
                </a:lnTo>
                <a:lnTo>
                  <a:pt x="256324" y="323659"/>
                </a:lnTo>
                <a:lnTo>
                  <a:pt x="257848" y="325285"/>
                </a:lnTo>
                <a:lnTo>
                  <a:pt x="260896" y="325285"/>
                </a:lnTo>
                <a:lnTo>
                  <a:pt x="263944" y="326809"/>
                </a:lnTo>
                <a:lnTo>
                  <a:pt x="289941" y="326809"/>
                </a:lnTo>
                <a:lnTo>
                  <a:pt x="291465" y="325285"/>
                </a:lnTo>
                <a:lnTo>
                  <a:pt x="292989" y="325285"/>
                </a:lnTo>
                <a:lnTo>
                  <a:pt x="294513" y="323659"/>
                </a:lnTo>
                <a:lnTo>
                  <a:pt x="296037" y="323659"/>
                </a:lnTo>
                <a:lnTo>
                  <a:pt x="296037" y="322135"/>
                </a:lnTo>
                <a:lnTo>
                  <a:pt x="297561" y="320611"/>
                </a:lnTo>
                <a:lnTo>
                  <a:pt x="297561" y="319087"/>
                </a:lnTo>
                <a:lnTo>
                  <a:pt x="299085" y="317563"/>
                </a:lnTo>
                <a:lnTo>
                  <a:pt x="324993" y="241274"/>
                </a:lnTo>
                <a:lnTo>
                  <a:pt x="335762" y="241274"/>
                </a:lnTo>
                <a:lnTo>
                  <a:pt x="447103" y="241274"/>
                </a:lnTo>
                <a:lnTo>
                  <a:pt x="457771" y="241274"/>
                </a:lnTo>
                <a:lnTo>
                  <a:pt x="485305" y="319087"/>
                </a:lnTo>
                <a:lnTo>
                  <a:pt x="486829" y="320611"/>
                </a:lnTo>
                <a:lnTo>
                  <a:pt x="486829" y="322135"/>
                </a:lnTo>
                <a:lnTo>
                  <a:pt x="488353" y="322135"/>
                </a:lnTo>
                <a:lnTo>
                  <a:pt x="488353" y="323659"/>
                </a:lnTo>
                <a:lnTo>
                  <a:pt x="489877" y="325285"/>
                </a:lnTo>
                <a:lnTo>
                  <a:pt x="492925" y="325285"/>
                </a:lnTo>
                <a:lnTo>
                  <a:pt x="495973" y="326809"/>
                </a:lnTo>
                <a:lnTo>
                  <a:pt x="526453" y="326809"/>
                </a:lnTo>
                <a:lnTo>
                  <a:pt x="527977" y="325285"/>
                </a:lnTo>
                <a:lnTo>
                  <a:pt x="529501" y="323659"/>
                </a:lnTo>
                <a:lnTo>
                  <a:pt x="531025" y="322135"/>
                </a:lnTo>
                <a:lnTo>
                  <a:pt x="531025" y="3145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727175" y="1033424"/>
            <a:ext cx="673746" cy="553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1081641" y="1909163"/>
            <a:ext cx="6972029" cy="30468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9" name="object 19"/>
          <p:cNvGrpSpPr/>
          <p:nvPr/>
        </p:nvGrpSpPr>
        <p:grpSpPr>
          <a:xfrm>
            <a:off x="1027071" y="5513441"/>
            <a:ext cx="824806" cy="189505"/>
            <a:chOff x="1201102" y="6219063"/>
            <a:chExt cx="964565" cy="221615"/>
          </a:xfrm>
        </p:grpSpPr>
        <p:sp>
          <p:nvSpPr>
            <p:cNvPr id="20" name="object 20"/>
            <p:cNvSpPr/>
            <p:nvPr/>
          </p:nvSpPr>
          <p:spPr>
            <a:xfrm>
              <a:off x="1201102" y="6219063"/>
              <a:ext cx="207549" cy="2183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1" name="object 21"/>
            <p:cNvSpPr/>
            <p:nvPr/>
          </p:nvSpPr>
          <p:spPr>
            <a:xfrm>
              <a:off x="1442180" y="6275546"/>
              <a:ext cx="148018" cy="16487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2" name="object 22"/>
            <p:cNvSpPr/>
            <p:nvPr/>
          </p:nvSpPr>
          <p:spPr>
            <a:xfrm>
              <a:off x="1611629" y="6219063"/>
              <a:ext cx="137350" cy="22136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3" name="object 23"/>
            <p:cNvSpPr/>
            <p:nvPr/>
          </p:nvSpPr>
          <p:spPr>
            <a:xfrm>
              <a:off x="1782508" y="6275546"/>
              <a:ext cx="146494" cy="16487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4" name="object 24"/>
            <p:cNvSpPr/>
            <p:nvPr/>
          </p:nvSpPr>
          <p:spPr>
            <a:xfrm>
              <a:off x="1959863" y="6219444"/>
              <a:ext cx="27940" cy="219710"/>
            </a:xfrm>
            <a:custGeom>
              <a:avLst/>
              <a:gdLst/>
              <a:ahLst/>
              <a:cxnLst/>
              <a:rect l="l" t="t" r="r" b="b"/>
              <a:pathLst>
                <a:path w="27939" h="219710">
                  <a:moveTo>
                    <a:pt x="0" y="219455"/>
                  </a:moveTo>
                  <a:lnTo>
                    <a:pt x="0" y="0"/>
                  </a:lnTo>
                  <a:lnTo>
                    <a:pt x="27431" y="0"/>
                  </a:lnTo>
                  <a:lnTo>
                    <a:pt x="27431" y="219455"/>
                  </a:lnTo>
                  <a:lnTo>
                    <a:pt x="0" y="2194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5" name="object 25"/>
            <p:cNvSpPr/>
            <p:nvPr/>
          </p:nvSpPr>
          <p:spPr>
            <a:xfrm>
              <a:off x="2017585" y="6275546"/>
              <a:ext cx="148018" cy="16487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944511" y="5513441"/>
            <a:ext cx="865531" cy="238917"/>
            <a:chOff x="2273998" y="6219063"/>
            <a:chExt cx="1012190" cy="279400"/>
          </a:xfrm>
        </p:grpSpPr>
        <p:sp>
          <p:nvSpPr>
            <p:cNvPr id="27" name="object 27"/>
            <p:cNvSpPr/>
            <p:nvPr/>
          </p:nvSpPr>
          <p:spPr>
            <a:xfrm>
              <a:off x="2273998" y="6275546"/>
              <a:ext cx="131159" cy="16487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8" name="object 28"/>
            <p:cNvSpPr/>
            <p:nvPr/>
          </p:nvSpPr>
          <p:spPr>
            <a:xfrm>
              <a:off x="2437244" y="6219063"/>
              <a:ext cx="26034" cy="218440"/>
            </a:xfrm>
            <a:custGeom>
              <a:avLst/>
              <a:gdLst/>
              <a:ahLst/>
              <a:cxnLst/>
              <a:rect l="l" t="t" r="r" b="b"/>
              <a:pathLst>
                <a:path w="26035" h="218439">
                  <a:moveTo>
                    <a:pt x="25920" y="59537"/>
                  </a:moveTo>
                  <a:lnTo>
                    <a:pt x="0" y="59537"/>
                  </a:lnTo>
                  <a:lnTo>
                    <a:pt x="0" y="218313"/>
                  </a:lnTo>
                  <a:lnTo>
                    <a:pt x="25920" y="218313"/>
                  </a:lnTo>
                  <a:lnTo>
                    <a:pt x="25920" y="59537"/>
                  </a:lnTo>
                  <a:close/>
                </a:path>
                <a:path w="26035" h="218439">
                  <a:moveTo>
                    <a:pt x="25920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25920" y="30480"/>
                  </a:lnTo>
                  <a:lnTo>
                    <a:pt x="25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9" name="object 29"/>
            <p:cNvSpPr/>
            <p:nvPr/>
          </p:nvSpPr>
          <p:spPr>
            <a:xfrm>
              <a:off x="2504408" y="6275546"/>
              <a:ext cx="215169" cy="16182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0" name="object 30"/>
            <p:cNvSpPr/>
            <p:nvPr/>
          </p:nvSpPr>
          <p:spPr>
            <a:xfrm>
              <a:off x="2759297" y="6275546"/>
              <a:ext cx="137350" cy="22288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1" name="object 31"/>
            <p:cNvSpPr/>
            <p:nvPr/>
          </p:nvSpPr>
          <p:spPr>
            <a:xfrm>
              <a:off x="2927603" y="6219444"/>
              <a:ext cx="27940" cy="219710"/>
            </a:xfrm>
            <a:custGeom>
              <a:avLst/>
              <a:gdLst/>
              <a:ahLst/>
              <a:cxnLst/>
              <a:rect l="l" t="t" r="r" b="b"/>
              <a:pathLst>
                <a:path w="27939" h="219710">
                  <a:moveTo>
                    <a:pt x="0" y="219455"/>
                  </a:moveTo>
                  <a:lnTo>
                    <a:pt x="0" y="0"/>
                  </a:lnTo>
                  <a:lnTo>
                    <a:pt x="27432" y="0"/>
                  </a:lnTo>
                  <a:lnTo>
                    <a:pt x="27432" y="219455"/>
                  </a:lnTo>
                  <a:lnTo>
                    <a:pt x="0" y="2194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2" name="object 32"/>
            <p:cNvSpPr/>
            <p:nvPr/>
          </p:nvSpPr>
          <p:spPr>
            <a:xfrm>
              <a:off x="2986658" y="6275546"/>
              <a:ext cx="144970" cy="1648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3" name="object 33"/>
            <p:cNvSpPr/>
            <p:nvPr/>
          </p:nvSpPr>
          <p:spPr>
            <a:xfrm>
              <a:off x="3154584" y="6275546"/>
              <a:ext cx="131159" cy="16487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2903654" y="5513441"/>
            <a:ext cx="270410" cy="189505"/>
            <a:chOff x="3395662" y="6219063"/>
            <a:chExt cx="316230" cy="221615"/>
          </a:xfrm>
        </p:grpSpPr>
        <p:sp>
          <p:nvSpPr>
            <p:cNvPr id="35" name="object 35"/>
            <p:cNvSpPr/>
            <p:nvPr/>
          </p:nvSpPr>
          <p:spPr>
            <a:xfrm>
              <a:off x="3395662" y="6219063"/>
              <a:ext cx="137350" cy="22136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6" name="object 36"/>
            <p:cNvSpPr/>
            <p:nvPr/>
          </p:nvSpPr>
          <p:spPr>
            <a:xfrm>
              <a:off x="3566636" y="6275546"/>
              <a:ext cx="144970" cy="16487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37" name="object 37"/>
          <p:cNvSpPr/>
          <p:nvPr/>
        </p:nvSpPr>
        <p:spPr>
          <a:xfrm>
            <a:off x="3267731" y="5514743"/>
            <a:ext cx="1431628" cy="23628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38" name="object 38"/>
          <p:cNvGrpSpPr/>
          <p:nvPr/>
        </p:nvGrpSpPr>
        <p:grpSpPr>
          <a:xfrm>
            <a:off x="4792047" y="5513441"/>
            <a:ext cx="270410" cy="189505"/>
            <a:chOff x="5604033" y="6219063"/>
            <a:chExt cx="316230" cy="221615"/>
          </a:xfrm>
        </p:grpSpPr>
        <p:sp>
          <p:nvSpPr>
            <p:cNvPr id="39" name="object 39"/>
            <p:cNvSpPr/>
            <p:nvPr/>
          </p:nvSpPr>
          <p:spPr>
            <a:xfrm>
              <a:off x="5604033" y="6219063"/>
              <a:ext cx="137350" cy="22136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0" name="object 40"/>
            <p:cNvSpPr/>
            <p:nvPr/>
          </p:nvSpPr>
          <p:spPr>
            <a:xfrm>
              <a:off x="5773388" y="6275546"/>
              <a:ext cx="146494" cy="16487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5162640" y="5561740"/>
            <a:ext cx="329054" cy="141178"/>
            <a:chOff x="6037421" y="6275546"/>
            <a:chExt cx="384810" cy="165100"/>
          </a:xfrm>
        </p:grpSpPr>
        <p:sp>
          <p:nvSpPr>
            <p:cNvPr id="42" name="object 42"/>
            <p:cNvSpPr/>
            <p:nvPr/>
          </p:nvSpPr>
          <p:spPr>
            <a:xfrm>
              <a:off x="6037421" y="6278594"/>
              <a:ext cx="128206" cy="16182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3" name="object 43"/>
            <p:cNvSpPr/>
            <p:nvPr/>
          </p:nvSpPr>
          <p:spPr>
            <a:xfrm>
              <a:off x="6206871" y="6275546"/>
              <a:ext cx="215169" cy="16182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5588130" y="5513441"/>
            <a:ext cx="879648" cy="189505"/>
            <a:chOff x="6535007" y="6219063"/>
            <a:chExt cx="1028700" cy="221615"/>
          </a:xfrm>
        </p:grpSpPr>
        <p:sp>
          <p:nvSpPr>
            <p:cNvPr id="45" name="object 45"/>
            <p:cNvSpPr/>
            <p:nvPr/>
          </p:nvSpPr>
          <p:spPr>
            <a:xfrm>
              <a:off x="6535007" y="6275546"/>
              <a:ext cx="131159" cy="16487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6" name="object 46"/>
            <p:cNvSpPr/>
            <p:nvPr/>
          </p:nvSpPr>
          <p:spPr>
            <a:xfrm>
              <a:off x="6698259" y="6219063"/>
              <a:ext cx="27940" cy="218440"/>
            </a:xfrm>
            <a:custGeom>
              <a:avLst/>
              <a:gdLst/>
              <a:ahLst/>
              <a:cxnLst/>
              <a:rect l="l" t="t" r="r" b="b"/>
              <a:pathLst>
                <a:path w="27940" h="218439">
                  <a:moveTo>
                    <a:pt x="27432" y="59537"/>
                  </a:moveTo>
                  <a:lnTo>
                    <a:pt x="0" y="59537"/>
                  </a:lnTo>
                  <a:lnTo>
                    <a:pt x="0" y="218313"/>
                  </a:lnTo>
                  <a:lnTo>
                    <a:pt x="27432" y="218313"/>
                  </a:lnTo>
                  <a:lnTo>
                    <a:pt x="27432" y="59537"/>
                  </a:lnTo>
                  <a:close/>
                </a:path>
                <a:path w="27940" h="218439">
                  <a:moveTo>
                    <a:pt x="27432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27432" y="30480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7" name="object 47"/>
            <p:cNvSpPr/>
            <p:nvPr/>
          </p:nvSpPr>
          <p:spPr>
            <a:xfrm>
              <a:off x="6754749" y="6223635"/>
              <a:ext cx="386048" cy="216789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8" name="object 48"/>
            <p:cNvSpPr/>
            <p:nvPr/>
          </p:nvSpPr>
          <p:spPr>
            <a:xfrm>
              <a:off x="7172896" y="6275546"/>
              <a:ext cx="215169" cy="16182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9" name="object 49"/>
            <p:cNvSpPr/>
            <p:nvPr/>
          </p:nvSpPr>
          <p:spPr>
            <a:xfrm>
              <a:off x="7418641" y="6275643"/>
              <a:ext cx="144970" cy="164701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6569426" y="5513767"/>
            <a:ext cx="676569" cy="188961"/>
            <a:chOff x="7682579" y="6219444"/>
            <a:chExt cx="791210" cy="220979"/>
          </a:xfrm>
        </p:grpSpPr>
        <p:sp>
          <p:nvSpPr>
            <p:cNvPr id="51" name="object 51"/>
            <p:cNvSpPr/>
            <p:nvPr/>
          </p:nvSpPr>
          <p:spPr>
            <a:xfrm>
              <a:off x="7682579" y="6275546"/>
              <a:ext cx="215265" cy="16182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2" name="object 52"/>
            <p:cNvSpPr/>
            <p:nvPr/>
          </p:nvSpPr>
          <p:spPr>
            <a:xfrm>
              <a:off x="7926800" y="6275546"/>
              <a:ext cx="148018" cy="16487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3" name="object 53"/>
            <p:cNvSpPr/>
            <p:nvPr/>
          </p:nvSpPr>
          <p:spPr>
            <a:xfrm>
              <a:off x="8106917" y="6275546"/>
              <a:ext cx="128206" cy="16182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4" name="object 54"/>
            <p:cNvSpPr/>
            <p:nvPr/>
          </p:nvSpPr>
          <p:spPr>
            <a:xfrm>
              <a:off x="8265604" y="6275546"/>
              <a:ext cx="149542" cy="16487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5" name="object 55"/>
            <p:cNvSpPr/>
            <p:nvPr/>
          </p:nvSpPr>
          <p:spPr>
            <a:xfrm>
              <a:off x="8446007" y="6219444"/>
              <a:ext cx="27940" cy="219710"/>
            </a:xfrm>
            <a:custGeom>
              <a:avLst/>
              <a:gdLst/>
              <a:ahLst/>
              <a:cxnLst/>
              <a:rect l="l" t="t" r="r" b="b"/>
              <a:pathLst>
                <a:path w="27940" h="219710">
                  <a:moveTo>
                    <a:pt x="0" y="219455"/>
                  </a:moveTo>
                  <a:lnTo>
                    <a:pt x="0" y="0"/>
                  </a:lnTo>
                  <a:lnTo>
                    <a:pt x="27432" y="0"/>
                  </a:lnTo>
                  <a:lnTo>
                    <a:pt x="27432" y="219455"/>
                  </a:lnTo>
                  <a:lnTo>
                    <a:pt x="0" y="2194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7285932" y="5512139"/>
            <a:ext cx="446340" cy="190590"/>
            <a:chOff x="8520493" y="6217539"/>
            <a:chExt cx="521970" cy="222885"/>
          </a:xfrm>
        </p:grpSpPr>
        <p:sp>
          <p:nvSpPr>
            <p:cNvPr id="57" name="object 57"/>
            <p:cNvSpPr/>
            <p:nvPr/>
          </p:nvSpPr>
          <p:spPr>
            <a:xfrm>
              <a:off x="8520493" y="6217539"/>
              <a:ext cx="138874" cy="22136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8" name="object 58"/>
            <p:cNvSpPr/>
            <p:nvPr/>
          </p:nvSpPr>
          <p:spPr>
            <a:xfrm>
              <a:off x="8683752" y="6219063"/>
              <a:ext cx="26034" cy="218440"/>
            </a:xfrm>
            <a:custGeom>
              <a:avLst/>
              <a:gdLst/>
              <a:ahLst/>
              <a:cxnLst/>
              <a:rect l="l" t="t" r="r" b="b"/>
              <a:pathLst>
                <a:path w="26034" h="218439">
                  <a:moveTo>
                    <a:pt x="25908" y="59537"/>
                  </a:moveTo>
                  <a:lnTo>
                    <a:pt x="0" y="59537"/>
                  </a:lnTo>
                  <a:lnTo>
                    <a:pt x="0" y="218313"/>
                  </a:lnTo>
                  <a:lnTo>
                    <a:pt x="25908" y="218313"/>
                  </a:lnTo>
                  <a:lnTo>
                    <a:pt x="25908" y="59537"/>
                  </a:lnTo>
                  <a:close/>
                </a:path>
                <a:path w="26034" h="218439">
                  <a:moveTo>
                    <a:pt x="25908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25908" y="30480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9" name="object 59"/>
            <p:cNvSpPr/>
            <p:nvPr/>
          </p:nvSpPr>
          <p:spPr>
            <a:xfrm>
              <a:off x="8743283" y="6275546"/>
              <a:ext cx="299180" cy="16487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9503" y="1175145"/>
            <a:ext cx="236745" cy="276926"/>
          </a:xfrm>
          <a:custGeom>
            <a:avLst/>
            <a:gdLst/>
            <a:ahLst/>
            <a:cxnLst/>
            <a:rect l="l" t="t" r="r" b="b"/>
            <a:pathLst>
              <a:path w="276860" h="323850">
                <a:moveTo>
                  <a:pt x="0" y="319087"/>
                </a:moveTo>
                <a:lnTo>
                  <a:pt x="0" y="309943"/>
                </a:lnTo>
                <a:lnTo>
                  <a:pt x="1524" y="306895"/>
                </a:lnTo>
                <a:lnTo>
                  <a:pt x="109918" y="9239"/>
                </a:lnTo>
                <a:lnTo>
                  <a:pt x="109918" y="6191"/>
                </a:lnTo>
                <a:lnTo>
                  <a:pt x="114490" y="1619"/>
                </a:lnTo>
                <a:lnTo>
                  <a:pt x="117538" y="1619"/>
                </a:lnTo>
                <a:lnTo>
                  <a:pt x="119062" y="0"/>
                </a:lnTo>
                <a:lnTo>
                  <a:pt x="155733" y="0"/>
                </a:lnTo>
                <a:lnTo>
                  <a:pt x="158781" y="1619"/>
                </a:lnTo>
                <a:lnTo>
                  <a:pt x="160305" y="1619"/>
                </a:lnTo>
                <a:lnTo>
                  <a:pt x="164877" y="6191"/>
                </a:lnTo>
                <a:lnTo>
                  <a:pt x="164877" y="7715"/>
                </a:lnTo>
                <a:lnTo>
                  <a:pt x="166401" y="9239"/>
                </a:lnTo>
                <a:lnTo>
                  <a:pt x="274701" y="306895"/>
                </a:lnTo>
                <a:lnTo>
                  <a:pt x="274701" y="311467"/>
                </a:lnTo>
                <a:lnTo>
                  <a:pt x="276320" y="312991"/>
                </a:lnTo>
                <a:lnTo>
                  <a:pt x="276320" y="319087"/>
                </a:lnTo>
                <a:lnTo>
                  <a:pt x="274701" y="320611"/>
                </a:lnTo>
                <a:lnTo>
                  <a:pt x="273177" y="322230"/>
                </a:lnTo>
                <a:lnTo>
                  <a:pt x="270129" y="323754"/>
                </a:lnTo>
                <a:lnTo>
                  <a:pt x="239649" y="323754"/>
                </a:lnTo>
                <a:lnTo>
                  <a:pt x="238125" y="322230"/>
                </a:lnTo>
                <a:lnTo>
                  <a:pt x="235077" y="322230"/>
                </a:lnTo>
                <a:lnTo>
                  <a:pt x="233553" y="320611"/>
                </a:lnTo>
                <a:lnTo>
                  <a:pt x="232029" y="319087"/>
                </a:lnTo>
                <a:lnTo>
                  <a:pt x="232029" y="317563"/>
                </a:lnTo>
                <a:lnTo>
                  <a:pt x="230505" y="316039"/>
                </a:lnTo>
                <a:lnTo>
                  <a:pt x="202977" y="238220"/>
                </a:lnTo>
                <a:lnTo>
                  <a:pt x="192309" y="238220"/>
                </a:lnTo>
                <a:lnTo>
                  <a:pt x="192309" y="204597"/>
                </a:lnTo>
                <a:lnTo>
                  <a:pt x="135826" y="44291"/>
                </a:lnTo>
                <a:lnTo>
                  <a:pt x="80962" y="204597"/>
                </a:lnTo>
                <a:lnTo>
                  <a:pt x="80962" y="238220"/>
                </a:lnTo>
                <a:lnTo>
                  <a:pt x="70199" y="238220"/>
                </a:lnTo>
                <a:lnTo>
                  <a:pt x="42767" y="314515"/>
                </a:lnTo>
                <a:lnTo>
                  <a:pt x="42767" y="317563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719" y="320611"/>
                </a:lnTo>
                <a:lnTo>
                  <a:pt x="38195" y="322230"/>
                </a:lnTo>
                <a:lnTo>
                  <a:pt x="36671" y="322230"/>
                </a:lnTo>
                <a:lnTo>
                  <a:pt x="33623" y="323754"/>
                </a:lnTo>
                <a:lnTo>
                  <a:pt x="7715" y="323754"/>
                </a:lnTo>
                <a:lnTo>
                  <a:pt x="4572" y="322230"/>
                </a:lnTo>
                <a:lnTo>
                  <a:pt x="3048" y="322230"/>
                </a:lnTo>
                <a:lnTo>
                  <a:pt x="1524" y="320611"/>
                </a:lnTo>
                <a:lnTo>
                  <a:pt x="0" y="319087"/>
                </a:lnTo>
                <a:close/>
              </a:path>
              <a:path w="276860" h="323850">
                <a:moveTo>
                  <a:pt x="80962" y="238220"/>
                </a:moveTo>
                <a:lnTo>
                  <a:pt x="80962" y="204597"/>
                </a:lnTo>
                <a:lnTo>
                  <a:pt x="192309" y="204597"/>
                </a:lnTo>
                <a:lnTo>
                  <a:pt x="192309" y="238220"/>
                </a:lnTo>
                <a:lnTo>
                  <a:pt x="80962" y="238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1930089" y="1172538"/>
            <a:ext cx="730868" cy="318737"/>
          </a:xfrm>
          <a:custGeom>
            <a:avLst/>
            <a:gdLst/>
            <a:ahLst/>
            <a:cxnLst/>
            <a:rect l="l" t="t" r="r" b="b"/>
            <a:pathLst>
              <a:path w="854710" h="372744">
                <a:moveTo>
                  <a:pt x="213639" y="316039"/>
                </a:moveTo>
                <a:lnTo>
                  <a:pt x="212115" y="312991"/>
                </a:lnTo>
                <a:lnTo>
                  <a:pt x="212115" y="311467"/>
                </a:lnTo>
                <a:lnTo>
                  <a:pt x="210591" y="306895"/>
                </a:lnTo>
                <a:lnTo>
                  <a:pt x="207543" y="300799"/>
                </a:lnTo>
                <a:lnTo>
                  <a:pt x="180111" y="230606"/>
                </a:lnTo>
                <a:lnTo>
                  <a:pt x="172491" y="215265"/>
                </a:lnTo>
                <a:lnTo>
                  <a:pt x="169443" y="207645"/>
                </a:lnTo>
                <a:lnTo>
                  <a:pt x="163347" y="195453"/>
                </a:lnTo>
                <a:lnTo>
                  <a:pt x="158775" y="190881"/>
                </a:lnTo>
                <a:lnTo>
                  <a:pt x="155727" y="186309"/>
                </a:lnTo>
                <a:lnTo>
                  <a:pt x="151155" y="181737"/>
                </a:lnTo>
                <a:lnTo>
                  <a:pt x="146494" y="178689"/>
                </a:lnTo>
                <a:lnTo>
                  <a:pt x="141922" y="174117"/>
                </a:lnTo>
                <a:lnTo>
                  <a:pt x="137350" y="171069"/>
                </a:lnTo>
                <a:lnTo>
                  <a:pt x="132778" y="169545"/>
                </a:lnTo>
                <a:lnTo>
                  <a:pt x="139623" y="166992"/>
                </a:lnTo>
                <a:lnTo>
                  <a:pt x="146354" y="163982"/>
                </a:lnTo>
                <a:lnTo>
                  <a:pt x="149542" y="162344"/>
                </a:lnTo>
                <a:lnTo>
                  <a:pt x="152793" y="160680"/>
                </a:lnTo>
                <a:lnTo>
                  <a:pt x="158775" y="157264"/>
                </a:lnTo>
                <a:lnTo>
                  <a:pt x="166395" y="152692"/>
                </a:lnTo>
                <a:lnTo>
                  <a:pt x="172491" y="146596"/>
                </a:lnTo>
                <a:lnTo>
                  <a:pt x="177063" y="140500"/>
                </a:lnTo>
                <a:lnTo>
                  <a:pt x="181356" y="135636"/>
                </a:lnTo>
                <a:lnTo>
                  <a:pt x="195072" y="96329"/>
                </a:lnTo>
                <a:lnTo>
                  <a:pt x="195351" y="88582"/>
                </a:lnTo>
                <a:lnTo>
                  <a:pt x="194830" y="80606"/>
                </a:lnTo>
                <a:lnTo>
                  <a:pt x="179832" y="39370"/>
                </a:lnTo>
                <a:lnTo>
                  <a:pt x="149542" y="16116"/>
                </a:lnTo>
                <a:lnTo>
                  <a:pt x="149542" y="93154"/>
                </a:lnTo>
                <a:lnTo>
                  <a:pt x="149542" y="100774"/>
                </a:lnTo>
                <a:lnTo>
                  <a:pt x="148018" y="108394"/>
                </a:lnTo>
                <a:lnTo>
                  <a:pt x="144970" y="114592"/>
                </a:lnTo>
                <a:lnTo>
                  <a:pt x="143446" y="122212"/>
                </a:lnTo>
                <a:lnTo>
                  <a:pt x="138874" y="126784"/>
                </a:lnTo>
                <a:lnTo>
                  <a:pt x="134302" y="132880"/>
                </a:lnTo>
                <a:lnTo>
                  <a:pt x="128206" y="137452"/>
                </a:lnTo>
                <a:lnTo>
                  <a:pt x="84340" y="148107"/>
                </a:lnTo>
                <a:lnTo>
                  <a:pt x="42760" y="148120"/>
                </a:lnTo>
                <a:lnTo>
                  <a:pt x="42760" y="39725"/>
                </a:lnTo>
                <a:lnTo>
                  <a:pt x="99250" y="39725"/>
                </a:lnTo>
                <a:lnTo>
                  <a:pt x="103822" y="41249"/>
                </a:lnTo>
                <a:lnTo>
                  <a:pt x="108394" y="41249"/>
                </a:lnTo>
                <a:lnTo>
                  <a:pt x="112966" y="42773"/>
                </a:lnTo>
                <a:lnTo>
                  <a:pt x="122389" y="45847"/>
                </a:lnTo>
                <a:lnTo>
                  <a:pt x="130111" y="50215"/>
                </a:lnTo>
                <a:lnTo>
                  <a:pt x="148971" y="84302"/>
                </a:lnTo>
                <a:lnTo>
                  <a:pt x="149542" y="93154"/>
                </a:lnTo>
                <a:lnTo>
                  <a:pt x="149542" y="16116"/>
                </a:lnTo>
                <a:lnTo>
                  <a:pt x="143967" y="13487"/>
                </a:lnTo>
                <a:lnTo>
                  <a:pt x="136220" y="10388"/>
                </a:lnTo>
                <a:lnTo>
                  <a:pt x="127927" y="7861"/>
                </a:lnTo>
                <a:lnTo>
                  <a:pt x="119062" y="6197"/>
                </a:lnTo>
                <a:lnTo>
                  <a:pt x="114490" y="6197"/>
                </a:lnTo>
                <a:lnTo>
                  <a:pt x="109918" y="4673"/>
                </a:lnTo>
                <a:lnTo>
                  <a:pt x="12192" y="4673"/>
                </a:lnTo>
                <a:lnTo>
                  <a:pt x="7620" y="6197"/>
                </a:lnTo>
                <a:lnTo>
                  <a:pt x="4572" y="7721"/>
                </a:lnTo>
                <a:lnTo>
                  <a:pt x="1524" y="10769"/>
                </a:lnTo>
                <a:lnTo>
                  <a:pt x="0" y="15341"/>
                </a:lnTo>
                <a:lnTo>
                  <a:pt x="0" y="322135"/>
                </a:lnTo>
                <a:lnTo>
                  <a:pt x="1524" y="323659"/>
                </a:lnTo>
                <a:lnTo>
                  <a:pt x="3048" y="323659"/>
                </a:lnTo>
                <a:lnTo>
                  <a:pt x="4572" y="325285"/>
                </a:lnTo>
                <a:lnTo>
                  <a:pt x="7620" y="325285"/>
                </a:lnTo>
                <a:lnTo>
                  <a:pt x="10668" y="326809"/>
                </a:lnTo>
                <a:lnTo>
                  <a:pt x="30568" y="326809"/>
                </a:lnTo>
                <a:lnTo>
                  <a:pt x="33616" y="325285"/>
                </a:lnTo>
                <a:lnTo>
                  <a:pt x="38188" y="325285"/>
                </a:lnTo>
                <a:lnTo>
                  <a:pt x="39712" y="323659"/>
                </a:lnTo>
                <a:lnTo>
                  <a:pt x="41236" y="323659"/>
                </a:lnTo>
                <a:lnTo>
                  <a:pt x="41236" y="322135"/>
                </a:lnTo>
                <a:lnTo>
                  <a:pt x="42760" y="320611"/>
                </a:lnTo>
                <a:lnTo>
                  <a:pt x="42760" y="181737"/>
                </a:lnTo>
                <a:lnTo>
                  <a:pt x="70192" y="181737"/>
                </a:lnTo>
                <a:lnTo>
                  <a:pt x="114490" y="198501"/>
                </a:lnTo>
                <a:lnTo>
                  <a:pt x="126682" y="216789"/>
                </a:lnTo>
                <a:lnTo>
                  <a:pt x="129844" y="222592"/>
                </a:lnTo>
                <a:lnTo>
                  <a:pt x="132588" y="228498"/>
                </a:lnTo>
                <a:lnTo>
                  <a:pt x="132778" y="228981"/>
                </a:lnTo>
                <a:lnTo>
                  <a:pt x="135039" y="234683"/>
                </a:lnTo>
                <a:lnTo>
                  <a:pt x="137350" y="241274"/>
                </a:lnTo>
                <a:lnTo>
                  <a:pt x="167919" y="316039"/>
                </a:lnTo>
                <a:lnTo>
                  <a:pt x="167919" y="319087"/>
                </a:lnTo>
                <a:lnTo>
                  <a:pt x="169443" y="320611"/>
                </a:lnTo>
                <a:lnTo>
                  <a:pt x="169443" y="322135"/>
                </a:lnTo>
                <a:lnTo>
                  <a:pt x="170967" y="323659"/>
                </a:lnTo>
                <a:lnTo>
                  <a:pt x="172491" y="323659"/>
                </a:lnTo>
                <a:lnTo>
                  <a:pt x="174015" y="325285"/>
                </a:lnTo>
                <a:lnTo>
                  <a:pt x="175539" y="325285"/>
                </a:lnTo>
                <a:lnTo>
                  <a:pt x="177063" y="326809"/>
                </a:lnTo>
                <a:lnTo>
                  <a:pt x="206019" y="326809"/>
                </a:lnTo>
                <a:lnTo>
                  <a:pt x="207543" y="325285"/>
                </a:lnTo>
                <a:lnTo>
                  <a:pt x="209067" y="325285"/>
                </a:lnTo>
                <a:lnTo>
                  <a:pt x="212115" y="323659"/>
                </a:lnTo>
                <a:lnTo>
                  <a:pt x="213639" y="322135"/>
                </a:lnTo>
                <a:lnTo>
                  <a:pt x="213639" y="316039"/>
                </a:lnTo>
                <a:close/>
              </a:path>
              <a:path w="854710" h="372744">
                <a:moveTo>
                  <a:pt x="579970" y="345097"/>
                </a:moveTo>
                <a:lnTo>
                  <a:pt x="578446" y="342049"/>
                </a:lnTo>
                <a:lnTo>
                  <a:pt x="578446" y="339001"/>
                </a:lnTo>
                <a:lnTo>
                  <a:pt x="573874" y="334429"/>
                </a:lnTo>
                <a:lnTo>
                  <a:pt x="564730" y="329857"/>
                </a:lnTo>
                <a:lnTo>
                  <a:pt x="560158" y="328333"/>
                </a:lnTo>
                <a:lnTo>
                  <a:pt x="553974" y="325285"/>
                </a:lnTo>
                <a:lnTo>
                  <a:pt x="549109" y="322681"/>
                </a:lnTo>
                <a:lnTo>
                  <a:pt x="543687" y="319671"/>
                </a:lnTo>
                <a:lnTo>
                  <a:pt x="537679" y="316407"/>
                </a:lnTo>
                <a:lnTo>
                  <a:pt x="499110" y="290131"/>
                </a:lnTo>
                <a:lnTo>
                  <a:pt x="504532" y="284162"/>
                </a:lnTo>
                <a:lnTo>
                  <a:pt x="509397" y="277749"/>
                </a:lnTo>
                <a:lnTo>
                  <a:pt x="513676" y="271018"/>
                </a:lnTo>
                <a:lnTo>
                  <a:pt x="517398" y="264134"/>
                </a:lnTo>
                <a:lnTo>
                  <a:pt x="521677" y="257009"/>
                </a:lnTo>
                <a:lnTo>
                  <a:pt x="535495" y="216839"/>
                </a:lnTo>
                <a:lnTo>
                  <a:pt x="540232" y="170421"/>
                </a:lnTo>
                <a:lnTo>
                  <a:pt x="540258" y="160312"/>
                </a:lnTo>
                <a:lnTo>
                  <a:pt x="539686" y="141452"/>
                </a:lnTo>
                <a:lnTo>
                  <a:pt x="531114" y="91630"/>
                </a:lnTo>
                <a:lnTo>
                  <a:pt x="513537" y="52120"/>
                </a:lnTo>
                <a:lnTo>
                  <a:pt x="496062" y="32118"/>
                </a:lnTo>
                <a:lnTo>
                  <a:pt x="496062" y="163360"/>
                </a:lnTo>
                <a:lnTo>
                  <a:pt x="495757" y="176631"/>
                </a:lnTo>
                <a:lnTo>
                  <a:pt x="487311" y="224942"/>
                </a:lnTo>
                <a:lnTo>
                  <a:pt x="467702" y="262940"/>
                </a:lnTo>
                <a:lnTo>
                  <a:pt x="432892" y="287401"/>
                </a:lnTo>
                <a:lnTo>
                  <a:pt x="398335" y="293116"/>
                </a:lnTo>
                <a:lnTo>
                  <a:pt x="393763" y="293065"/>
                </a:lnTo>
                <a:lnTo>
                  <a:pt x="349465" y="284035"/>
                </a:lnTo>
                <a:lnTo>
                  <a:pt x="318985" y="256514"/>
                </a:lnTo>
                <a:lnTo>
                  <a:pt x="303745" y="215265"/>
                </a:lnTo>
                <a:lnTo>
                  <a:pt x="299466" y="177088"/>
                </a:lnTo>
                <a:lnTo>
                  <a:pt x="299173" y="163360"/>
                </a:lnTo>
                <a:lnTo>
                  <a:pt x="299466" y="150812"/>
                </a:lnTo>
                <a:lnTo>
                  <a:pt x="306590" y="103390"/>
                </a:lnTo>
                <a:lnTo>
                  <a:pt x="326783" y="65620"/>
                </a:lnTo>
                <a:lnTo>
                  <a:pt x="361010" y="41821"/>
                </a:lnTo>
                <a:lnTo>
                  <a:pt x="396811" y="36741"/>
                </a:lnTo>
                <a:lnTo>
                  <a:pt x="399859" y="36741"/>
                </a:lnTo>
                <a:lnTo>
                  <a:pt x="444144" y="45821"/>
                </a:lnTo>
                <a:lnTo>
                  <a:pt x="474624" y="73342"/>
                </a:lnTo>
                <a:lnTo>
                  <a:pt x="491490" y="113068"/>
                </a:lnTo>
                <a:lnTo>
                  <a:pt x="496062" y="163360"/>
                </a:lnTo>
                <a:lnTo>
                  <a:pt x="496062" y="32118"/>
                </a:lnTo>
                <a:lnTo>
                  <a:pt x="460908" y="10769"/>
                </a:lnTo>
                <a:lnTo>
                  <a:pt x="416864" y="622"/>
                </a:lnTo>
                <a:lnTo>
                  <a:pt x="399859" y="0"/>
                </a:lnTo>
                <a:lnTo>
                  <a:pt x="382143" y="596"/>
                </a:lnTo>
                <a:lnTo>
                  <a:pt x="335749" y="10769"/>
                </a:lnTo>
                <a:lnTo>
                  <a:pt x="299745" y="34556"/>
                </a:lnTo>
                <a:lnTo>
                  <a:pt x="273951" y="68770"/>
                </a:lnTo>
                <a:lnTo>
                  <a:pt x="258508" y="113220"/>
                </a:lnTo>
                <a:lnTo>
                  <a:pt x="253365" y="166497"/>
                </a:lnTo>
                <a:lnTo>
                  <a:pt x="253936" y="185597"/>
                </a:lnTo>
                <a:lnTo>
                  <a:pt x="262509" y="236702"/>
                </a:lnTo>
                <a:lnTo>
                  <a:pt x="279260" y="277710"/>
                </a:lnTo>
                <a:lnTo>
                  <a:pt x="299173" y="300507"/>
                </a:lnTo>
                <a:lnTo>
                  <a:pt x="306793" y="306705"/>
                </a:lnTo>
                <a:lnTo>
                  <a:pt x="345249" y="324027"/>
                </a:lnTo>
                <a:lnTo>
                  <a:pt x="393763" y="329857"/>
                </a:lnTo>
                <a:lnTo>
                  <a:pt x="405803" y="329565"/>
                </a:lnTo>
                <a:lnTo>
                  <a:pt x="445389" y="321805"/>
                </a:lnTo>
                <a:lnTo>
                  <a:pt x="468528" y="311467"/>
                </a:lnTo>
                <a:lnTo>
                  <a:pt x="475653" y="318960"/>
                </a:lnTo>
                <a:lnTo>
                  <a:pt x="483209" y="325615"/>
                </a:lnTo>
                <a:lnTo>
                  <a:pt x="491083" y="331698"/>
                </a:lnTo>
                <a:lnTo>
                  <a:pt x="496062" y="335280"/>
                </a:lnTo>
                <a:lnTo>
                  <a:pt x="499110" y="337477"/>
                </a:lnTo>
                <a:lnTo>
                  <a:pt x="507085" y="342925"/>
                </a:lnTo>
                <a:lnTo>
                  <a:pt x="513537" y="347065"/>
                </a:lnTo>
                <a:lnTo>
                  <a:pt x="522465" y="352691"/>
                </a:lnTo>
                <a:lnTo>
                  <a:pt x="529590" y="357289"/>
                </a:lnTo>
                <a:lnTo>
                  <a:pt x="537070" y="360667"/>
                </a:lnTo>
                <a:lnTo>
                  <a:pt x="543687" y="363766"/>
                </a:lnTo>
                <a:lnTo>
                  <a:pt x="549732" y="366293"/>
                </a:lnTo>
                <a:lnTo>
                  <a:pt x="555498" y="367957"/>
                </a:lnTo>
                <a:lnTo>
                  <a:pt x="563206" y="371005"/>
                </a:lnTo>
                <a:lnTo>
                  <a:pt x="569302" y="372529"/>
                </a:lnTo>
                <a:lnTo>
                  <a:pt x="575398" y="372529"/>
                </a:lnTo>
                <a:lnTo>
                  <a:pt x="575398" y="371005"/>
                </a:lnTo>
                <a:lnTo>
                  <a:pt x="576922" y="371005"/>
                </a:lnTo>
                <a:lnTo>
                  <a:pt x="576922" y="369481"/>
                </a:lnTo>
                <a:lnTo>
                  <a:pt x="578446" y="367957"/>
                </a:lnTo>
                <a:lnTo>
                  <a:pt x="578446" y="366433"/>
                </a:lnTo>
                <a:lnTo>
                  <a:pt x="579970" y="363385"/>
                </a:lnTo>
                <a:lnTo>
                  <a:pt x="579970" y="345097"/>
                </a:lnTo>
                <a:close/>
              </a:path>
              <a:path w="854710" h="372744">
                <a:moveTo>
                  <a:pt x="854671" y="7721"/>
                </a:moveTo>
                <a:lnTo>
                  <a:pt x="853147" y="7721"/>
                </a:lnTo>
                <a:lnTo>
                  <a:pt x="853147" y="6197"/>
                </a:lnTo>
                <a:lnTo>
                  <a:pt x="851623" y="4673"/>
                </a:lnTo>
                <a:lnTo>
                  <a:pt x="848575" y="4673"/>
                </a:lnTo>
                <a:lnTo>
                  <a:pt x="847051" y="3048"/>
                </a:lnTo>
                <a:lnTo>
                  <a:pt x="821055" y="3048"/>
                </a:lnTo>
                <a:lnTo>
                  <a:pt x="818007" y="4673"/>
                </a:lnTo>
                <a:lnTo>
                  <a:pt x="816483" y="4673"/>
                </a:lnTo>
                <a:lnTo>
                  <a:pt x="814959" y="6197"/>
                </a:lnTo>
                <a:lnTo>
                  <a:pt x="813435" y="6197"/>
                </a:lnTo>
                <a:lnTo>
                  <a:pt x="813435" y="7721"/>
                </a:lnTo>
                <a:lnTo>
                  <a:pt x="811911" y="9245"/>
                </a:lnTo>
                <a:lnTo>
                  <a:pt x="811911" y="207645"/>
                </a:lnTo>
                <a:lnTo>
                  <a:pt x="811618" y="217703"/>
                </a:lnTo>
                <a:lnTo>
                  <a:pt x="800862" y="259194"/>
                </a:lnTo>
                <a:lnTo>
                  <a:pt x="767715" y="288607"/>
                </a:lnTo>
                <a:lnTo>
                  <a:pt x="734085" y="293179"/>
                </a:lnTo>
                <a:lnTo>
                  <a:pt x="725233" y="292900"/>
                </a:lnTo>
                <a:lnTo>
                  <a:pt x="687908" y="281368"/>
                </a:lnTo>
                <a:lnTo>
                  <a:pt x="660844" y="244322"/>
                </a:lnTo>
                <a:lnTo>
                  <a:pt x="654748" y="204597"/>
                </a:lnTo>
                <a:lnTo>
                  <a:pt x="654748" y="7721"/>
                </a:lnTo>
                <a:lnTo>
                  <a:pt x="653224" y="6197"/>
                </a:lnTo>
                <a:lnTo>
                  <a:pt x="653224" y="4673"/>
                </a:lnTo>
                <a:lnTo>
                  <a:pt x="650176" y="4673"/>
                </a:lnTo>
                <a:lnTo>
                  <a:pt x="647128" y="3048"/>
                </a:lnTo>
                <a:lnTo>
                  <a:pt x="621118" y="3048"/>
                </a:lnTo>
                <a:lnTo>
                  <a:pt x="619594" y="4673"/>
                </a:lnTo>
                <a:lnTo>
                  <a:pt x="618007" y="4711"/>
                </a:lnTo>
                <a:lnTo>
                  <a:pt x="615022" y="6197"/>
                </a:lnTo>
                <a:lnTo>
                  <a:pt x="613498" y="7721"/>
                </a:lnTo>
                <a:lnTo>
                  <a:pt x="613498" y="209169"/>
                </a:lnTo>
                <a:lnTo>
                  <a:pt x="618007" y="250634"/>
                </a:lnTo>
                <a:lnTo>
                  <a:pt x="638149" y="291846"/>
                </a:lnTo>
                <a:lnTo>
                  <a:pt x="672820" y="318135"/>
                </a:lnTo>
                <a:lnTo>
                  <a:pt x="718515" y="329526"/>
                </a:lnTo>
                <a:lnTo>
                  <a:pt x="731037" y="329857"/>
                </a:lnTo>
                <a:lnTo>
                  <a:pt x="745375" y="329311"/>
                </a:lnTo>
                <a:lnTo>
                  <a:pt x="782955" y="322135"/>
                </a:lnTo>
                <a:lnTo>
                  <a:pt x="822579" y="297751"/>
                </a:lnTo>
                <a:lnTo>
                  <a:pt x="847051" y="259562"/>
                </a:lnTo>
                <a:lnTo>
                  <a:pt x="854125" y="220726"/>
                </a:lnTo>
                <a:lnTo>
                  <a:pt x="854671" y="206121"/>
                </a:lnTo>
                <a:lnTo>
                  <a:pt x="854671" y="7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2733995" y="1175145"/>
            <a:ext cx="36924" cy="276926"/>
          </a:xfrm>
          <a:custGeom>
            <a:avLst/>
            <a:gdLst/>
            <a:ahLst/>
            <a:cxnLst/>
            <a:rect l="l" t="t" r="r" b="b"/>
            <a:pathLst>
              <a:path w="43180" h="323850">
                <a:moveTo>
                  <a:pt x="41243" y="319087"/>
                </a:moveTo>
                <a:lnTo>
                  <a:pt x="41243" y="4667"/>
                </a:lnTo>
                <a:lnTo>
                  <a:pt x="42767" y="6191"/>
                </a:lnTo>
                <a:lnTo>
                  <a:pt x="42767" y="319087"/>
                </a:lnTo>
                <a:lnTo>
                  <a:pt x="41243" y="319087"/>
                </a:lnTo>
                <a:close/>
              </a:path>
              <a:path w="43180" h="323850">
                <a:moveTo>
                  <a:pt x="0" y="319087"/>
                </a:moveTo>
                <a:lnTo>
                  <a:pt x="0" y="4667"/>
                </a:lnTo>
                <a:lnTo>
                  <a:pt x="1524" y="3143"/>
                </a:lnTo>
                <a:lnTo>
                  <a:pt x="3048" y="3143"/>
                </a:lnTo>
                <a:lnTo>
                  <a:pt x="4572" y="1619"/>
                </a:lnTo>
                <a:lnTo>
                  <a:pt x="6096" y="1619"/>
                </a:lnTo>
                <a:lnTo>
                  <a:pt x="9144" y="0"/>
                </a:lnTo>
                <a:lnTo>
                  <a:pt x="33623" y="0"/>
                </a:lnTo>
                <a:lnTo>
                  <a:pt x="36671" y="1619"/>
                </a:lnTo>
                <a:lnTo>
                  <a:pt x="39719" y="1619"/>
                </a:lnTo>
                <a:lnTo>
                  <a:pt x="41243" y="3143"/>
                </a:lnTo>
                <a:lnTo>
                  <a:pt x="41243" y="320611"/>
                </a:lnTo>
                <a:lnTo>
                  <a:pt x="39719" y="320611"/>
                </a:lnTo>
                <a:lnTo>
                  <a:pt x="38195" y="322230"/>
                </a:lnTo>
                <a:lnTo>
                  <a:pt x="33623" y="322230"/>
                </a:lnTo>
                <a:lnTo>
                  <a:pt x="30575" y="323754"/>
                </a:lnTo>
                <a:lnTo>
                  <a:pt x="10668" y="323754"/>
                </a:lnTo>
                <a:lnTo>
                  <a:pt x="7620" y="322230"/>
                </a:lnTo>
                <a:lnTo>
                  <a:pt x="4572" y="322230"/>
                </a:lnTo>
                <a:lnTo>
                  <a:pt x="3048" y="320611"/>
                </a:lnTo>
                <a:lnTo>
                  <a:pt x="1524" y="320611"/>
                </a:lnTo>
                <a:lnTo>
                  <a:pt x="0" y="319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2809744" y="1176530"/>
            <a:ext cx="206337" cy="275840"/>
          </a:xfrm>
          <a:custGeom>
            <a:avLst/>
            <a:gdLst/>
            <a:ahLst/>
            <a:cxnLst/>
            <a:rect l="l" t="t" r="r" b="b"/>
            <a:pathLst>
              <a:path w="241300" h="322580">
                <a:moveTo>
                  <a:pt x="239553" y="24384"/>
                </a:moveTo>
                <a:lnTo>
                  <a:pt x="239553" y="12192"/>
                </a:lnTo>
                <a:lnTo>
                  <a:pt x="241077" y="15240"/>
                </a:lnTo>
                <a:lnTo>
                  <a:pt x="241077" y="21336"/>
                </a:lnTo>
                <a:lnTo>
                  <a:pt x="239553" y="24384"/>
                </a:lnTo>
                <a:close/>
              </a:path>
              <a:path w="241300" h="322580">
                <a:moveTo>
                  <a:pt x="4572" y="35052"/>
                </a:moveTo>
                <a:lnTo>
                  <a:pt x="4572" y="0"/>
                </a:lnTo>
                <a:lnTo>
                  <a:pt x="234981" y="0"/>
                </a:lnTo>
                <a:lnTo>
                  <a:pt x="239553" y="4572"/>
                </a:lnTo>
                <a:lnTo>
                  <a:pt x="239553" y="30480"/>
                </a:lnTo>
                <a:lnTo>
                  <a:pt x="238029" y="32004"/>
                </a:lnTo>
                <a:lnTo>
                  <a:pt x="238029" y="33528"/>
                </a:lnTo>
                <a:lnTo>
                  <a:pt x="236505" y="33528"/>
                </a:lnTo>
                <a:lnTo>
                  <a:pt x="234981" y="35052"/>
                </a:lnTo>
                <a:lnTo>
                  <a:pt x="141922" y="35052"/>
                </a:lnTo>
                <a:lnTo>
                  <a:pt x="141922" y="317468"/>
                </a:lnTo>
                <a:lnTo>
                  <a:pt x="140398" y="317468"/>
                </a:lnTo>
                <a:lnTo>
                  <a:pt x="140398" y="318992"/>
                </a:lnTo>
                <a:lnTo>
                  <a:pt x="138874" y="318992"/>
                </a:lnTo>
                <a:lnTo>
                  <a:pt x="137350" y="320611"/>
                </a:lnTo>
                <a:lnTo>
                  <a:pt x="132778" y="320611"/>
                </a:lnTo>
                <a:lnTo>
                  <a:pt x="131254" y="322135"/>
                </a:lnTo>
                <a:lnTo>
                  <a:pt x="109823" y="322135"/>
                </a:lnTo>
                <a:lnTo>
                  <a:pt x="106775" y="320611"/>
                </a:lnTo>
                <a:lnTo>
                  <a:pt x="103727" y="320611"/>
                </a:lnTo>
                <a:lnTo>
                  <a:pt x="102203" y="318992"/>
                </a:lnTo>
                <a:lnTo>
                  <a:pt x="100679" y="318992"/>
                </a:lnTo>
                <a:lnTo>
                  <a:pt x="99155" y="317468"/>
                </a:lnTo>
                <a:lnTo>
                  <a:pt x="99155" y="35052"/>
                </a:lnTo>
                <a:lnTo>
                  <a:pt x="4572" y="35052"/>
                </a:lnTo>
                <a:close/>
              </a:path>
              <a:path w="241300" h="322580">
                <a:moveTo>
                  <a:pt x="1524" y="30480"/>
                </a:moveTo>
                <a:lnTo>
                  <a:pt x="1524" y="4572"/>
                </a:lnTo>
                <a:lnTo>
                  <a:pt x="4572" y="1524"/>
                </a:lnTo>
                <a:lnTo>
                  <a:pt x="4572" y="33528"/>
                </a:lnTo>
                <a:lnTo>
                  <a:pt x="3048" y="33528"/>
                </a:lnTo>
                <a:lnTo>
                  <a:pt x="3048" y="32004"/>
                </a:lnTo>
                <a:lnTo>
                  <a:pt x="1524" y="30480"/>
                </a:lnTo>
                <a:close/>
              </a:path>
              <a:path w="241300" h="322580">
                <a:moveTo>
                  <a:pt x="0" y="24384"/>
                </a:moveTo>
                <a:lnTo>
                  <a:pt x="0" y="12192"/>
                </a:lnTo>
                <a:lnTo>
                  <a:pt x="1524" y="9144"/>
                </a:lnTo>
                <a:lnTo>
                  <a:pt x="1524" y="25908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3055063" y="1176535"/>
            <a:ext cx="383896" cy="275840"/>
          </a:xfrm>
          <a:custGeom>
            <a:avLst/>
            <a:gdLst/>
            <a:ahLst/>
            <a:cxnLst/>
            <a:rect l="l" t="t" r="r" b="b"/>
            <a:pathLst>
              <a:path w="448945" h="322580">
                <a:moveTo>
                  <a:pt x="178498" y="294601"/>
                </a:moveTo>
                <a:lnTo>
                  <a:pt x="176974" y="293077"/>
                </a:lnTo>
                <a:lnTo>
                  <a:pt x="176974" y="290029"/>
                </a:lnTo>
                <a:lnTo>
                  <a:pt x="175450" y="290029"/>
                </a:lnTo>
                <a:lnTo>
                  <a:pt x="175450" y="288505"/>
                </a:lnTo>
                <a:lnTo>
                  <a:pt x="172402" y="285457"/>
                </a:lnTo>
                <a:lnTo>
                  <a:pt x="42672" y="285457"/>
                </a:lnTo>
                <a:lnTo>
                  <a:pt x="42672" y="170967"/>
                </a:lnTo>
                <a:lnTo>
                  <a:pt x="151066" y="170967"/>
                </a:lnTo>
                <a:lnTo>
                  <a:pt x="152590" y="169443"/>
                </a:lnTo>
                <a:lnTo>
                  <a:pt x="154114" y="169443"/>
                </a:lnTo>
                <a:lnTo>
                  <a:pt x="155638" y="167919"/>
                </a:lnTo>
                <a:lnTo>
                  <a:pt x="155638" y="166395"/>
                </a:lnTo>
                <a:lnTo>
                  <a:pt x="157162" y="164871"/>
                </a:lnTo>
                <a:lnTo>
                  <a:pt x="157162" y="163347"/>
                </a:lnTo>
                <a:lnTo>
                  <a:pt x="158686" y="161823"/>
                </a:lnTo>
                <a:lnTo>
                  <a:pt x="158686" y="144970"/>
                </a:lnTo>
                <a:lnTo>
                  <a:pt x="157162" y="143446"/>
                </a:lnTo>
                <a:lnTo>
                  <a:pt x="157162" y="141922"/>
                </a:lnTo>
                <a:lnTo>
                  <a:pt x="155638" y="140398"/>
                </a:lnTo>
                <a:lnTo>
                  <a:pt x="155638" y="138874"/>
                </a:lnTo>
                <a:lnTo>
                  <a:pt x="152590" y="135826"/>
                </a:lnTo>
                <a:lnTo>
                  <a:pt x="42672" y="135826"/>
                </a:lnTo>
                <a:lnTo>
                  <a:pt x="42672" y="35052"/>
                </a:lnTo>
                <a:lnTo>
                  <a:pt x="170878" y="35052"/>
                </a:lnTo>
                <a:lnTo>
                  <a:pt x="170878" y="33528"/>
                </a:lnTo>
                <a:lnTo>
                  <a:pt x="172402" y="33528"/>
                </a:lnTo>
                <a:lnTo>
                  <a:pt x="173926" y="32004"/>
                </a:lnTo>
                <a:lnTo>
                  <a:pt x="173926" y="30480"/>
                </a:lnTo>
                <a:lnTo>
                  <a:pt x="175450" y="28956"/>
                </a:lnTo>
                <a:lnTo>
                  <a:pt x="175450" y="22860"/>
                </a:lnTo>
                <a:lnTo>
                  <a:pt x="176974" y="21336"/>
                </a:lnTo>
                <a:lnTo>
                  <a:pt x="176974" y="13716"/>
                </a:lnTo>
                <a:lnTo>
                  <a:pt x="175450" y="12192"/>
                </a:lnTo>
                <a:lnTo>
                  <a:pt x="175450" y="4572"/>
                </a:lnTo>
                <a:lnTo>
                  <a:pt x="170878" y="0"/>
                </a:lnTo>
                <a:lnTo>
                  <a:pt x="12192" y="0"/>
                </a:lnTo>
                <a:lnTo>
                  <a:pt x="7620" y="1524"/>
                </a:lnTo>
                <a:lnTo>
                  <a:pt x="4572" y="3048"/>
                </a:lnTo>
                <a:lnTo>
                  <a:pt x="1524" y="6096"/>
                </a:lnTo>
                <a:lnTo>
                  <a:pt x="0" y="10668"/>
                </a:lnTo>
                <a:lnTo>
                  <a:pt x="0" y="309841"/>
                </a:lnTo>
                <a:lnTo>
                  <a:pt x="1524" y="314413"/>
                </a:lnTo>
                <a:lnTo>
                  <a:pt x="4572" y="317461"/>
                </a:lnTo>
                <a:lnTo>
                  <a:pt x="7620" y="318985"/>
                </a:lnTo>
                <a:lnTo>
                  <a:pt x="12192" y="320611"/>
                </a:lnTo>
                <a:lnTo>
                  <a:pt x="42672" y="320611"/>
                </a:lnTo>
                <a:lnTo>
                  <a:pt x="172402" y="320611"/>
                </a:lnTo>
                <a:lnTo>
                  <a:pt x="173926" y="318985"/>
                </a:lnTo>
                <a:lnTo>
                  <a:pt x="175450" y="317461"/>
                </a:lnTo>
                <a:lnTo>
                  <a:pt x="175450" y="315937"/>
                </a:lnTo>
                <a:lnTo>
                  <a:pt x="176974" y="314413"/>
                </a:lnTo>
                <a:lnTo>
                  <a:pt x="176974" y="312889"/>
                </a:lnTo>
                <a:lnTo>
                  <a:pt x="178498" y="311365"/>
                </a:lnTo>
                <a:lnTo>
                  <a:pt x="178498" y="294601"/>
                </a:lnTo>
                <a:close/>
              </a:path>
              <a:path w="448945" h="322580">
                <a:moveTo>
                  <a:pt x="448627" y="7620"/>
                </a:moveTo>
                <a:lnTo>
                  <a:pt x="447103" y="4572"/>
                </a:lnTo>
                <a:lnTo>
                  <a:pt x="447103" y="3048"/>
                </a:lnTo>
                <a:lnTo>
                  <a:pt x="445579" y="3048"/>
                </a:lnTo>
                <a:lnTo>
                  <a:pt x="445579" y="1524"/>
                </a:lnTo>
                <a:lnTo>
                  <a:pt x="444055" y="0"/>
                </a:lnTo>
                <a:lnTo>
                  <a:pt x="213639" y="0"/>
                </a:lnTo>
                <a:lnTo>
                  <a:pt x="212115" y="1524"/>
                </a:lnTo>
                <a:lnTo>
                  <a:pt x="212115" y="3048"/>
                </a:lnTo>
                <a:lnTo>
                  <a:pt x="210591" y="3048"/>
                </a:lnTo>
                <a:lnTo>
                  <a:pt x="210591" y="4572"/>
                </a:lnTo>
                <a:lnTo>
                  <a:pt x="209067" y="7620"/>
                </a:lnTo>
                <a:lnTo>
                  <a:pt x="209067" y="25908"/>
                </a:lnTo>
                <a:lnTo>
                  <a:pt x="210591" y="28956"/>
                </a:lnTo>
                <a:lnTo>
                  <a:pt x="210591" y="32004"/>
                </a:lnTo>
                <a:lnTo>
                  <a:pt x="213639" y="35052"/>
                </a:lnTo>
                <a:lnTo>
                  <a:pt x="306705" y="35052"/>
                </a:lnTo>
                <a:lnTo>
                  <a:pt x="306705" y="315937"/>
                </a:lnTo>
                <a:lnTo>
                  <a:pt x="309753" y="318985"/>
                </a:lnTo>
                <a:lnTo>
                  <a:pt x="311277" y="320611"/>
                </a:lnTo>
                <a:lnTo>
                  <a:pt x="315849" y="320611"/>
                </a:lnTo>
                <a:lnTo>
                  <a:pt x="318897" y="322135"/>
                </a:lnTo>
                <a:lnTo>
                  <a:pt x="338797" y="322135"/>
                </a:lnTo>
                <a:lnTo>
                  <a:pt x="341845" y="320611"/>
                </a:lnTo>
                <a:lnTo>
                  <a:pt x="346417" y="320611"/>
                </a:lnTo>
                <a:lnTo>
                  <a:pt x="347941" y="318985"/>
                </a:lnTo>
                <a:lnTo>
                  <a:pt x="349465" y="317461"/>
                </a:lnTo>
                <a:lnTo>
                  <a:pt x="349465" y="35052"/>
                </a:lnTo>
                <a:lnTo>
                  <a:pt x="444055" y="35052"/>
                </a:lnTo>
                <a:lnTo>
                  <a:pt x="447103" y="32004"/>
                </a:lnTo>
                <a:lnTo>
                  <a:pt x="447103" y="30480"/>
                </a:lnTo>
                <a:lnTo>
                  <a:pt x="448627" y="28956"/>
                </a:lnTo>
                <a:lnTo>
                  <a:pt x="448627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3477870" y="1175145"/>
            <a:ext cx="207965" cy="279641"/>
          </a:xfrm>
          <a:custGeom>
            <a:avLst/>
            <a:gdLst/>
            <a:ahLst/>
            <a:cxnLst/>
            <a:rect l="l" t="t" r="r" b="b"/>
            <a:pathLst>
              <a:path w="243204" h="327025">
                <a:moveTo>
                  <a:pt x="0" y="206121"/>
                </a:moveTo>
                <a:lnTo>
                  <a:pt x="0" y="4667"/>
                </a:lnTo>
                <a:lnTo>
                  <a:pt x="1524" y="4667"/>
                </a:lnTo>
                <a:lnTo>
                  <a:pt x="1524" y="3143"/>
                </a:lnTo>
                <a:lnTo>
                  <a:pt x="3048" y="3143"/>
                </a:lnTo>
                <a:lnTo>
                  <a:pt x="4572" y="1619"/>
                </a:lnTo>
                <a:lnTo>
                  <a:pt x="6096" y="1619"/>
                </a:lnTo>
                <a:lnTo>
                  <a:pt x="9144" y="0"/>
                </a:lnTo>
                <a:lnTo>
                  <a:pt x="35147" y="0"/>
                </a:lnTo>
                <a:lnTo>
                  <a:pt x="36671" y="1619"/>
                </a:lnTo>
                <a:lnTo>
                  <a:pt x="39719" y="1619"/>
                </a:lnTo>
                <a:lnTo>
                  <a:pt x="41243" y="3143"/>
                </a:lnTo>
                <a:lnTo>
                  <a:pt x="41243" y="4667"/>
                </a:lnTo>
                <a:lnTo>
                  <a:pt x="42767" y="4667"/>
                </a:lnTo>
                <a:lnTo>
                  <a:pt x="42767" y="201549"/>
                </a:lnTo>
                <a:lnTo>
                  <a:pt x="48863" y="241268"/>
                </a:lnTo>
                <a:lnTo>
                  <a:pt x="69199" y="273986"/>
                </a:lnTo>
                <a:lnTo>
                  <a:pt x="112356" y="289845"/>
                </a:lnTo>
                <a:lnTo>
                  <a:pt x="120586" y="290131"/>
                </a:lnTo>
                <a:lnTo>
                  <a:pt x="130325" y="289845"/>
                </a:lnTo>
                <a:lnTo>
                  <a:pt x="168068" y="278320"/>
                </a:lnTo>
                <a:lnTo>
                  <a:pt x="193833" y="241268"/>
                </a:lnTo>
                <a:lnTo>
                  <a:pt x="196715" y="232980"/>
                </a:lnTo>
                <a:lnTo>
                  <a:pt x="198596" y="224111"/>
                </a:lnTo>
                <a:lnTo>
                  <a:pt x="199620" y="214653"/>
                </a:lnTo>
                <a:lnTo>
                  <a:pt x="199929" y="204597"/>
                </a:lnTo>
                <a:lnTo>
                  <a:pt x="199929" y="4667"/>
                </a:lnTo>
                <a:lnTo>
                  <a:pt x="201453" y="4667"/>
                </a:lnTo>
                <a:lnTo>
                  <a:pt x="201453" y="3143"/>
                </a:lnTo>
                <a:lnTo>
                  <a:pt x="202977" y="3143"/>
                </a:lnTo>
                <a:lnTo>
                  <a:pt x="204501" y="1619"/>
                </a:lnTo>
                <a:lnTo>
                  <a:pt x="206025" y="1619"/>
                </a:lnTo>
                <a:lnTo>
                  <a:pt x="207549" y="0"/>
                </a:lnTo>
                <a:lnTo>
                  <a:pt x="233457" y="0"/>
                </a:lnTo>
                <a:lnTo>
                  <a:pt x="236601" y="1619"/>
                </a:lnTo>
                <a:lnTo>
                  <a:pt x="239649" y="1619"/>
                </a:lnTo>
                <a:lnTo>
                  <a:pt x="239649" y="3143"/>
                </a:lnTo>
                <a:lnTo>
                  <a:pt x="242697" y="6191"/>
                </a:lnTo>
                <a:lnTo>
                  <a:pt x="242697" y="203073"/>
                </a:lnTo>
                <a:lnTo>
                  <a:pt x="237513" y="244529"/>
                </a:lnTo>
                <a:lnTo>
                  <a:pt x="216527" y="286391"/>
                </a:lnTo>
                <a:lnTo>
                  <a:pt x="181856" y="314205"/>
                </a:lnTo>
                <a:lnTo>
                  <a:pt x="132732" y="326253"/>
                </a:lnTo>
                <a:lnTo>
                  <a:pt x="119062" y="326802"/>
                </a:lnTo>
                <a:lnTo>
                  <a:pt x="105855" y="326467"/>
                </a:lnTo>
                <a:lnTo>
                  <a:pt x="59316" y="315087"/>
                </a:lnTo>
                <a:lnTo>
                  <a:pt x="25257" y="288796"/>
                </a:lnTo>
                <a:lnTo>
                  <a:pt x="5143" y="247577"/>
                </a:lnTo>
                <a:lnTo>
                  <a:pt x="571" y="220725"/>
                </a:lnTo>
                <a:lnTo>
                  <a:pt x="0" y="206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3757152" y="1175145"/>
            <a:ext cx="444168" cy="276926"/>
          </a:xfrm>
          <a:custGeom>
            <a:avLst/>
            <a:gdLst/>
            <a:ahLst/>
            <a:cxnLst/>
            <a:rect l="l" t="t" r="r" b="b"/>
            <a:pathLst>
              <a:path w="519429" h="323850">
                <a:moveTo>
                  <a:pt x="215163" y="314515"/>
                </a:moveTo>
                <a:lnTo>
                  <a:pt x="213639" y="312991"/>
                </a:lnTo>
                <a:lnTo>
                  <a:pt x="213639" y="309943"/>
                </a:lnTo>
                <a:lnTo>
                  <a:pt x="212115" y="308419"/>
                </a:lnTo>
                <a:lnTo>
                  <a:pt x="210591" y="303847"/>
                </a:lnTo>
                <a:lnTo>
                  <a:pt x="209067" y="297751"/>
                </a:lnTo>
                <a:lnTo>
                  <a:pt x="180111" y="227558"/>
                </a:lnTo>
                <a:lnTo>
                  <a:pt x="176974" y="218414"/>
                </a:lnTo>
                <a:lnTo>
                  <a:pt x="173939" y="212255"/>
                </a:lnTo>
                <a:lnTo>
                  <a:pt x="170878" y="204597"/>
                </a:lnTo>
                <a:lnTo>
                  <a:pt x="166306" y="198501"/>
                </a:lnTo>
                <a:lnTo>
                  <a:pt x="163258" y="192405"/>
                </a:lnTo>
                <a:lnTo>
                  <a:pt x="160210" y="187833"/>
                </a:lnTo>
                <a:lnTo>
                  <a:pt x="155638" y="183261"/>
                </a:lnTo>
                <a:lnTo>
                  <a:pt x="152590" y="178689"/>
                </a:lnTo>
                <a:lnTo>
                  <a:pt x="148018" y="175641"/>
                </a:lnTo>
                <a:lnTo>
                  <a:pt x="143446" y="171069"/>
                </a:lnTo>
                <a:lnTo>
                  <a:pt x="138874" y="168021"/>
                </a:lnTo>
                <a:lnTo>
                  <a:pt x="132778" y="166497"/>
                </a:lnTo>
                <a:lnTo>
                  <a:pt x="140258" y="163944"/>
                </a:lnTo>
                <a:lnTo>
                  <a:pt x="146875" y="160934"/>
                </a:lnTo>
                <a:lnTo>
                  <a:pt x="149542" y="159473"/>
                </a:lnTo>
                <a:lnTo>
                  <a:pt x="152920" y="157632"/>
                </a:lnTo>
                <a:lnTo>
                  <a:pt x="182638" y="132588"/>
                </a:lnTo>
                <a:lnTo>
                  <a:pt x="195072" y="93281"/>
                </a:lnTo>
                <a:lnTo>
                  <a:pt x="195351" y="85534"/>
                </a:lnTo>
                <a:lnTo>
                  <a:pt x="195072" y="77558"/>
                </a:lnTo>
                <a:lnTo>
                  <a:pt x="180670" y="36322"/>
                </a:lnTo>
                <a:lnTo>
                  <a:pt x="149542" y="12534"/>
                </a:lnTo>
                <a:lnTo>
                  <a:pt x="149542" y="90106"/>
                </a:lnTo>
                <a:lnTo>
                  <a:pt x="149542" y="105346"/>
                </a:lnTo>
                <a:lnTo>
                  <a:pt x="146494" y="111544"/>
                </a:lnTo>
                <a:lnTo>
                  <a:pt x="143446" y="119164"/>
                </a:lnTo>
                <a:lnTo>
                  <a:pt x="140398" y="123736"/>
                </a:lnTo>
                <a:lnTo>
                  <a:pt x="100495" y="143929"/>
                </a:lnTo>
                <a:lnTo>
                  <a:pt x="85432" y="145072"/>
                </a:lnTo>
                <a:lnTo>
                  <a:pt x="42672" y="145072"/>
                </a:lnTo>
                <a:lnTo>
                  <a:pt x="42672" y="36677"/>
                </a:lnTo>
                <a:lnTo>
                  <a:pt x="99148" y="36677"/>
                </a:lnTo>
                <a:lnTo>
                  <a:pt x="105244" y="38201"/>
                </a:lnTo>
                <a:lnTo>
                  <a:pt x="109816" y="38201"/>
                </a:lnTo>
                <a:lnTo>
                  <a:pt x="112966" y="39725"/>
                </a:lnTo>
                <a:lnTo>
                  <a:pt x="122415" y="42799"/>
                </a:lnTo>
                <a:lnTo>
                  <a:pt x="130302" y="47167"/>
                </a:lnTo>
                <a:lnTo>
                  <a:pt x="149212" y="81254"/>
                </a:lnTo>
                <a:lnTo>
                  <a:pt x="149542" y="90106"/>
                </a:lnTo>
                <a:lnTo>
                  <a:pt x="149542" y="12534"/>
                </a:lnTo>
                <a:lnTo>
                  <a:pt x="144564" y="10439"/>
                </a:lnTo>
                <a:lnTo>
                  <a:pt x="136398" y="7340"/>
                </a:lnTo>
                <a:lnTo>
                  <a:pt x="127939" y="4813"/>
                </a:lnTo>
                <a:lnTo>
                  <a:pt x="119062" y="3149"/>
                </a:lnTo>
                <a:lnTo>
                  <a:pt x="114490" y="3149"/>
                </a:lnTo>
                <a:lnTo>
                  <a:pt x="109816" y="1625"/>
                </a:lnTo>
                <a:lnTo>
                  <a:pt x="12192" y="1625"/>
                </a:lnTo>
                <a:lnTo>
                  <a:pt x="6096" y="4673"/>
                </a:lnTo>
                <a:lnTo>
                  <a:pt x="1524" y="7721"/>
                </a:lnTo>
                <a:lnTo>
                  <a:pt x="0" y="12293"/>
                </a:lnTo>
                <a:lnTo>
                  <a:pt x="0" y="319087"/>
                </a:lnTo>
                <a:lnTo>
                  <a:pt x="1524" y="319087"/>
                </a:lnTo>
                <a:lnTo>
                  <a:pt x="1524" y="320611"/>
                </a:lnTo>
                <a:lnTo>
                  <a:pt x="3048" y="320611"/>
                </a:lnTo>
                <a:lnTo>
                  <a:pt x="4572" y="322237"/>
                </a:lnTo>
                <a:lnTo>
                  <a:pt x="9144" y="322237"/>
                </a:lnTo>
                <a:lnTo>
                  <a:pt x="10668" y="323761"/>
                </a:lnTo>
                <a:lnTo>
                  <a:pt x="32004" y="323761"/>
                </a:lnTo>
                <a:lnTo>
                  <a:pt x="35052" y="322237"/>
                </a:lnTo>
                <a:lnTo>
                  <a:pt x="38100" y="322237"/>
                </a:lnTo>
                <a:lnTo>
                  <a:pt x="39624" y="320611"/>
                </a:lnTo>
                <a:lnTo>
                  <a:pt x="41148" y="320611"/>
                </a:lnTo>
                <a:lnTo>
                  <a:pt x="41148" y="319087"/>
                </a:lnTo>
                <a:lnTo>
                  <a:pt x="42672" y="319087"/>
                </a:lnTo>
                <a:lnTo>
                  <a:pt x="42672" y="178689"/>
                </a:lnTo>
                <a:lnTo>
                  <a:pt x="80860" y="178689"/>
                </a:lnTo>
                <a:lnTo>
                  <a:pt x="90004" y="180213"/>
                </a:lnTo>
                <a:lnTo>
                  <a:pt x="96100" y="183261"/>
                </a:lnTo>
                <a:lnTo>
                  <a:pt x="103720" y="186309"/>
                </a:lnTo>
                <a:lnTo>
                  <a:pt x="109816" y="190881"/>
                </a:lnTo>
                <a:lnTo>
                  <a:pt x="114490" y="195453"/>
                </a:lnTo>
                <a:lnTo>
                  <a:pt x="120586" y="201549"/>
                </a:lnTo>
                <a:lnTo>
                  <a:pt x="123634" y="207645"/>
                </a:lnTo>
                <a:lnTo>
                  <a:pt x="128206" y="213741"/>
                </a:lnTo>
                <a:lnTo>
                  <a:pt x="130733" y="219544"/>
                </a:lnTo>
                <a:lnTo>
                  <a:pt x="132778" y="223850"/>
                </a:lnTo>
                <a:lnTo>
                  <a:pt x="133540" y="225450"/>
                </a:lnTo>
                <a:lnTo>
                  <a:pt x="136347" y="231635"/>
                </a:lnTo>
                <a:lnTo>
                  <a:pt x="167830" y="312991"/>
                </a:lnTo>
                <a:lnTo>
                  <a:pt x="169354" y="316039"/>
                </a:lnTo>
                <a:lnTo>
                  <a:pt x="169354" y="317563"/>
                </a:lnTo>
                <a:lnTo>
                  <a:pt x="170878" y="319087"/>
                </a:lnTo>
                <a:lnTo>
                  <a:pt x="170878" y="320611"/>
                </a:lnTo>
                <a:lnTo>
                  <a:pt x="172402" y="320611"/>
                </a:lnTo>
                <a:lnTo>
                  <a:pt x="173926" y="322237"/>
                </a:lnTo>
                <a:lnTo>
                  <a:pt x="176974" y="322237"/>
                </a:lnTo>
                <a:lnTo>
                  <a:pt x="178587" y="323761"/>
                </a:lnTo>
                <a:lnTo>
                  <a:pt x="206019" y="323761"/>
                </a:lnTo>
                <a:lnTo>
                  <a:pt x="209067" y="322237"/>
                </a:lnTo>
                <a:lnTo>
                  <a:pt x="210591" y="322237"/>
                </a:lnTo>
                <a:lnTo>
                  <a:pt x="212115" y="320611"/>
                </a:lnTo>
                <a:lnTo>
                  <a:pt x="213639" y="320611"/>
                </a:lnTo>
                <a:lnTo>
                  <a:pt x="213639" y="319087"/>
                </a:lnTo>
                <a:lnTo>
                  <a:pt x="215163" y="317563"/>
                </a:lnTo>
                <a:lnTo>
                  <a:pt x="215163" y="314515"/>
                </a:lnTo>
                <a:close/>
              </a:path>
              <a:path w="519429" h="323850">
                <a:moveTo>
                  <a:pt x="519023" y="312991"/>
                </a:moveTo>
                <a:lnTo>
                  <a:pt x="517398" y="311467"/>
                </a:lnTo>
                <a:lnTo>
                  <a:pt x="517398" y="306895"/>
                </a:lnTo>
                <a:lnTo>
                  <a:pt x="435000" y="80454"/>
                </a:lnTo>
                <a:lnTo>
                  <a:pt x="435000" y="204597"/>
                </a:lnTo>
                <a:lnTo>
                  <a:pt x="323659" y="204597"/>
                </a:lnTo>
                <a:lnTo>
                  <a:pt x="378523" y="44297"/>
                </a:lnTo>
                <a:lnTo>
                  <a:pt x="435000" y="204597"/>
                </a:lnTo>
                <a:lnTo>
                  <a:pt x="435000" y="80454"/>
                </a:lnTo>
                <a:lnTo>
                  <a:pt x="409092" y="9245"/>
                </a:lnTo>
                <a:lnTo>
                  <a:pt x="407568" y="7721"/>
                </a:lnTo>
                <a:lnTo>
                  <a:pt x="407568" y="6197"/>
                </a:lnTo>
                <a:lnTo>
                  <a:pt x="402996" y="1625"/>
                </a:lnTo>
                <a:lnTo>
                  <a:pt x="401472" y="1625"/>
                </a:lnTo>
                <a:lnTo>
                  <a:pt x="398424" y="0"/>
                </a:lnTo>
                <a:lnTo>
                  <a:pt x="361759" y="0"/>
                </a:lnTo>
                <a:lnTo>
                  <a:pt x="360235" y="1625"/>
                </a:lnTo>
                <a:lnTo>
                  <a:pt x="357187" y="1625"/>
                </a:lnTo>
                <a:lnTo>
                  <a:pt x="352615" y="6197"/>
                </a:lnTo>
                <a:lnTo>
                  <a:pt x="352615" y="9245"/>
                </a:lnTo>
                <a:lnTo>
                  <a:pt x="244221" y="306895"/>
                </a:lnTo>
                <a:lnTo>
                  <a:pt x="242697" y="309943"/>
                </a:lnTo>
                <a:lnTo>
                  <a:pt x="242697" y="319087"/>
                </a:lnTo>
                <a:lnTo>
                  <a:pt x="244221" y="320611"/>
                </a:lnTo>
                <a:lnTo>
                  <a:pt x="245745" y="322237"/>
                </a:lnTo>
                <a:lnTo>
                  <a:pt x="247269" y="322237"/>
                </a:lnTo>
                <a:lnTo>
                  <a:pt x="250405" y="323761"/>
                </a:lnTo>
                <a:lnTo>
                  <a:pt x="276313" y="323761"/>
                </a:lnTo>
                <a:lnTo>
                  <a:pt x="279361" y="322237"/>
                </a:lnTo>
                <a:lnTo>
                  <a:pt x="280885" y="322237"/>
                </a:lnTo>
                <a:lnTo>
                  <a:pt x="282409" y="320611"/>
                </a:lnTo>
                <a:lnTo>
                  <a:pt x="283933" y="320611"/>
                </a:lnTo>
                <a:lnTo>
                  <a:pt x="283933" y="319087"/>
                </a:lnTo>
                <a:lnTo>
                  <a:pt x="285457" y="317563"/>
                </a:lnTo>
                <a:lnTo>
                  <a:pt x="285457" y="314515"/>
                </a:lnTo>
                <a:lnTo>
                  <a:pt x="312889" y="238226"/>
                </a:lnTo>
                <a:lnTo>
                  <a:pt x="323659" y="238226"/>
                </a:lnTo>
                <a:lnTo>
                  <a:pt x="435000" y="238226"/>
                </a:lnTo>
                <a:lnTo>
                  <a:pt x="445668" y="238226"/>
                </a:lnTo>
                <a:lnTo>
                  <a:pt x="473202" y="316039"/>
                </a:lnTo>
                <a:lnTo>
                  <a:pt x="474726" y="317563"/>
                </a:lnTo>
                <a:lnTo>
                  <a:pt x="474726" y="319087"/>
                </a:lnTo>
                <a:lnTo>
                  <a:pt x="476250" y="320611"/>
                </a:lnTo>
                <a:lnTo>
                  <a:pt x="477774" y="322237"/>
                </a:lnTo>
                <a:lnTo>
                  <a:pt x="480822" y="322237"/>
                </a:lnTo>
                <a:lnTo>
                  <a:pt x="482346" y="323761"/>
                </a:lnTo>
                <a:lnTo>
                  <a:pt x="512826" y="323761"/>
                </a:lnTo>
                <a:lnTo>
                  <a:pt x="515874" y="322237"/>
                </a:lnTo>
                <a:lnTo>
                  <a:pt x="517398" y="320611"/>
                </a:lnTo>
                <a:lnTo>
                  <a:pt x="519023" y="319087"/>
                </a:lnTo>
                <a:lnTo>
                  <a:pt x="519023" y="312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4343101" y="1176530"/>
            <a:ext cx="153124" cy="274211"/>
          </a:xfrm>
          <a:custGeom>
            <a:avLst/>
            <a:gdLst/>
            <a:ahLst/>
            <a:cxnLst/>
            <a:rect l="l" t="t" r="r" b="b"/>
            <a:pathLst>
              <a:path w="179070" h="320675">
                <a:moveTo>
                  <a:pt x="42767" y="320611"/>
                </a:moveTo>
                <a:lnTo>
                  <a:pt x="42767" y="285464"/>
                </a:lnTo>
                <a:lnTo>
                  <a:pt x="172497" y="285464"/>
                </a:lnTo>
                <a:lnTo>
                  <a:pt x="177069" y="290036"/>
                </a:lnTo>
                <a:lnTo>
                  <a:pt x="178593" y="293084"/>
                </a:lnTo>
                <a:lnTo>
                  <a:pt x="178593" y="312896"/>
                </a:lnTo>
                <a:lnTo>
                  <a:pt x="177069" y="314420"/>
                </a:lnTo>
                <a:lnTo>
                  <a:pt x="177069" y="315944"/>
                </a:lnTo>
                <a:lnTo>
                  <a:pt x="175545" y="317468"/>
                </a:lnTo>
                <a:lnTo>
                  <a:pt x="175545" y="318992"/>
                </a:lnTo>
                <a:lnTo>
                  <a:pt x="174021" y="318992"/>
                </a:lnTo>
                <a:lnTo>
                  <a:pt x="172497" y="320611"/>
                </a:lnTo>
                <a:lnTo>
                  <a:pt x="42767" y="320611"/>
                </a:lnTo>
                <a:close/>
              </a:path>
              <a:path w="179070" h="320675">
                <a:moveTo>
                  <a:pt x="175545" y="25908"/>
                </a:moveTo>
                <a:lnTo>
                  <a:pt x="175545" y="9144"/>
                </a:lnTo>
                <a:lnTo>
                  <a:pt x="177069" y="12192"/>
                </a:lnTo>
                <a:lnTo>
                  <a:pt x="177069" y="22860"/>
                </a:lnTo>
                <a:lnTo>
                  <a:pt x="175545" y="25908"/>
                </a:lnTo>
                <a:close/>
              </a:path>
              <a:path w="179070" h="320675">
                <a:moveTo>
                  <a:pt x="0" y="309848"/>
                </a:moveTo>
                <a:lnTo>
                  <a:pt x="0" y="10668"/>
                </a:lnTo>
                <a:lnTo>
                  <a:pt x="1524" y="6096"/>
                </a:lnTo>
                <a:lnTo>
                  <a:pt x="4572" y="3048"/>
                </a:lnTo>
                <a:lnTo>
                  <a:pt x="9144" y="1524"/>
                </a:lnTo>
                <a:lnTo>
                  <a:pt x="12192" y="0"/>
                </a:lnTo>
                <a:lnTo>
                  <a:pt x="172497" y="0"/>
                </a:lnTo>
                <a:lnTo>
                  <a:pt x="172497" y="1524"/>
                </a:lnTo>
                <a:lnTo>
                  <a:pt x="175545" y="4572"/>
                </a:lnTo>
                <a:lnTo>
                  <a:pt x="175545" y="28956"/>
                </a:lnTo>
                <a:lnTo>
                  <a:pt x="174021" y="30480"/>
                </a:lnTo>
                <a:lnTo>
                  <a:pt x="174021" y="32004"/>
                </a:lnTo>
                <a:lnTo>
                  <a:pt x="170973" y="35052"/>
                </a:lnTo>
                <a:lnTo>
                  <a:pt x="42767" y="35052"/>
                </a:lnTo>
                <a:lnTo>
                  <a:pt x="42767" y="320611"/>
                </a:lnTo>
                <a:lnTo>
                  <a:pt x="12192" y="320611"/>
                </a:lnTo>
                <a:lnTo>
                  <a:pt x="9144" y="318992"/>
                </a:lnTo>
                <a:lnTo>
                  <a:pt x="4572" y="317468"/>
                </a:lnTo>
                <a:lnTo>
                  <a:pt x="1524" y="314420"/>
                </a:lnTo>
                <a:lnTo>
                  <a:pt x="0" y="309848"/>
                </a:lnTo>
                <a:close/>
              </a:path>
              <a:path w="179070" h="320675">
                <a:moveTo>
                  <a:pt x="157162" y="164877"/>
                </a:moveTo>
                <a:lnTo>
                  <a:pt x="157162" y="141922"/>
                </a:lnTo>
                <a:lnTo>
                  <a:pt x="158686" y="143446"/>
                </a:lnTo>
                <a:lnTo>
                  <a:pt x="158686" y="163353"/>
                </a:lnTo>
                <a:lnTo>
                  <a:pt x="157162" y="164877"/>
                </a:lnTo>
                <a:close/>
              </a:path>
              <a:path w="179070" h="320675">
                <a:moveTo>
                  <a:pt x="155638" y="167925"/>
                </a:moveTo>
                <a:lnTo>
                  <a:pt x="155638" y="138874"/>
                </a:lnTo>
                <a:lnTo>
                  <a:pt x="157162" y="140398"/>
                </a:lnTo>
                <a:lnTo>
                  <a:pt x="157162" y="166401"/>
                </a:lnTo>
                <a:lnTo>
                  <a:pt x="155638" y="167925"/>
                </a:lnTo>
                <a:close/>
              </a:path>
              <a:path w="179070" h="320675">
                <a:moveTo>
                  <a:pt x="42767" y="170973"/>
                </a:moveTo>
                <a:lnTo>
                  <a:pt x="42767" y="135826"/>
                </a:lnTo>
                <a:lnTo>
                  <a:pt x="152590" y="135826"/>
                </a:lnTo>
                <a:lnTo>
                  <a:pt x="154114" y="137350"/>
                </a:lnTo>
                <a:lnTo>
                  <a:pt x="155638" y="137350"/>
                </a:lnTo>
                <a:lnTo>
                  <a:pt x="155638" y="169449"/>
                </a:lnTo>
                <a:lnTo>
                  <a:pt x="152590" y="169449"/>
                </a:lnTo>
                <a:lnTo>
                  <a:pt x="151066" y="170973"/>
                </a:lnTo>
                <a:lnTo>
                  <a:pt x="42767" y="170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4557149" y="1176530"/>
            <a:ext cx="297560" cy="275840"/>
          </a:xfrm>
          <a:custGeom>
            <a:avLst/>
            <a:gdLst/>
            <a:ahLst/>
            <a:cxnLst/>
            <a:rect l="l" t="t" r="r" b="b"/>
            <a:pathLst>
              <a:path w="347979" h="322580">
                <a:moveTo>
                  <a:pt x="0" y="317468"/>
                </a:moveTo>
                <a:lnTo>
                  <a:pt x="0" y="12192"/>
                </a:lnTo>
                <a:lnTo>
                  <a:pt x="1524" y="7620"/>
                </a:lnTo>
                <a:lnTo>
                  <a:pt x="7620" y="1524"/>
                </a:lnTo>
                <a:lnTo>
                  <a:pt x="12192" y="0"/>
                </a:lnTo>
                <a:lnTo>
                  <a:pt x="53340" y="0"/>
                </a:lnTo>
                <a:lnTo>
                  <a:pt x="56483" y="1524"/>
                </a:lnTo>
                <a:lnTo>
                  <a:pt x="61055" y="1524"/>
                </a:lnTo>
                <a:lnTo>
                  <a:pt x="64103" y="3048"/>
                </a:lnTo>
                <a:lnTo>
                  <a:pt x="67151" y="6096"/>
                </a:lnTo>
                <a:lnTo>
                  <a:pt x="70199" y="7620"/>
                </a:lnTo>
                <a:lnTo>
                  <a:pt x="73247" y="10668"/>
                </a:lnTo>
                <a:lnTo>
                  <a:pt x="76295" y="16764"/>
                </a:lnTo>
                <a:lnTo>
                  <a:pt x="79343" y="25908"/>
                </a:lnTo>
                <a:lnTo>
                  <a:pt x="172402" y="257937"/>
                </a:lnTo>
                <a:lnTo>
                  <a:pt x="173926" y="257937"/>
                </a:lnTo>
                <a:lnTo>
                  <a:pt x="270129" y="25908"/>
                </a:lnTo>
                <a:lnTo>
                  <a:pt x="273177" y="21336"/>
                </a:lnTo>
                <a:lnTo>
                  <a:pt x="274701" y="16764"/>
                </a:lnTo>
                <a:lnTo>
                  <a:pt x="276225" y="13716"/>
                </a:lnTo>
                <a:lnTo>
                  <a:pt x="279273" y="10668"/>
                </a:lnTo>
                <a:lnTo>
                  <a:pt x="280797" y="7620"/>
                </a:lnTo>
                <a:lnTo>
                  <a:pt x="283845" y="6096"/>
                </a:lnTo>
                <a:lnTo>
                  <a:pt x="288417" y="1524"/>
                </a:lnTo>
                <a:lnTo>
                  <a:pt x="292989" y="1524"/>
                </a:lnTo>
                <a:lnTo>
                  <a:pt x="296037" y="0"/>
                </a:lnTo>
                <a:lnTo>
                  <a:pt x="337280" y="0"/>
                </a:lnTo>
                <a:lnTo>
                  <a:pt x="340328" y="1524"/>
                </a:lnTo>
                <a:lnTo>
                  <a:pt x="346424" y="7620"/>
                </a:lnTo>
                <a:lnTo>
                  <a:pt x="346424" y="10668"/>
                </a:lnTo>
                <a:lnTo>
                  <a:pt x="347948" y="12192"/>
                </a:lnTo>
                <a:lnTo>
                  <a:pt x="347948" y="317468"/>
                </a:lnTo>
                <a:lnTo>
                  <a:pt x="346424" y="318992"/>
                </a:lnTo>
                <a:lnTo>
                  <a:pt x="343376" y="320611"/>
                </a:lnTo>
                <a:lnTo>
                  <a:pt x="340328" y="320611"/>
                </a:lnTo>
                <a:lnTo>
                  <a:pt x="337280" y="322135"/>
                </a:lnTo>
                <a:lnTo>
                  <a:pt x="317373" y="322135"/>
                </a:lnTo>
                <a:lnTo>
                  <a:pt x="314325" y="320611"/>
                </a:lnTo>
                <a:lnTo>
                  <a:pt x="311277" y="320611"/>
                </a:lnTo>
                <a:lnTo>
                  <a:pt x="309753" y="318992"/>
                </a:lnTo>
                <a:lnTo>
                  <a:pt x="308229" y="318992"/>
                </a:lnTo>
                <a:lnTo>
                  <a:pt x="308229" y="317468"/>
                </a:lnTo>
                <a:lnTo>
                  <a:pt x="306705" y="317468"/>
                </a:lnTo>
                <a:lnTo>
                  <a:pt x="306705" y="35052"/>
                </a:lnTo>
                <a:lnTo>
                  <a:pt x="192309" y="315944"/>
                </a:lnTo>
                <a:lnTo>
                  <a:pt x="190785" y="317468"/>
                </a:lnTo>
                <a:lnTo>
                  <a:pt x="190785" y="318992"/>
                </a:lnTo>
                <a:lnTo>
                  <a:pt x="189166" y="318992"/>
                </a:lnTo>
                <a:lnTo>
                  <a:pt x="187642" y="320611"/>
                </a:lnTo>
                <a:lnTo>
                  <a:pt x="184594" y="320611"/>
                </a:lnTo>
                <a:lnTo>
                  <a:pt x="181546" y="322135"/>
                </a:lnTo>
                <a:lnTo>
                  <a:pt x="160210" y="322135"/>
                </a:lnTo>
                <a:lnTo>
                  <a:pt x="157162" y="320611"/>
                </a:lnTo>
                <a:lnTo>
                  <a:pt x="154114" y="320611"/>
                </a:lnTo>
                <a:lnTo>
                  <a:pt x="152590" y="318992"/>
                </a:lnTo>
                <a:lnTo>
                  <a:pt x="152590" y="317468"/>
                </a:lnTo>
                <a:lnTo>
                  <a:pt x="151066" y="317468"/>
                </a:lnTo>
                <a:lnTo>
                  <a:pt x="151066" y="315944"/>
                </a:lnTo>
                <a:lnTo>
                  <a:pt x="41148" y="35052"/>
                </a:lnTo>
                <a:lnTo>
                  <a:pt x="41148" y="317468"/>
                </a:lnTo>
                <a:lnTo>
                  <a:pt x="39624" y="317468"/>
                </a:lnTo>
                <a:lnTo>
                  <a:pt x="39624" y="318992"/>
                </a:lnTo>
                <a:lnTo>
                  <a:pt x="38100" y="318992"/>
                </a:lnTo>
                <a:lnTo>
                  <a:pt x="36576" y="320611"/>
                </a:lnTo>
                <a:lnTo>
                  <a:pt x="32004" y="320611"/>
                </a:lnTo>
                <a:lnTo>
                  <a:pt x="30480" y="322135"/>
                </a:lnTo>
                <a:lnTo>
                  <a:pt x="9144" y="322135"/>
                </a:lnTo>
                <a:lnTo>
                  <a:pt x="7620" y="320611"/>
                </a:lnTo>
                <a:lnTo>
                  <a:pt x="3048" y="320611"/>
                </a:lnTo>
                <a:lnTo>
                  <a:pt x="1524" y="318992"/>
                </a:lnTo>
                <a:lnTo>
                  <a:pt x="0" y="317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5010000" y="1172538"/>
            <a:ext cx="455571" cy="282356"/>
          </a:xfrm>
          <a:custGeom>
            <a:avLst/>
            <a:gdLst/>
            <a:ahLst/>
            <a:cxnLst/>
            <a:rect l="l" t="t" r="r" b="b"/>
            <a:pathLst>
              <a:path w="532764" h="330200">
                <a:moveTo>
                  <a:pt x="233464" y="268706"/>
                </a:moveTo>
                <a:lnTo>
                  <a:pt x="231940" y="265658"/>
                </a:lnTo>
                <a:lnTo>
                  <a:pt x="231940" y="262610"/>
                </a:lnTo>
                <a:lnTo>
                  <a:pt x="230416" y="262610"/>
                </a:lnTo>
                <a:lnTo>
                  <a:pt x="230416" y="261086"/>
                </a:lnTo>
                <a:lnTo>
                  <a:pt x="224320" y="261086"/>
                </a:lnTo>
                <a:lnTo>
                  <a:pt x="221272" y="262610"/>
                </a:lnTo>
                <a:lnTo>
                  <a:pt x="207556" y="271843"/>
                </a:lnTo>
                <a:lnTo>
                  <a:pt x="199834" y="276415"/>
                </a:lnTo>
                <a:lnTo>
                  <a:pt x="160401" y="290512"/>
                </a:lnTo>
                <a:lnTo>
                  <a:pt x="141922" y="291655"/>
                </a:lnTo>
                <a:lnTo>
                  <a:pt x="131610" y="291109"/>
                </a:lnTo>
                <a:lnTo>
                  <a:pt x="93586" y="279146"/>
                </a:lnTo>
                <a:lnTo>
                  <a:pt x="66243" y="251231"/>
                </a:lnTo>
                <a:lnTo>
                  <a:pt x="50457" y="207911"/>
                </a:lnTo>
                <a:lnTo>
                  <a:pt x="47244" y="166497"/>
                </a:lnTo>
                <a:lnTo>
                  <a:pt x="47548" y="151879"/>
                </a:lnTo>
                <a:lnTo>
                  <a:pt x="53340" y="111544"/>
                </a:lnTo>
                <a:lnTo>
                  <a:pt x="79489" y="63474"/>
                </a:lnTo>
                <a:lnTo>
                  <a:pt x="111391" y="42062"/>
                </a:lnTo>
                <a:lnTo>
                  <a:pt x="141922" y="38201"/>
                </a:lnTo>
                <a:lnTo>
                  <a:pt x="151015" y="38481"/>
                </a:lnTo>
                <a:lnTo>
                  <a:pt x="192214" y="48869"/>
                </a:lnTo>
                <a:lnTo>
                  <a:pt x="198310" y="53441"/>
                </a:lnTo>
                <a:lnTo>
                  <a:pt x="206032" y="56489"/>
                </a:lnTo>
                <a:lnTo>
                  <a:pt x="210604" y="61150"/>
                </a:lnTo>
                <a:lnTo>
                  <a:pt x="219748" y="67246"/>
                </a:lnTo>
                <a:lnTo>
                  <a:pt x="222796" y="68770"/>
                </a:lnTo>
                <a:lnTo>
                  <a:pt x="227368" y="68770"/>
                </a:lnTo>
                <a:lnTo>
                  <a:pt x="227368" y="67246"/>
                </a:lnTo>
                <a:lnTo>
                  <a:pt x="228892" y="67246"/>
                </a:lnTo>
                <a:lnTo>
                  <a:pt x="228892" y="65722"/>
                </a:lnTo>
                <a:lnTo>
                  <a:pt x="230416" y="64198"/>
                </a:lnTo>
                <a:lnTo>
                  <a:pt x="230416" y="62674"/>
                </a:lnTo>
                <a:lnTo>
                  <a:pt x="231940" y="59626"/>
                </a:lnTo>
                <a:lnTo>
                  <a:pt x="231940" y="38201"/>
                </a:lnTo>
                <a:lnTo>
                  <a:pt x="230416" y="36677"/>
                </a:lnTo>
                <a:lnTo>
                  <a:pt x="230416" y="33629"/>
                </a:lnTo>
                <a:lnTo>
                  <a:pt x="228892" y="32105"/>
                </a:lnTo>
                <a:lnTo>
                  <a:pt x="228892" y="30581"/>
                </a:lnTo>
                <a:lnTo>
                  <a:pt x="227368" y="29057"/>
                </a:lnTo>
                <a:lnTo>
                  <a:pt x="224320" y="27533"/>
                </a:lnTo>
                <a:lnTo>
                  <a:pt x="222796" y="24485"/>
                </a:lnTo>
                <a:lnTo>
                  <a:pt x="218224" y="21437"/>
                </a:lnTo>
                <a:lnTo>
                  <a:pt x="212128" y="18389"/>
                </a:lnTo>
                <a:lnTo>
                  <a:pt x="207556" y="15341"/>
                </a:lnTo>
                <a:lnTo>
                  <a:pt x="192214" y="9245"/>
                </a:lnTo>
                <a:lnTo>
                  <a:pt x="186118" y="6197"/>
                </a:lnTo>
                <a:lnTo>
                  <a:pt x="176974" y="4673"/>
                </a:lnTo>
                <a:lnTo>
                  <a:pt x="169354" y="3048"/>
                </a:lnTo>
                <a:lnTo>
                  <a:pt x="155638" y="952"/>
                </a:lnTo>
                <a:lnTo>
                  <a:pt x="148780" y="266"/>
                </a:lnTo>
                <a:lnTo>
                  <a:pt x="141922" y="0"/>
                </a:lnTo>
                <a:lnTo>
                  <a:pt x="126174" y="850"/>
                </a:lnTo>
                <a:lnTo>
                  <a:pt x="83921" y="12293"/>
                </a:lnTo>
                <a:lnTo>
                  <a:pt x="49326" y="34582"/>
                </a:lnTo>
                <a:lnTo>
                  <a:pt x="23431" y="68770"/>
                </a:lnTo>
                <a:lnTo>
                  <a:pt x="5791" y="114122"/>
                </a:lnTo>
                <a:lnTo>
                  <a:pt x="0" y="169545"/>
                </a:lnTo>
                <a:lnTo>
                  <a:pt x="596" y="188429"/>
                </a:lnTo>
                <a:lnTo>
                  <a:pt x="10668" y="238226"/>
                </a:lnTo>
                <a:lnTo>
                  <a:pt x="28879" y="277736"/>
                </a:lnTo>
                <a:lnTo>
                  <a:pt x="56972" y="306133"/>
                </a:lnTo>
                <a:lnTo>
                  <a:pt x="93751" y="323392"/>
                </a:lnTo>
                <a:lnTo>
                  <a:pt x="137350" y="329857"/>
                </a:lnTo>
                <a:lnTo>
                  <a:pt x="146215" y="329590"/>
                </a:lnTo>
                <a:lnTo>
                  <a:pt x="190792" y="319862"/>
                </a:lnTo>
                <a:lnTo>
                  <a:pt x="222796" y="303847"/>
                </a:lnTo>
                <a:lnTo>
                  <a:pt x="225844" y="302323"/>
                </a:lnTo>
                <a:lnTo>
                  <a:pt x="230416" y="297751"/>
                </a:lnTo>
                <a:lnTo>
                  <a:pt x="230416" y="296227"/>
                </a:lnTo>
                <a:lnTo>
                  <a:pt x="231940" y="294703"/>
                </a:lnTo>
                <a:lnTo>
                  <a:pt x="231940" y="291655"/>
                </a:lnTo>
                <a:lnTo>
                  <a:pt x="233464" y="290131"/>
                </a:lnTo>
                <a:lnTo>
                  <a:pt x="233464" y="279463"/>
                </a:lnTo>
                <a:lnTo>
                  <a:pt x="233464" y="268706"/>
                </a:lnTo>
                <a:close/>
              </a:path>
              <a:path w="532764" h="330200">
                <a:moveTo>
                  <a:pt x="532638" y="316039"/>
                </a:moveTo>
                <a:lnTo>
                  <a:pt x="531025" y="314515"/>
                </a:lnTo>
                <a:lnTo>
                  <a:pt x="531025" y="309943"/>
                </a:lnTo>
                <a:lnTo>
                  <a:pt x="448627" y="83502"/>
                </a:lnTo>
                <a:lnTo>
                  <a:pt x="448627" y="207645"/>
                </a:lnTo>
                <a:lnTo>
                  <a:pt x="337273" y="207645"/>
                </a:lnTo>
                <a:lnTo>
                  <a:pt x="392137" y="47345"/>
                </a:lnTo>
                <a:lnTo>
                  <a:pt x="448627" y="207645"/>
                </a:lnTo>
                <a:lnTo>
                  <a:pt x="448627" y="83502"/>
                </a:lnTo>
                <a:lnTo>
                  <a:pt x="422719" y="12293"/>
                </a:lnTo>
                <a:lnTo>
                  <a:pt x="421195" y="10769"/>
                </a:lnTo>
                <a:lnTo>
                  <a:pt x="421195" y="9245"/>
                </a:lnTo>
                <a:lnTo>
                  <a:pt x="416623" y="4673"/>
                </a:lnTo>
                <a:lnTo>
                  <a:pt x="415099" y="4673"/>
                </a:lnTo>
                <a:lnTo>
                  <a:pt x="412051" y="3048"/>
                </a:lnTo>
                <a:lnTo>
                  <a:pt x="375373" y="3048"/>
                </a:lnTo>
                <a:lnTo>
                  <a:pt x="373849" y="4673"/>
                </a:lnTo>
                <a:lnTo>
                  <a:pt x="370801" y="4673"/>
                </a:lnTo>
                <a:lnTo>
                  <a:pt x="366229" y="9245"/>
                </a:lnTo>
                <a:lnTo>
                  <a:pt x="366229" y="12293"/>
                </a:lnTo>
                <a:lnTo>
                  <a:pt x="257835" y="309943"/>
                </a:lnTo>
                <a:lnTo>
                  <a:pt x="256311" y="312991"/>
                </a:lnTo>
                <a:lnTo>
                  <a:pt x="256311" y="322135"/>
                </a:lnTo>
                <a:lnTo>
                  <a:pt x="257835" y="323659"/>
                </a:lnTo>
                <a:lnTo>
                  <a:pt x="259359" y="325285"/>
                </a:lnTo>
                <a:lnTo>
                  <a:pt x="260883" y="325285"/>
                </a:lnTo>
                <a:lnTo>
                  <a:pt x="264033" y="326809"/>
                </a:lnTo>
                <a:lnTo>
                  <a:pt x="289941" y="326809"/>
                </a:lnTo>
                <a:lnTo>
                  <a:pt x="292989" y="325285"/>
                </a:lnTo>
                <a:lnTo>
                  <a:pt x="294513" y="325285"/>
                </a:lnTo>
                <a:lnTo>
                  <a:pt x="296037" y="323659"/>
                </a:lnTo>
                <a:lnTo>
                  <a:pt x="297561" y="323659"/>
                </a:lnTo>
                <a:lnTo>
                  <a:pt x="297561" y="322135"/>
                </a:lnTo>
                <a:lnTo>
                  <a:pt x="299085" y="320611"/>
                </a:lnTo>
                <a:lnTo>
                  <a:pt x="299085" y="317563"/>
                </a:lnTo>
                <a:lnTo>
                  <a:pt x="326517" y="241274"/>
                </a:lnTo>
                <a:lnTo>
                  <a:pt x="337273" y="241274"/>
                </a:lnTo>
                <a:lnTo>
                  <a:pt x="448627" y="241274"/>
                </a:lnTo>
                <a:lnTo>
                  <a:pt x="459295" y="241274"/>
                </a:lnTo>
                <a:lnTo>
                  <a:pt x="486816" y="319087"/>
                </a:lnTo>
                <a:lnTo>
                  <a:pt x="488340" y="320611"/>
                </a:lnTo>
                <a:lnTo>
                  <a:pt x="488340" y="322135"/>
                </a:lnTo>
                <a:lnTo>
                  <a:pt x="489864" y="323659"/>
                </a:lnTo>
                <a:lnTo>
                  <a:pt x="491388" y="325285"/>
                </a:lnTo>
                <a:lnTo>
                  <a:pt x="494436" y="325285"/>
                </a:lnTo>
                <a:lnTo>
                  <a:pt x="495960" y="326809"/>
                </a:lnTo>
                <a:lnTo>
                  <a:pt x="526440" y="326809"/>
                </a:lnTo>
                <a:lnTo>
                  <a:pt x="529488" y="325285"/>
                </a:lnTo>
                <a:lnTo>
                  <a:pt x="531025" y="323659"/>
                </a:lnTo>
                <a:lnTo>
                  <a:pt x="532638" y="322135"/>
                </a:lnTo>
                <a:lnTo>
                  <a:pt x="532638" y="316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5509776" y="1176530"/>
            <a:ext cx="299189" cy="275840"/>
          </a:xfrm>
          <a:custGeom>
            <a:avLst/>
            <a:gdLst/>
            <a:ahLst/>
            <a:cxnLst/>
            <a:rect l="l" t="t" r="r" b="b"/>
            <a:pathLst>
              <a:path w="349884" h="322580">
                <a:moveTo>
                  <a:pt x="0" y="317468"/>
                </a:moveTo>
                <a:lnTo>
                  <a:pt x="0" y="12192"/>
                </a:lnTo>
                <a:lnTo>
                  <a:pt x="1524" y="7620"/>
                </a:lnTo>
                <a:lnTo>
                  <a:pt x="4572" y="4572"/>
                </a:lnTo>
                <a:lnTo>
                  <a:pt x="9144" y="1524"/>
                </a:lnTo>
                <a:lnTo>
                  <a:pt x="12192" y="0"/>
                </a:lnTo>
                <a:lnTo>
                  <a:pt x="53340" y="0"/>
                </a:lnTo>
                <a:lnTo>
                  <a:pt x="56388" y="1524"/>
                </a:lnTo>
                <a:lnTo>
                  <a:pt x="60960" y="1524"/>
                </a:lnTo>
                <a:lnTo>
                  <a:pt x="64103" y="3048"/>
                </a:lnTo>
                <a:lnTo>
                  <a:pt x="67151" y="6096"/>
                </a:lnTo>
                <a:lnTo>
                  <a:pt x="70199" y="7620"/>
                </a:lnTo>
                <a:lnTo>
                  <a:pt x="73247" y="10668"/>
                </a:lnTo>
                <a:lnTo>
                  <a:pt x="76295" y="16764"/>
                </a:lnTo>
                <a:lnTo>
                  <a:pt x="79343" y="25908"/>
                </a:lnTo>
                <a:lnTo>
                  <a:pt x="172402" y="257937"/>
                </a:lnTo>
                <a:lnTo>
                  <a:pt x="173926" y="257937"/>
                </a:lnTo>
                <a:lnTo>
                  <a:pt x="271653" y="25908"/>
                </a:lnTo>
                <a:lnTo>
                  <a:pt x="274701" y="16764"/>
                </a:lnTo>
                <a:lnTo>
                  <a:pt x="277749" y="13716"/>
                </a:lnTo>
                <a:lnTo>
                  <a:pt x="280797" y="7620"/>
                </a:lnTo>
                <a:lnTo>
                  <a:pt x="283845" y="6096"/>
                </a:lnTo>
                <a:lnTo>
                  <a:pt x="286893" y="3048"/>
                </a:lnTo>
                <a:lnTo>
                  <a:pt x="289941" y="1524"/>
                </a:lnTo>
                <a:lnTo>
                  <a:pt x="292989" y="1524"/>
                </a:lnTo>
                <a:lnTo>
                  <a:pt x="296037" y="0"/>
                </a:lnTo>
                <a:lnTo>
                  <a:pt x="337280" y="0"/>
                </a:lnTo>
                <a:lnTo>
                  <a:pt x="340328" y="1524"/>
                </a:lnTo>
                <a:lnTo>
                  <a:pt x="346424" y="7620"/>
                </a:lnTo>
                <a:lnTo>
                  <a:pt x="347948" y="10668"/>
                </a:lnTo>
                <a:lnTo>
                  <a:pt x="347948" y="12192"/>
                </a:lnTo>
                <a:lnTo>
                  <a:pt x="349472" y="15240"/>
                </a:lnTo>
                <a:lnTo>
                  <a:pt x="349472" y="315944"/>
                </a:lnTo>
                <a:lnTo>
                  <a:pt x="346424" y="318992"/>
                </a:lnTo>
                <a:lnTo>
                  <a:pt x="344900" y="320611"/>
                </a:lnTo>
                <a:lnTo>
                  <a:pt x="340328" y="320611"/>
                </a:lnTo>
                <a:lnTo>
                  <a:pt x="337280" y="322135"/>
                </a:lnTo>
                <a:lnTo>
                  <a:pt x="317373" y="322135"/>
                </a:lnTo>
                <a:lnTo>
                  <a:pt x="315849" y="320611"/>
                </a:lnTo>
                <a:lnTo>
                  <a:pt x="311277" y="320611"/>
                </a:lnTo>
                <a:lnTo>
                  <a:pt x="309753" y="318992"/>
                </a:lnTo>
                <a:lnTo>
                  <a:pt x="308229" y="318992"/>
                </a:lnTo>
                <a:lnTo>
                  <a:pt x="308229" y="317468"/>
                </a:lnTo>
                <a:lnTo>
                  <a:pt x="306705" y="315944"/>
                </a:lnTo>
                <a:lnTo>
                  <a:pt x="306705" y="35052"/>
                </a:lnTo>
                <a:lnTo>
                  <a:pt x="192214" y="315944"/>
                </a:lnTo>
                <a:lnTo>
                  <a:pt x="190690" y="317468"/>
                </a:lnTo>
                <a:lnTo>
                  <a:pt x="190690" y="318992"/>
                </a:lnTo>
                <a:lnTo>
                  <a:pt x="189166" y="318992"/>
                </a:lnTo>
                <a:lnTo>
                  <a:pt x="187642" y="320611"/>
                </a:lnTo>
                <a:lnTo>
                  <a:pt x="184594" y="320611"/>
                </a:lnTo>
                <a:lnTo>
                  <a:pt x="183070" y="322135"/>
                </a:lnTo>
                <a:lnTo>
                  <a:pt x="160210" y="322135"/>
                </a:lnTo>
                <a:lnTo>
                  <a:pt x="158686" y="320611"/>
                </a:lnTo>
                <a:lnTo>
                  <a:pt x="154114" y="320611"/>
                </a:lnTo>
                <a:lnTo>
                  <a:pt x="154114" y="318992"/>
                </a:lnTo>
                <a:lnTo>
                  <a:pt x="152590" y="317468"/>
                </a:lnTo>
                <a:lnTo>
                  <a:pt x="151066" y="317468"/>
                </a:lnTo>
                <a:lnTo>
                  <a:pt x="151066" y="315944"/>
                </a:lnTo>
                <a:lnTo>
                  <a:pt x="41148" y="35052"/>
                </a:lnTo>
                <a:lnTo>
                  <a:pt x="41148" y="317468"/>
                </a:lnTo>
                <a:lnTo>
                  <a:pt x="39624" y="317468"/>
                </a:lnTo>
                <a:lnTo>
                  <a:pt x="39624" y="318992"/>
                </a:lnTo>
                <a:lnTo>
                  <a:pt x="38100" y="318992"/>
                </a:lnTo>
                <a:lnTo>
                  <a:pt x="36576" y="320611"/>
                </a:lnTo>
                <a:lnTo>
                  <a:pt x="33528" y="320611"/>
                </a:lnTo>
                <a:lnTo>
                  <a:pt x="30480" y="322135"/>
                </a:lnTo>
                <a:lnTo>
                  <a:pt x="10668" y="322135"/>
                </a:lnTo>
                <a:lnTo>
                  <a:pt x="7620" y="320611"/>
                </a:lnTo>
                <a:lnTo>
                  <a:pt x="3048" y="320611"/>
                </a:lnTo>
                <a:lnTo>
                  <a:pt x="1524" y="318992"/>
                </a:lnTo>
                <a:lnTo>
                  <a:pt x="0" y="317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5853002" y="1175145"/>
            <a:ext cx="236202" cy="276926"/>
          </a:xfrm>
          <a:custGeom>
            <a:avLst/>
            <a:gdLst/>
            <a:ahLst/>
            <a:cxnLst/>
            <a:rect l="l" t="t" r="r" b="b"/>
            <a:pathLst>
              <a:path w="276225" h="323850">
                <a:moveTo>
                  <a:pt x="0" y="319087"/>
                </a:moveTo>
                <a:lnTo>
                  <a:pt x="0" y="309943"/>
                </a:lnTo>
                <a:lnTo>
                  <a:pt x="1524" y="306895"/>
                </a:lnTo>
                <a:lnTo>
                  <a:pt x="109918" y="9239"/>
                </a:lnTo>
                <a:lnTo>
                  <a:pt x="109918" y="6191"/>
                </a:lnTo>
                <a:lnTo>
                  <a:pt x="111442" y="4667"/>
                </a:lnTo>
                <a:lnTo>
                  <a:pt x="112966" y="4667"/>
                </a:lnTo>
                <a:lnTo>
                  <a:pt x="112966" y="3143"/>
                </a:lnTo>
                <a:lnTo>
                  <a:pt x="114490" y="1619"/>
                </a:lnTo>
                <a:lnTo>
                  <a:pt x="117538" y="1619"/>
                </a:lnTo>
                <a:lnTo>
                  <a:pt x="119062" y="0"/>
                </a:lnTo>
                <a:lnTo>
                  <a:pt x="157162" y="0"/>
                </a:lnTo>
                <a:lnTo>
                  <a:pt x="158686" y="1619"/>
                </a:lnTo>
                <a:lnTo>
                  <a:pt x="160210" y="1619"/>
                </a:lnTo>
                <a:lnTo>
                  <a:pt x="161734" y="3143"/>
                </a:lnTo>
                <a:lnTo>
                  <a:pt x="163353" y="4667"/>
                </a:lnTo>
                <a:lnTo>
                  <a:pt x="166401" y="7715"/>
                </a:lnTo>
                <a:lnTo>
                  <a:pt x="166401" y="9239"/>
                </a:lnTo>
                <a:lnTo>
                  <a:pt x="274701" y="306895"/>
                </a:lnTo>
                <a:lnTo>
                  <a:pt x="274701" y="311467"/>
                </a:lnTo>
                <a:lnTo>
                  <a:pt x="276225" y="312991"/>
                </a:lnTo>
                <a:lnTo>
                  <a:pt x="276225" y="319087"/>
                </a:lnTo>
                <a:lnTo>
                  <a:pt x="274701" y="320611"/>
                </a:lnTo>
                <a:lnTo>
                  <a:pt x="273177" y="322230"/>
                </a:lnTo>
                <a:lnTo>
                  <a:pt x="271653" y="323754"/>
                </a:lnTo>
                <a:lnTo>
                  <a:pt x="239649" y="323754"/>
                </a:lnTo>
                <a:lnTo>
                  <a:pt x="238125" y="322230"/>
                </a:lnTo>
                <a:lnTo>
                  <a:pt x="235077" y="322230"/>
                </a:lnTo>
                <a:lnTo>
                  <a:pt x="233553" y="320611"/>
                </a:lnTo>
                <a:lnTo>
                  <a:pt x="233553" y="319087"/>
                </a:lnTo>
                <a:lnTo>
                  <a:pt x="232029" y="319087"/>
                </a:lnTo>
                <a:lnTo>
                  <a:pt x="232029" y="317563"/>
                </a:lnTo>
                <a:lnTo>
                  <a:pt x="230505" y="316039"/>
                </a:lnTo>
                <a:lnTo>
                  <a:pt x="202977" y="238220"/>
                </a:lnTo>
                <a:lnTo>
                  <a:pt x="192309" y="238220"/>
                </a:lnTo>
                <a:lnTo>
                  <a:pt x="192309" y="204597"/>
                </a:lnTo>
                <a:lnTo>
                  <a:pt x="135826" y="44291"/>
                </a:lnTo>
                <a:lnTo>
                  <a:pt x="80867" y="204597"/>
                </a:lnTo>
                <a:lnTo>
                  <a:pt x="80867" y="238220"/>
                </a:lnTo>
                <a:lnTo>
                  <a:pt x="70199" y="238220"/>
                </a:lnTo>
                <a:lnTo>
                  <a:pt x="42767" y="314515"/>
                </a:lnTo>
                <a:lnTo>
                  <a:pt x="42767" y="317563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719" y="320611"/>
                </a:lnTo>
                <a:lnTo>
                  <a:pt x="38195" y="322230"/>
                </a:lnTo>
                <a:lnTo>
                  <a:pt x="36671" y="322230"/>
                </a:lnTo>
                <a:lnTo>
                  <a:pt x="33623" y="323754"/>
                </a:lnTo>
                <a:lnTo>
                  <a:pt x="7620" y="323754"/>
                </a:lnTo>
                <a:lnTo>
                  <a:pt x="4572" y="322230"/>
                </a:lnTo>
                <a:lnTo>
                  <a:pt x="3048" y="322230"/>
                </a:lnTo>
                <a:lnTo>
                  <a:pt x="1524" y="320611"/>
                </a:lnTo>
                <a:lnTo>
                  <a:pt x="0" y="319087"/>
                </a:lnTo>
                <a:close/>
              </a:path>
              <a:path w="276225" h="323850">
                <a:moveTo>
                  <a:pt x="80867" y="238220"/>
                </a:moveTo>
                <a:lnTo>
                  <a:pt x="80867" y="204597"/>
                </a:lnTo>
                <a:lnTo>
                  <a:pt x="192309" y="204597"/>
                </a:lnTo>
                <a:lnTo>
                  <a:pt x="192309" y="238220"/>
                </a:lnTo>
                <a:lnTo>
                  <a:pt x="80867" y="238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6133582" y="1172538"/>
            <a:ext cx="660822" cy="282356"/>
          </a:xfrm>
          <a:custGeom>
            <a:avLst/>
            <a:gdLst/>
            <a:ahLst/>
            <a:cxnLst/>
            <a:rect l="l" t="t" r="r" b="b"/>
            <a:pathLst>
              <a:path w="772795" h="330200">
                <a:moveTo>
                  <a:pt x="247269" y="160312"/>
                </a:moveTo>
                <a:lnTo>
                  <a:pt x="240804" y="109905"/>
                </a:lnTo>
                <a:lnTo>
                  <a:pt x="224320" y="68580"/>
                </a:lnTo>
                <a:lnTo>
                  <a:pt x="201460" y="40386"/>
                </a:lnTo>
                <a:lnTo>
                  <a:pt x="201460" y="161836"/>
                </a:lnTo>
                <a:lnTo>
                  <a:pt x="201155" y="177558"/>
                </a:lnTo>
                <a:lnTo>
                  <a:pt x="195364" y="218414"/>
                </a:lnTo>
                <a:lnTo>
                  <a:pt x="174028" y="258038"/>
                </a:lnTo>
                <a:lnTo>
                  <a:pt x="138874" y="282511"/>
                </a:lnTo>
                <a:lnTo>
                  <a:pt x="101333" y="289585"/>
                </a:lnTo>
                <a:lnTo>
                  <a:pt x="42773" y="290131"/>
                </a:lnTo>
                <a:lnTo>
                  <a:pt x="42773" y="39725"/>
                </a:lnTo>
                <a:lnTo>
                  <a:pt x="88493" y="39827"/>
                </a:lnTo>
                <a:lnTo>
                  <a:pt x="129260" y="44869"/>
                </a:lnTo>
                <a:lnTo>
                  <a:pt x="168097" y="67170"/>
                </a:lnTo>
                <a:lnTo>
                  <a:pt x="191630" y="102133"/>
                </a:lnTo>
                <a:lnTo>
                  <a:pt x="201155" y="149288"/>
                </a:lnTo>
                <a:lnTo>
                  <a:pt x="201460" y="161836"/>
                </a:lnTo>
                <a:lnTo>
                  <a:pt x="201460" y="40386"/>
                </a:lnTo>
                <a:lnTo>
                  <a:pt x="158686" y="15341"/>
                </a:lnTo>
                <a:lnTo>
                  <a:pt x="108508" y="5270"/>
                </a:lnTo>
                <a:lnTo>
                  <a:pt x="88493" y="4673"/>
                </a:lnTo>
                <a:lnTo>
                  <a:pt x="12192" y="4673"/>
                </a:lnTo>
                <a:lnTo>
                  <a:pt x="7620" y="6197"/>
                </a:lnTo>
                <a:lnTo>
                  <a:pt x="4572" y="7721"/>
                </a:lnTo>
                <a:lnTo>
                  <a:pt x="1524" y="10769"/>
                </a:lnTo>
                <a:lnTo>
                  <a:pt x="0" y="15341"/>
                </a:lnTo>
                <a:lnTo>
                  <a:pt x="0" y="314515"/>
                </a:lnTo>
                <a:lnTo>
                  <a:pt x="1524" y="319087"/>
                </a:lnTo>
                <a:lnTo>
                  <a:pt x="4572" y="322135"/>
                </a:lnTo>
                <a:lnTo>
                  <a:pt x="9144" y="323659"/>
                </a:lnTo>
                <a:lnTo>
                  <a:pt x="12192" y="325285"/>
                </a:lnTo>
                <a:lnTo>
                  <a:pt x="42773" y="325285"/>
                </a:lnTo>
                <a:lnTo>
                  <a:pt x="85445" y="325234"/>
                </a:lnTo>
                <a:lnTo>
                  <a:pt x="138671" y="319417"/>
                </a:lnTo>
                <a:lnTo>
                  <a:pt x="181635" y="302133"/>
                </a:lnTo>
                <a:lnTo>
                  <a:pt x="214223" y="273126"/>
                </a:lnTo>
                <a:lnTo>
                  <a:pt x="236512" y="233654"/>
                </a:lnTo>
                <a:lnTo>
                  <a:pt x="246468" y="180365"/>
                </a:lnTo>
                <a:lnTo>
                  <a:pt x="247269" y="160312"/>
                </a:lnTo>
                <a:close/>
              </a:path>
              <a:path w="772795" h="330200">
                <a:moveTo>
                  <a:pt x="547979" y="316039"/>
                </a:moveTo>
                <a:lnTo>
                  <a:pt x="546354" y="314515"/>
                </a:lnTo>
                <a:lnTo>
                  <a:pt x="546354" y="309943"/>
                </a:lnTo>
                <a:lnTo>
                  <a:pt x="463969" y="83515"/>
                </a:lnTo>
                <a:lnTo>
                  <a:pt x="463969" y="207645"/>
                </a:lnTo>
                <a:lnTo>
                  <a:pt x="352615" y="207645"/>
                </a:lnTo>
                <a:lnTo>
                  <a:pt x="407479" y="47345"/>
                </a:lnTo>
                <a:lnTo>
                  <a:pt x="463969" y="207645"/>
                </a:lnTo>
                <a:lnTo>
                  <a:pt x="463969" y="83515"/>
                </a:lnTo>
                <a:lnTo>
                  <a:pt x="438061" y="12293"/>
                </a:lnTo>
                <a:lnTo>
                  <a:pt x="436537" y="10769"/>
                </a:lnTo>
                <a:lnTo>
                  <a:pt x="436537" y="9245"/>
                </a:lnTo>
                <a:lnTo>
                  <a:pt x="431965" y="4673"/>
                </a:lnTo>
                <a:lnTo>
                  <a:pt x="430441" y="4673"/>
                </a:lnTo>
                <a:lnTo>
                  <a:pt x="427393" y="3048"/>
                </a:lnTo>
                <a:lnTo>
                  <a:pt x="390715" y="3048"/>
                </a:lnTo>
                <a:lnTo>
                  <a:pt x="389191" y="4673"/>
                </a:lnTo>
                <a:lnTo>
                  <a:pt x="386143" y="4673"/>
                </a:lnTo>
                <a:lnTo>
                  <a:pt x="381571" y="9245"/>
                </a:lnTo>
                <a:lnTo>
                  <a:pt x="381571" y="12293"/>
                </a:lnTo>
                <a:lnTo>
                  <a:pt x="273177" y="309943"/>
                </a:lnTo>
                <a:lnTo>
                  <a:pt x="271653" y="312991"/>
                </a:lnTo>
                <a:lnTo>
                  <a:pt x="271653" y="322135"/>
                </a:lnTo>
                <a:lnTo>
                  <a:pt x="273177" y="323659"/>
                </a:lnTo>
                <a:lnTo>
                  <a:pt x="274701" y="325285"/>
                </a:lnTo>
                <a:lnTo>
                  <a:pt x="276225" y="325285"/>
                </a:lnTo>
                <a:lnTo>
                  <a:pt x="279374" y="326809"/>
                </a:lnTo>
                <a:lnTo>
                  <a:pt x="305282" y="326809"/>
                </a:lnTo>
                <a:lnTo>
                  <a:pt x="308330" y="325285"/>
                </a:lnTo>
                <a:lnTo>
                  <a:pt x="309854" y="325285"/>
                </a:lnTo>
                <a:lnTo>
                  <a:pt x="311378" y="323659"/>
                </a:lnTo>
                <a:lnTo>
                  <a:pt x="312902" y="323659"/>
                </a:lnTo>
                <a:lnTo>
                  <a:pt x="312902" y="322135"/>
                </a:lnTo>
                <a:lnTo>
                  <a:pt x="314426" y="320611"/>
                </a:lnTo>
                <a:lnTo>
                  <a:pt x="314426" y="317563"/>
                </a:lnTo>
                <a:lnTo>
                  <a:pt x="341858" y="241274"/>
                </a:lnTo>
                <a:lnTo>
                  <a:pt x="352615" y="241274"/>
                </a:lnTo>
                <a:lnTo>
                  <a:pt x="463969" y="241274"/>
                </a:lnTo>
                <a:lnTo>
                  <a:pt x="474637" y="241274"/>
                </a:lnTo>
                <a:lnTo>
                  <a:pt x="502158" y="319087"/>
                </a:lnTo>
                <a:lnTo>
                  <a:pt x="503682" y="320611"/>
                </a:lnTo>
                <a:lnTo>
                  <a:pt x="503682" y="322135"/>
                </a:lnTo>
                <a:lnTo>
                  <a:pt x="505206" y="323659"/>
                </a:lnTo>
                <a:lnTo>
                  <a:pt x="506730" y="325285"/>
                </a:lnTo>
                <a:lnTo>
                  <a:pt x="509778" y="325285"/>
                </a:lnTo>
                <a:lnTo>
                  <a:pt x="511302" y="326809"/>
                </a:lnTo>
                <a:lnTo>
                  <a:pt x="541782" y="326809"/>
                </a:lnTo>
                <a:lnTo>
                  <a:pt x="544830" y="325285"/>
                </a:lnTo>
                <a:lnTo>
                  <a:pt x="546354" y="323659"/>
                </a:lnTo>
                <a:lnTo>
                  <a:pt x="547979" y="322135"/>
                </a:lnTo>
                <a:lnTo>
                  <a:pt x="547979" y="316039"/>
                </a:lnTo>
                <a:close/>
              </a:path>
              <a:path w="772795" h="330200">
                <a:moveTo>
                  <a:pt x="772198" y="235178"/>
                </a:moveTo>
                <a:lnTo>
                  <a:pt x="762406" y="194957"/>
                </a:lnTo>
                <a:lnTo>
                  <a:pt x="731545" y="164058"/>
                </a:lnTo>
                <a:lnTo>
                  <a:pt x="724954" y="160312"/>
                </a:lnTo>
                <a:lnTo>
                  <a:pt x="718959" y="156019"/>
                </a:lnTo>
                <a:lnTo>
                  <a:pt x="712520" y="152311"/>
                </a:lnTo>
                <a:lnTo>
                  <a:pt x="705802" y="149161"/>
                </a:lnTo>
                <a:lnTo>
                  <a:pt x="698944" y="146596"/>
                </a:lnTo>
                <a:lnTo>
                  <a:pt x="671512" y="132880"/>
                </a:lnTo>
                <a:lnTo>
                  <a:pt x="665594" y="130302"/>
                </a:lnTo>
                <a:lnTo>
                  <a:pt x="659511" y="127165"/>
                </a:lnTo>
                <a:lnTo>
                  <a:pt x="653732" y="123444"/>
                </a:lnTo>
                <a:lnTo>
                  <a:pt x="648652" y="119164"/>
                </a:lnTo>
                <a:lnTo>
                  <a:pt x="640943" y="114592"/>
                </a:lnTo>
                <a:lnTo>
                  <a:pt x="636371" y="108394"/>
                </a:lnTo>
                <a:lnTo>
                  <a:pt x="627227" y="96202"/>
                </a:lnTo>
                <a:lnTo>
                  <a:pt x="625703" y="88582"/>
                </a:lnTo>
                <a:lnTo>
                  <a:pt x="625703" y="73342"/>
                </a:lnTo>
                <a:lnTo>
                  <a:pt x="627227" y="67246"/>
                </a:lnTo>
                <a:lnTo>
                  <a:pt x="647280" y="41935"/>
                </a:lnTo>
                <a:lnTo>
                  <a:pt x="654748" y="38201"/>
                </a:lnTo>
                <a:lnTo>
                  <a:pt x="669988" y="35153"/>
                </a:lnTo>
                <a:lnTo>
                  <a:pt x="688276" y="35153"/>
                </a:lnTo>
                <a:lnTo>
                  <a:pt x="703516" y="38201"/>
                </a:lnTo>
                <a:lnTo>
                  <a:pt x="712660" y="41249"/>
                </a:lnTo>
                <a:lnTo>
                  <a:pt x="718858" y="44297"/>
                </a:lnTo>
                <a:lnTo>
                  <a:pt x="724954" y="45821"/>
                </a:lnTo>
                <a:lnTo>
                  <a:pt x="738670" y="54965"/>
                </a:lnTo>
                <a:lnTo>
                  <a:pt x="743242" y="56489"/>
                </a:lnTo>
                <a:lnTo>
                  <a:pt x="744766" y="58102"/>
                </a:lnTo>
                <a:lnTo>
                  <a:pt x="749338" y="58102"/>
                </a:lnTo>
                <a:lnTo>
                  <a:pt x="750862" y="56489"/>
                </a:lnTo>
                <a:lnTo>
                  <a:pt x="752386" y="54965"/>
                </a:lnTo>
                <a:lnTo>
                  <a:pt x="752386" y="51917"/>
                </a:lnTo>
                <a:lnTo>
                  <a:pt x="753910" y="48869"/>
                </a:lnTo>
                <a:lnTo>
                  <a:pt x="753910" y="29057"/>
                </a:lnTo>
                <a:lnTo>
                  <a:pt x="752386" y="27533"/>
                </a:lnTo>
                <a:lnTo>
                  <a:pt x="752386" y="24485"/>
                </a:lnTo>
                <a:lnTo>
                  <a:pt x="743242" y="15341"/>
                </a:lnTo>
                <a:lnTo>
                  <a:pt x="738670" y="13817"/>
                </a:lnTo>
                <a:lnTo>
                  <a:pt x="734098" y="10769"/>
                </a:lnTo>
                <a:lnTo>
                  <a:pt x="728002" y="7721"/>
                </a:lnTo>
                <a:lnTo>
                  <a:pt x="715810" y="4673"/>
                </a:lnTo>
                <a:lnTo>
                  <a:pt x="708088" y="3048"/>
                </a:lnTo>
                <a:lnTo>
                  <a:pt x="701992" y="1524"/>
                </a:lnTo>
                <a:lnTo>
                  <a:pt x="694372" y="0"/>
                </a:lnTo>
                <a:lnTo>
                  <a:pt x="675322" y="114"/>
                </a:lnTo>
                <a:lnTo>
                  <a:pt x="669112" y="292"/>
                </a:lnTo>
                <a:lnTo>
                  <a:pt x="623989" y="11912"/>
                </a:lnTo>
                <a:lnTo>
                  <a:pt x="593750" y="39865"/>
                </a:lnTo>
                <a:lnTo>
                  <a:pt x="583031" y="84010"/>
                </a:lnTo>
                <a:lnTo>
                  <a:pt x="583336" y="93116"/>
                </a:lnTo>
                <a:lnTo>
                  <a:pt x="595795" y="130403"/>
                </a:lnTo>
                <a:lnTo>
                  <a:pt x="625703" y="158191"/>
                </a:lnTo>
                <a:lnTo>
                  <a:pt x="628751" y="160312"/>
                </a:lnTo>
                <a:lnTo>
                  <a:pt x="675322" y="183121"/>
                </a:lnTo>
                <a:lnTo>
                  <a:pt x="682180" y="186309"/>
                </a:lnTo>
                <a:lnTo>
                  <a:pt x="705040" y="200025"/>
                </a:lnTo>
                <a:lnTo>
                  <a:pt x="711136" y="204597"/>
                </a:lnTo>
                <a:lnTo>
                  <a:pt x="717334" y="210693"/>
                </a:lnTo>
                <a:lnTo>
                  <a:pt x="720382" y="216789"/>
                </a:lnTo>
                <a:lnTo>
                  <a:pt x="724954" y="222986"/>
                </a:lnTo>
                <a:lnTo>
                  <a:pt x="728002" y="230606"/>
                </a:lnTo>
                <a:lnTo>
                  <a:pt x="728002" y="248894"/>
                </a:lnTo>
                <a:lnTo>
                  <a:pt x="726478" y="256514"/>
                </a:lnTo>
                <a:lnTo>
                  <a:pt x="720382" y="268706"/>
                </a:lnTo>
                <a:lnTo>
                  <a:pt x="715810" y="274891"/>
                </a:lnTo>
                <a:lnTo>
                  <a:pt x="709612" y="279463"/>
                </a:lnTo>
                <a:lnTo>
                  <a:pt x="705040" y="284035"/>
                </a:lnTo>
                <a:lnTo>
                  <a:pt x="689800" y="290131"/>
                </a:lnTo>
                <a:lnTo>
                  <a:pt x="674560" y="293179"/>
                </a:lnTo>
                <a:lnTo>
                  <a:pt x="661606" y="293065"/>
                </a:lnTo>
                <a:lnTo>
                  <a:pt x="622655" y="285559"/>
                </a:lnTo>
                <a:lnTo>
                  <a:pt x="608939" y="279463"/>
                </a:lnTo>
                <a:lnTo>
                  <a:pt x="601319" y="276415"/>
                </a:lnTo>
                <a:lnTo>
                  <a:pt x="596747" y="273367"/>
                </a:lnTo>
                <a:lnTo>
                  <a:pt x="592175" y="270230"/>
                </a:lnTo>
                <a:lnTo>
                  <a:pt x="587603" y="267182"/>
                </a:lnTo>
                <a:lnTo>
                  <a:pt x="578358" y="267182"/>
                </a:lnTo>
                <a:lnTo>
                  <a:pt x="578358" y="268706"/>
                </a:lnTo>
                <a:lnTo>
                  <a:pt x="576834" y="268706"/>
                </a:lnTo>
                <a:lnTo>
                  <a:pt x="576834" y="270230"/>
                </a:lnTo>
                <a:lnTo>
                  <a:pt x="575310" y="271843"/>
                </a:lnTo>
                <a:lnTo>
                  <a:pt x="575310" y="276415"/>
                </a:lnTo>
                <a:lnTo>
                  <a:pt x="573786" y="279463"/>
                </a:lnTo>
                <a:lnTo>
                  <a:pt x="573786" y="290131"/>
                </a:lnTo>
                <a:lnTo>
                  <a:pt x="575310" y="294703"/>
                </a:lnTo>
                <a:lnTo>
                  <a:pt x="575310" y="297751"/>
                </a:lnTo>
                <a:lnTo>
                  <a:pt x="578358" y="303847"/>
                </a:lnTo>
                <a:lnTo>
                  <a:pt x="579983" y="305371"/>
                </a:lnTo>
                <a:lnTo>
                  <a:pt x="581507" y="306895"/>
                </a:lnTo>
                <a:lnTo>
                  <a:pt x="595223" y="316039"/>
                </a:lnTo>
                <a:lnTo>
                  <a:pt x="601319" y="317563"/>
                </a:lnTo>
                <a:lnTo>
                  <a:pt x="608939" y="320611"/>
                </a:lnTo>
                <a:lnTo>
                  <a:pt x="615035" y="323659"/>
                </a:lnTo>
                <a:lnTo>
                  <a:pt x="622173" y="324929"/>
                </a:lnTo>
                <a:lnTo>
                  <a:pt x="633323" y="326809"/>
                </a:lnTo>
                <a:lnTo>
                  <a:pt x="640219" y="328574"/>
                </a:lnTo>
                <a:lnTo>
                  <a:pt x="647280" y="329476"/>
                </a:lnTo>
                <a:lnTo>
                  <a:pt x="653732" y="329768"/>
                </a:lnTo>
                <a:lnTo>
                  <a:pt x="665416" y="329768"/>
                </a:lnTo>
                <a:lnTo>
                  <a:pt x="705040" y="323659"/>
                </a:lnTo>
                <a:lnTo>
                  <a:pt x="728002" y="313563"/>
                </a:lnTo>
                <a:lnTo>
                  <a:pt x="732790" y="310807"/>
                </a:lnTo>
                <a:lnTo>
                  <a:pt x="763054" y="274891"/>
                </a:lnTo>
                <a:lnTo>
                  <a:pt x="767054" y="266293"/>
                </a:lnTo>
                <a:lnTo>
                  <a:pt x="769912" y="256717"/>
                </a:lnTo>
                <a:lnTo>
                  <a:pt x="771626" y="246303"/>
                </a:lnTo>
                <a:lnTo>
                  <a:pt x="772198" y="235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854806" y="1808329"/>
            <a:ext cx="80879" cy="80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1141914" y="1752211"/>
            <a:ext cx="999623" cy="214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2252470" y="1741785"/>
            <a:ext cx="1025767" cy="224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3381271" y="1809677"/>
            <a:ext cx="131865" cy="156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3553535" y="1809632"/>
            <a:ext cx="212745" cy="1554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3887638" y="1809632"/>
            <a:ext cx="123965" cy="1554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21" name="object 21"/>
          <p:cNvGrpSpPr/>
          <p:nvPr/>
        </p:nvGrpSpPr>
        <p:grpSpPr>
          <a:xfrm>
            <a:off x="4058600" y="1740482"/>
            <a:ext cx="547337" cy="225885"/>
            <a:chOff x="4746307" y="1806797"/>
            <a:chExt cx="640080" cy="264160"/>
          </a:xfrm>
        </p:grpSpPr>
        <p:sp>
          <p:nvSpPr>
            <p:cNvPr id="22" name="object 22"/>
            <p:cNvSpPr/>
            <p:nvPr/>
          </p:nvSpPr>
          <p:spPr>
            <a:xfrm>
              <a:off x="4746307" y="1806797"/>
              <a:ext cx="62865" cy="262890"/>
            </a:xfrm>
            <a:custGeom>
              <a:avLst/>
              <a:gdLst/>
              <a:ahLst/>
              <a:cxnLst/>
              <a:rect l="l" t="t" r="r" b="b"/>
              <a:pathLst>
                <a:path w="62864" h="262889">
                  <a:moveTo>
                    <a:pt x="29051" y="259556"/>
                  </a:moveTo>
                  <a:lnTo>
                    <a:pt x="29051" y="85439"/>
                  </a:lnTo>
                  <a:lnTo>
                    <a:pt x="30575" y="85439"/>
                  </a:lnTo>
                  <a:lnTo>
                    <a:pt x="32099" y="87058"/>
                  </a:lnTo>
                  <a:lnTo>
                    <a:pt x="32099" y="258032"/>
                  </a:lnTo>
                  <a:lnTo>
                    <a:pt x="30575" y="259556"/>
                  </a:lnTo>
                  <a:lnTo>
                    <a:pt x="29051" y="259556"/>
                  </a:lnTo>
                  <a:close/>
                </a:path>
                <a:path w="62864" h="262889">
                  <a:moveTo>
                    <a:pt x="1524" y="259556"/>
                  </a:moveTo>
                  <a:lnTo>
                    <a:pt x="1524" y="85439"/>
                  </a:lnTo>
                  <a:lnTo>
                    <a:pt x="3048" y="85439"/>
                  </a:lnTo>
                  <a:lnTo>
                    <a:pt x="4572" y="83915"/>
                  </a:lnTo>
                  <a:lnTo>
                    <a:pt x="6096" y="83915"/>
                  </a:lnTo>
                  <a:lnTo>
                    <a:pt x="9144" y="82391"/>
                  </a:lnTo>
                  <a:lnTo>
                    <a:pt x="24384" y="82391"/>
                  </a:lnTo>
                  <a:lnTo>
                    <a:pt x="25908" y="83915"/>
                  </a:lnTo>
                  <a:lnTo>
                    <a:pt x="29051" y="83915"/>
                  </a:lnTo>
                  <a:lnTo>
                    <a:pt x="29051" y="261080"/>
                  </a:lnTo>
                  <a:lnTo>
                    <a:pt x="25908" y="261080"/>
                  </a:lnTo>
                  <a:lnTo>
                    <a:pt x="24384" y="262604"/>
                  </a:lnTo>
                  <a:lnTo>
                    <a:pt x="9144" y="262604"/>
                  </a:lnTo>
                  <a:lnTo>
                    <a:pt x="7620" y="261080"/>
                  </a:lnTo>
                  <a:lnTo>
                    <a:pt x="3048" y="261080"/>
                  </a:lnTo>
                  <a:lnTo>
                    <a:pt x="1524" y="259556"/>
                  </a:lnTo>
                  <a:close/>
                </a:path>
                <a:path w="62864" h="262889">
                  <a:moveTo>
                    <a:pt x="0" y="54959"/>
                  </a:moveTo>
                  <a:lnTo>
                    <a:pt x="0" y="50387"/>
                  </a:lnTo>
                  <a:lnTo>
                    <a:pt x="1524" y="50387"/>
                  </a:lnTo>
                  <a:lnTo>
                    <a:pt x="29051" y="6096"/>
                  </a:lnTo>
                  <a:lnTo>
                    <a:pt x="29051" y="4572"/>
                  </a:lnTo>
                  <a:lnTo>
                    <a:pt x="30575" y="4572"/>
                  </a:lnTo>
                  <a:lnTo>
                    <a:pt x="30575" y="3048"/>
                  </a:lnTo>
                  <a:lnTo>
                    <a:pt x="32099" y="3048"/>
                  </a:lnTo>
                  <a:lnTo>
                    <a:pt x="33623" y="1524"/>
                  </a:lnTo>
                  <a:lnTo>
                    <a:pt x="35147" y="1524"/>
                  </a:lnTo>
                  <a:lnTo>
                    <a:pt x="36671" y="0"/>
                  </a:lnTo>
                  <a:lnTo>
                    <a:pt x="58007" y="0"/>
                  </a:lnTo>
                  <a:lnTo>
                    <a:pt x="59531" y="1524"/>
                  </a:lnTo>
                  <a:lnTo>
                    <a:pt x="61055" y="1524"/>
                  </a:lnTo>
                  <a:lnTo>
                    <a:pt x="61055" y="3048"/>
                  </a:lnTo>
                  <a:lnTo>
                    <a:pt x="62579" y="4572"/>
                  </a:lnTo>
                  <a:lnTo>
                    <a:pt x="62579" y="6096"/>
                  </a:lnTo>
                  <a:lnTo>
                    <a:pt x="61055" y="7620"/>
                  </a:lnTo>
                  <a:lnTo>
                    <a:pt x="25908" y="51911"/>
                  </a:lnTo>
                  <a:lnTo>
                    <a:pt x="25908" y="53435"/>
                  </a:lnTo>
                  <a:lnTo>
                    <a:pt x="24384" y="53435"/>
                  </a:lnTo>
                  <a:lnTo>
                    <a:pt x="24384" y="54959"/>
                  </a:lnTo>
                  <a:lnTo>
                    <a:pt x="22860" y="54959"/>
                  </a:lnTo>
                  <a:lnTo>
                    <a:pt x="22860" y="56483"/>
                  </a:lnTo>
                  <a:lnTo>
                    <a:pt x="18288" y="56483"/>
                  </a:lnTo>
                  <a:lnTo>
                    <a:pt x="16764" y="58007"/>
                  </a:lnTo>
                  <a:lnTo>
                    <a:pt x="6096" y="58007"/>
                  </a:lnTo>
                  <a:lnTo>
                    <a:pt x="4572" y="56483"/>
                  </a:lnTo>
                  <a:lnTo>
                    <a:pt x="1524" y="56483"/>
                  </a:lnTo>
                  <a:lnTo>
                    <a:pt x="0" y="549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3" name="object 23"/>
            <p:cNvSpPr/>
            <p:nvPr/>
          </p:nvSpPr>
          <p:spPr>
            <a:xfrm>
              <a:off x="4813458" y="1889188"/>
              <a:ext cx="158686" cy="18021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4" name="object 24"/>
            <p:cNvSpPr/>
            <p:nvPr/>
          </p:nvSpPr>
          <p:spPr>
            <a:xfrm>
              <a:off x="4992052" y="1887761"/>
              <a:ext cx="155638" cy="18316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5" name="object 25"/>
            <p:cNvSpPr/>
            <p:nvPr/>
          </p:nvSpPr>
          <p:spPr>
            <a:xfrm>
              <a:off x="5190458" y="1820513"/>
              <a:ext cx="38100" cy="248920"/>
            </a:xfrm>
            <a:custGeom>
              <a:avLst/>
              <a:gdLst/>
              <a:ahLst/>
              <a:cxnLst/>
              <a:rect l="l" t="t" r="r" b="b"/>
              <a:pathLst>
                <a:path w="38100" h="248919">
                  <a:moveTo>
                    <a:pt x="33528" y="244316"/>
                  </a:moveTo>
                  <a:lnTo>
                    <a:pt x="33528" y="73342"/>
                  </a:lnTo>
                  <a:lnTo>
                    <a:pt x="35052" y="73342"/>
                  </a:lnTo>
                  <a:lnTo>
                    <a:pt x="35052" y="244316"/>
                  </a:lnTo>
                  <a:lnTo>
                    <a:pt x="33528" y="244316"/>
                  </a:lnTo>
                  <a:close/>
                </a:path>
                <a:path w="38100" h="248919">
                  <a:moveTo>
                    <a:pt x="3048" y="244316"/>
                  </a:moveTo>
                  <a:lnTo>
                    <a:pt x="3048" y="73342"/>
                  </a:lnTo>
                  <a:lnTo>
                    <a:pt x="4572" y="71723"/>
                  </a:lnTo>
                  <a:lnTo>
                    <a:pt x="6096" y="71723"/>
                  </a:lnTo>
                  <a:lnTo>
                    <a:pt x="6096" y="70199"/>
                  </a:lnTo>
                  <a:lnTo>
                    <a:pt x="10668" y="70199"/>
                  </a:lnTo>
                  <a:lnTo>
                    <a:pt x="13716" y="68675"/>
                  </a:lnTo>
                  <a:lnTo>
                    <a:pt x="24384" y="68675"/>
                  </a:lnTo>
                  <a:lnTo>
                    <a:pt x="25908" y="70199"/>
                  </a:lnTo>
                  <a:lnTo>
                    <a:pt x="30480" y="70199"/>
                  </a:lnTo>
                  <a:lnTo>
                    <a:pt x="32004" y="71723"/>
                  </a:lnTo>
                  <a:lnTo>
                    <a:pt x="33528" y="71723"/>
                  </a:lnTo>
                  <a:lnTo>
                    <a:pt x="33528" y="245840"/>
                  </a:lnTo>
                  <a:lnTo>
                    <a:pt x="32004" y="245840"/>
                  </a:lnTo>
                  <a:lnTo>
                    <a:pt x="30480" y="247364"/>
                  </a:lnTo>
                  <a:lnTo>
                    <a:pt x="28956" y="247364"/>
                  </a:lnTo>
                  <a:lnTo>
                    <a:pt x="25908" y="248888"/>
                  </a:lnTo>
                  <a:lnTo>
                    <a:pt x="10668" y="248888"/>
                  </a:lnTo>
                  <a:lnTo>
                    <a:pt x="9144" y="247364"/>
                  </a:lnTo>
                  <a:lnTo>
                    <a:pt x="6096" y="247364"/>
                  </a:lnTo>
                  <a:lnTo>
                    <a:pt x="4572" y="245840"/>
                  </a:lnTo>
                  <a:lnTo>
                    <a:pt x="4572" y="244316"/>
                  </a:lnTo>
                  <a:lnTo>
                    <a:pt x="3048" y="244316"/>
                  </a:lnTo>
                  <a:close/>
                </a:path>
                <a:path w="38100" h="248919">
                  <a:moveTo>
                    <a:pt x="0" y="26003"/>
                  </a:moveTo>
                  <a:lnTo>
                    <a:pt x="0" y="10668"/>
                  </a:lnTo>
                  <a:lnTo>
                    <a:pt x="1524" y="6096"/>
                  </a:lnTo>
                  <a:lnTo>
                    <a:pt x="4572" y="4572"/>
                  </a:lnTo>
                  <a:lnTo>
                    <a:pt x="6096" y="1524"/>
                  </a:lnTo>
                  <a:lnTo>
                    <a:pt x="12192" y="0"/>
                  </a:lnTo>
                  <a:lnTo>
                    <a:pt x="25908" y="0"/>
                  </a:lnTo>
                  <a:lnTo>
                    <a:pt x="30480" y="1524"/>
                  </a:lnTo>
                  <a:lnTo>
                    <a:pt x="33528" y="3048"/>
                  </a:lnTo>
                  <a:lnTo>
                    <a:pt x="36576" y="6096"/>
                  </a:lnTo>
                  <a:lnTo>
                    <a:pt x="38100" y="10668"/>
                  </a:lnTo>
                  <a:lnTo>
                    <a:pt x="38100" y="26003"/>
                  </a:lnTo>
                  <a:lnTo>
                    <a:pt x="36576" y="30575"/>
                  </a:lnTo>
                  <a:lnTo>
                    <a:pt x="33528" y="33623"/>
                  </a:lnTo>
                  <a:lnTo>
                    <a:pt x="30480" y="35147"/>
                  </a:lnTo>
                  <a:lnTo>
                    <a:pt x="25908" y="36671"/>
                  </a:lnTo>
                  <a:lnTo>
                    <a:pt x="12192" y="36671"/>
                  </a:lnTo>
                  <a:lnTo>
                    <a:pt x="6096" y="35147"/>
                  </a:lnTo>
                  <a:lnTo>
                    <a:pt x="1524" y="30575"/>
                  </a:lnTo>
                  <a:lnTo>
                    <a:pt x="0" y="26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6" name="object 26"/>
            <p:cNvSpPr/>
            <p:nvPr/>
          </p:nvSpPr>
          <p:spPr>
            <a:xfrm>
              <a:off x="5266753" y="1887664"/>
              <a:ext cx="119062" cy="18326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27" name="object 27"/>
          <p:cNvSpPr/>
          <p:nvPr/>
        </p:nvSpPr>
        <p:spPr>
          <a:xfrm>
            <a:off x="4704572" y="1741785"/>
            <a:ext cx="1589557" cy="28067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854806" y="2240496"/>
            <a:ext cx="80879" cy="7965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1158855" y="2188288"/>
            <a:ext cx="223170" cy="207965"/>
          </a:xfrm>
          <a:custGeom>
            <a:avLst/>
            <a:gdLst/>
            <a:ahLst/>
            <a:cxnLst/>
            <a:rect l="l" t="t" r="r" b="b"/>
            <a:pathLst>
              <a:path w="260984" h="243205">
                <a:moveTo>
                  <a:pt x="0" y="239649"/>
                </a:moveTo>
                <a:lnTo>
                  <a:pt x="0" y="6096"/>
                </a:lnTo>
                <a:lnTo>
                  <a:pt x="3048" y="3048"/>
                </a:lnTo>
                <a:lnTo>
                  <a:pt x="9144" y="0"/>
                </a:lnTo>
                <a:lnTo>
                  <a:pt x="39719" y="0"/>
                </a:lnTo>
                <a:lnTo>
                  <a:pt x="42767" y="1524"/>
                </a:lnTo>
                <a:lnTo>
                  <a:pt x="45815" y="1524"/>
                </a:lnTo>
                <a:lnTo>
                  <a:pt x="48863" y="3048"/>
                </a:lnTo>
                <a:lnTo>
                  <a:pt x="56483" y="10668"/>
                </a:lnTo>
                <a:lnTo>
                  <a:pt x="58007" y="13716"/>
                </a:lnTo>
                <a:lnTo>
                  <a:pt x="58007" y="16764"/>
                </a:lnTo>
                <a:lnTo>
                  <a:pt x="59531" y="19812"/>
                </a:lnTo>
                <a:lnTo>
                  <a:pt x="129730" y="193833"/>
                </a:lnTo>
                <a:lnTo>
                  <a:pt x="131254" y="193833"/>
                </a:lnTo>
                <a:lnTo>
                  <a:pt x="202977" y="19812"/>
                </a:lnTo>
                <a:lnTo>
                  <a:pt x="209073" y="7620"/>
                </a:lnTo>
                <a:lnTo>
                  <a:pt x="210597" y="6096"/>
                </a:lnTo>
                <a:lnTo>
                  <a:pt x="213645" y="4572"/>
                </a:lnTo>
                <a:lnTo>
                  <a:pt x="216693" y="1524"/>
                </a:lnTo>
                <a:lnTo>
                  <a:pt x="219741" y="1524"/>
                </a:lnTo>
                <a:lnTo>
                  <a:pt x="221265" y="0"/>
                </a:lnTo>
                <a:lnTo>
                  <a:pt x="251841" y="0"/>
                </a:lnTo>
                <a:lnTo>
                  <a:pt x="253365" y="1524"/>
                </a:lnTo>
                <a:lnTo>
                  <a:pt x="254889" y="1524"/>
                </a:lnTo>
                <a:lnTo>
                  <a:pt x="256413" y="3048"/>
                </a:lnTo>
                <a:lnTo>
                  <a:pt x="257937" y="3048"/>
                </a:lnTo>
                <a:lnTo>
                  <a:pt x="257937" y="4572"/>
                </a:lnTo>
                <a:lnTo>
                  <a:pt x="260985" y="7620"/>
                </a:lnTo>
                <a:lnTo>
                  <a:pt x="260985" y="239649"/>
                </a:lnTo>
                <a:lnTo>
                  <a:pt x="259461" y="239649"/>
                </a:lnTo>
                <a:lnTo>
                  <a:pt x="257937" y="241173"/>
                </a:lnTo>
                <a:lnTo>
                  <a:pt x="253365" y="241173"/>
                </a:lnTo>
                <a:lnTo>
                  <a:pt x="251841" y="242697"/>
                </a:lnTo>
                <a:lnTo>
                  <a:pt x="241173" y="242697"/>
                </a:lnTo>
                <a:lnTo>
                  <a:pt x="238029" y="241173"/>
                </a:lnTo>
                <a:lnTo>
                  <a:pt x="231933" y="241173"/>
                </a:lnTo>
                <a:lnTo>
                  <a:pt x="231933" y="239649"/>
                </a:lnTo>
                <a:lnTo>
                  <a:pt x="230409" y="239649"/>
                </a:lnTo>
                <a:lnTo>
                  <a:pt x="230409" y="25908"/>
                </a:lnTo>
                <a:lnTo>
                  <a:pt x="143446" y="236601"/>
                </a:lnTo>
                <a:lnTo>
                  <a:pt x="143446" y="239649"/>
                </a:lnTo>
                <a:lnTo>
                  <a:pt x="141922" y="239649"/>
                </a:lnTo>
                <a:lnTo>
                  <a:pt x="140398" y="241173"/>
                </a:lnTo>
                <a:lnTo>
                  <a:pt x="137350" y="241173"/>
                </a:lnTo>
                <a:lnTo>
                  <a:pt x="134302" y="242697"/>
                </a:lnTo>
                <a:lnTo>
                  <a:pt x="122110" y="242697"/>
                </a:lnTo>
                <a:lnTo>
                  <a:pt x="120586" y="241173"/>
                </a:lnTo>
                <a:lnTo>
                  <a:pt x="116014" y="241173"/>
                </a:lnTo>
                <a:lnTo>
                  <a:pt x="112966" y="238125"/>
                </a:lnTo>
                <a:lnTo>
                  <a:pt x="112966" y="236601"/>
                </a:lnTo>
                <a:lnTo>
                  <a:pt x="30480" y="25908"/>
                </a:lnTo>
                <a:lnTo>
                  <a:pt x="30480" y="239649"/>
                </a:lnTo>
                <a:lnTo>
                  <a:pt x="28956" y="239649"/>
                </a:lnTo>
                <a:lnTo>
                  <a:pt x="27432" y="241173"/>
                </a:lnTo>
                <a:lnTo>
                  <a:pt x="22860" y="241173"/>
                </a:lnTo>
                <a:lnTo>
                  <a:pt x="19812" y="242697"/>
                </a:lnTo>
                <a:lnTo>
                  <a:pt x="9144" y="242697"/>
                </a:lnTo>
                <a:lnTo>
                  <a:pt x="7620" y="241173"/>
                </a:lnTo>
                <a:lnTo>
                  <a:pt x="1524" y="241173"/>
                </a:lnTo>
                <a:lnTo>
                  <a:pt x="0" y="239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1423804" y="2171265"/>
            <a:ext cx="305705" cy="225885"/>
          </a:xfrm>
          <a:custGeom>
            <a:avLst/>
            <a:gdLst/>
            <a:ahLst/>
            <a:cxnLst/>
            <a:rect l="l" t="t" r="r" b="b"/>
            <a:pathLst>
              <a:path w="357505" h="264160">
                <a:moveTo>
                  <a:pt x="132676" y="3048"/>
                </a:moveTo>
                <a:lnTo>
                  <a:pt x="131152" y="3048"/>
                </a:lnTo>
                <a:lnTo>
                  <a:pt x="131152" y="1524"/>
                </a:lnTo>
                <a:lnTo>
                  <a:pt x="129628" y="1524"/>
                </a:lnTo>
                <a:lnTo>
                  <a:pt x="126580" y="0"/>
                </a:lnTo>
                <a:lnTo>
                  <a:pt x="108292" y="0"/>
                </a:lnTo>
                <a:lnTo>
                  <a:pt x="106768" y="1524"/>
                </a:lnTo>
                <a:lnTo>
                  <a:pt x="103720" y="1524"/>
                </a:lnTo>
                <a:lnTo>
                  <a:pt x="103720" y="3048"/>
                </a:lnTo>
                <a:lnTo>
                  <a:pt x="102196" y="3048"/>
                </a:lnTo>
                <a:lnTo>
                  <a:pt x="100672" y="4572"/>
                </a:lnTo>
                <a:lnTo>
                  <a:pt x="100672" y="6096"/>
                </a:lnTo>
                <a:lnTo>
                  <a:pt x="99148" y="6096"/>
                </a:lnTo>
                <a:lnTo>
                  <a:pt x="73240" y="50393"/>
                </a:lnTo>
                <a:lnTo>
                  <a:pt x="71716" y="51917"/>
                </a:lnTo>
                <a:lnTo>
                  <a:pt x="71716" y="53441"/>
                </a:lnTo>
                <a:lnTo>
                  <a:pt x="70192" y="54965"/>
                </a:lnTo>
                <a:lnTo>
                  <a:pt x="71716" y="54965"/>
                </a:lnTo>
                <a:lnTo>
                  <a:pt x="71716" y="56489"/>
                </a:lnTo>
                <a:lnTo>
                  <a:pt x="73240" y="56489"/>
                </a:lnTo>
                <a:lnTo>
                  <a:pt x="74764" y="58013"/>
                </a:lnTo>
                <a:lnTo>
                  <a:pt x="90004" y="58013"/>
                </a:lnTo>
                <a:lnTo>
                  <a:pt x="91528" y="56489"/>
                </a:lnTo>
                <a:lnTo>
                  <a:pt x="93052" y="56489"/>
                </a:lnTo>
                <a:lnTo>
                  <a:pt x="97624" y="51917"/>
                </a:lnTo>
                <a:lnTo>
                  <a:pt x="131152" y="9144"/>
                </a:lnTo>
                <a:lnTo>
                  <a:pt x="132676" y="7620"/>
                </a:lnTo>
                <a:lnTo>
                  <a:pt x="132676" y="3048"/>
                </a:lnTo>
                <a:close/>
              </a:path>
              <a:path w="357505" h="264160">
                <a:moveTo>
                  <a:pt x="167830" y="171069"/>
                </a:moveTo>
                <a:lnTo>
                  <a:pt x="163258" y="132880"/>
                </a:lnTo>
                <a:lnTo>
                  <a:pt x="142240" y="98425"/>
                </a:lnTo>
                <a:lnTo>
                  <a:pt x="135826" y="93548"/>
                </a:lnTo>
                <a:lnTo>
                  <a:pt x="135826" y="172593"/>
                </a:lnTo>
                <a:lnTo>
                  <a:pt x="135559" y="180098"/>
                </a:lnTo>
                <a:lnTo>
                  <a:pt x="123532" y="219837"/>
                </a:lnTo>
                <a:lnTo>
                  <a:pt x="118960" y="226034"/>
                </a:lnTo>
                <a:lnTo>
                  <a:pt x="114388" y="230606"/>
                </a:lnTo>
                <a:lnTo>
                  <a:pt x="106768" y="233654"/>
                </a:lnTo>
                <a:lnTo>
                  <a:pt x="100672" y="236702"/>
                </a:lnTo>
                <a:lnTo>
                  <a:pt x="93052" y="238226"/>
                </a:lnTo>
                <a:lnTo>
                  <a:pt x="74764" y="238226"/>
                </a:lnTo>
                <a:lnTo>
                  <a:pt x="65532" y="236702"/>
                </a:lnTo>
                <a:lnTo>
                  <a:pt x="53340" y="230606"/>
                </a:lnTo>
                <a:lnTo>
                  <a:pt x="47244" y="224510"/>
                </a:lnTo>
                <a:lnTo>
                  <a:pt x="44196" y="219837"/>
                </a:lnTo>
                <a:lnTo>
                  <a:pt x="39624" y="213741"/>
                </a:lnTo>
                <a:lnTo>
                  <a:pt x="32004" y="172593"/>
                </a:lnTo>
                <a:lnTo>
                  <a:pt x="32270" y="165049"/>
                </a:lnTo>
                <a:lnTo>
                  <a:pt x="45720" y="125260"/>
                </a:lnTo>
                <a:lnTo>
                  <a:pt x="48768" y="119164"/>
                </a:lnTo>
                <a:lnTo>
                  <a:pt x="54864" y="114490"/>
                </a:lnTo>
                <a:lnTo>
                  <a:pt x="60960" y="111442"/>
                </a:lnTo>
                <a:lnTo>
                  <a:pt x="67144" y="108394"/>
                </a:lnTo>
                <a:lnTo>
                  <a:pt x="76288" y="105346"/>
                </a:lnTo>
                <a:lnTo>
                  <a:pt x="94576" y="105346"/>
                </a:lnTo>
                <a:lnTo>
                  <a:pt x="128104" y="131356"/>
                </a:lnTo>
                <a:lnTo>
                  <a:pt x="135826" y="172593"/>
                </a:lnTo>
                <a:lnTo>
                  <a:pt x="135826" y="93548"/>
                </a:lnTo>
                <a:lnTo>
                  <a:pt x="95440" y="81280"/>
                </a:lnTo>
                <a:lnTo>
                  <a:pt x="85432" y="80962"/>
                </a:lnTo>
                <a:lnTo>
                  <a:pt x="76288" y="81254"/>
                </a:lnTo>
                <a:lnTo>
                  <a:pt x="33934" y="95237"/>
                </a:lnTo>
                <a:lnTo>
                  <a:pt x="8902" y="127965"/>
                </a:lnTo>
                <a:lnTo>
                  <a:pt x="0" y="174117"/>
                </a:lnTo>
                <a:lnTo>
                  <a:pt x="304" y="184365"/>
                </a:lnTo>
                <a:lnTo>
                  <a:pt x="1333" y="194310"/>
                </a:lnTo>
                <a:lnTo>
                  <a:pt x="3213" y="203695"/>
                </a:lnTo>
                <a:lnTo>
                  <a:pt x="6096" y="212217"/>
                </a:lnTo>
                <a:lnTo>
                  <a:pt x="8686" y="220192"/>
                </a:lnTo>
                <a:lnTo>
                  <a:pt x="32004" y="251066"/>
                </a:lnTo>
                <a:lnTo>
                  <a:pt x="32385" y="251371"/>
                </a:lnTo>
                <a:lnTo>
                  <a:pt x="72377" y="263829"/>
                </a:lnTo>
                <a:lnTo>
                  <a:pt x="82384" y="264134"/>
                </a:lnTo>
                <a:lnTo>
                  <a:pt x="92633" y="263829"/>
                </a:lnTo>
                <a:lnTo>
                  <a:pt x="134632" y="249275"/>
                </a:lnTo>
                <a:lnTo>
                  <a:pt x="159778" y="217144"/>
                </a:lnTo>
                <a:lnTo>
                  <a:pt x="167538" y="181102"/>
                </a:lnTo>
                <a:lnTo>
                  <a:pt x="167830" y="171069"/>
                </a:lnTo>
                <a:close/>
              </a:path>
              <a:path w="357505" h="264160">
                <a:moveTo>
                  <a:pt x="357098" y="6096"/>
                </a:moveTo>
                <a:lnTo>
                  <a:pt x="355561" y="6096"/>
                </a:lnTo>
                <a:lnTo>
                  <a:pt x="355561" y="4572"/>
                </a:lnTo>
                <a:lnTo>
                  <a:pt x="354037" y="4572"/>
                </a:lnTo>
                <a:lnTo>
                  <a:pt x="352513" y="3048"/>
                </a:lnTo>
                <a:lnTo>
                  <a:pt x="331089" y="3048"/>
                </a:lnTo>
                <a:lnTo>
                  <a:pt x="329565" y="4572"/>
                </a:lnTo>
                <a:lnTo>
                  <a:pt x="326517" y="4572"/>
                </a:lnTo>
                <a:lnTo>
                  <a:pt x="326517" y="105346"/>
                </a:lnTo>
                <a:lnTo>
                  <a:pt x="326517" y="138976"/>
                </a:lnTo>
                <a:lnTo>
                  <a:pt x="326517" y="206121"/>
                </a:lnTo>
                <a:lnTo>
                  <a:pt x="315849" y="216789"/>
                </a:lnTo>
                <a:lnTo>
                  <a:pt x="312801" y="221361"/>
                </a:lnTo>
                <a:lnTo>
                  <a:pt x="308229" y="224510"/>
                </a:lnTo>
                <a:lnTo>
                  <a:pt x="303657" y="229082"/>
                </a:lnTo>
                <a:lnTo>
                  <a:pt x="299085" y="230606"/>
                </a:lnTo>
                <a:lnTo>
                  <a:pt x="296037" y="233654"/>
                </a:lnTo>
                <a:lnTo>
                  <a:pt x="291465" y="235178"/>
                </a:lnTo>
                <a:lnTo>
                  <a:pt x="288417" y="236702"/>
                </a:lnTo>
                <a:lnTo>
                  <a:pt x="283845" y="238226"/>
                </a:lnTo>
                <a:lnTo>
                  <a:pt x="268503" y="238226"/>
                </a:lnTo>
                <a:lnTo>
                  <a:pt x="260883" y="236702"/>
                </a:lnTo>
                <a:lnTo>
                  <a:pt x="256311" y="232130"/>
                </a:lnTo>
                <a:lnTo>
                  <a:pt x="250215" y="229082"/>
                </a:lnTo>
                <a:lnTo>
                  <a:pt x="247167" y="224510"/>
                </a:lnTo>
                <a:lnTo>
                  <a:pt x="242595" y="218313"/>
                </a:lnTo>
                <a:lnTo>
                  <a:pt x="239547" y="210693"/>
                </a:lnTo>
                <a:lnTo>
                  <a:pt x="238023" y="204597"/>
                </a:lnTo>
                <a:lnTo>
                  <a:pt x="236499" y="195453"/>
                </a:lnTo>
                <a:lnTo>
                  <a:pt x="234975" y="187833"/>
                </a:lnTo>
                <a:lnTo>
                  <a:pt x="234975" y="155740"/>
                </a:lnTo>
                <a:lnTo>
                  <a:pt x="238023" y="140500"/>
                </a:lnTo>
                <a:lnTo>
                  <a:pt x="241071" y="132880"/>
                </a:lnTo>
                <a:lnTo>
                  <a:pt x="247167" y="120688"/>
                </a:lnTo>
                <a:lnTo>
                  <a:pt x="251739" y="116014"/>
                </a:lnTo>
                <a:lnTo>
                  <a:pt x="257835" y="112966"/>
                </a:lnTo>
                <a:lnTo>
                  <a:pt x="262407" y="108394"/>
                </a:lnTo>
                <a:lnTo>
                  <a:pt x="270129" y="106870"/>
                </a:lnTo>
                <a:lnTo>
                  <a:pt x="277749" y="106870"/>
                </a:lnTo>
                <a:lnTo>
                  <a:pt x="313753" y="125056"/>
                </a:lnTo>
                <a:lnTo>
                  <a:pt x="326517" y="138976"/>
                </a:lnTo>
                <a:lnTo>
                  <a:pt x="326517" y="105346"/>
                </a:lnTo>
                <a:lnTo>
                  <a:pt x="288988" y="82296"/>
                </a:lnTo>
                <a:lnTo>
                  <a:pt x="277749" y="81089"/>
                </a:lnTo>
                <a:lnTo>
                  <a:pt x="268503" y="81191"/>
                </a:lnTo>
                <a:lnTo>
                  <a:pt x="231546" y="95059"/>
                </a:lnTo>
                <a:lnTo>
                  <a:pt x="210121" y="127292"/>
                </a:lnTo>
                <a:lnTo>
                  <a:pt x="202971" y="174117"/>
                </a:lnTo>
                <a:lnTo>
                  <a:pt x="203238" y="183248"/>
                </a:lnTo>
                <a:lnTo>
                  <a:pt x="210972" y="224840"/>
                </a:lnTo>
                <a:lnTo>
                  <a:pt x="234975" y="255181"/>
                </a:lnTo>
                <a:lnTo>
                  <a:pt x="239547" y="258038"/>
                </a:lnTo>
                <a:lnTo>
                  <a:pt x="246481" y="260921"/>
                </a:lnTo>
                <a:lnTo>
                  <a:pt x="253847" y="262801"/>
                </a:lnTo>
                <a:lnTo>
                  <a:pt x="262102" y="263829"/>
                </a:lnTo>
                <a:lnTo>
                  <a:pt x="271653" y="264134"/>
                </a:lnTo>
                <a:lnTo>
                  <a:pt x="279628" y="263804"/>
                </a:lnTo>
                <a:lnTo>
                  <a:pt x="315849" y="247370"/>
                </a:lnTo>
                <a:lnTo>
                  <a:pt x="329565" y="233654"/>
                </a:lnTo>
                <a:lnTo>
                  <a:pt x="329565" y="259562"/>
                </a:lnTo>
                <a:lnTo>
                  <a:pt x="331089" y="259562"/>
                </a:lnTo>
                <a:lnTo>
                  <a:pt x="331089" y="261086"/>
                </a:lnTo>
                <a:lnTo>
                  <a:pt x="335661" y="261086"/>
                </a:lnTo>
                <a:lnTo>
                  <a:pt x="337273" y="262610"/>
                </a:lnTo>
                <a:lnTo>
                  <a:pt x="349465" y="262610"/>
                </a:lnTo>
                <a:lnTo>
                  <a:pt x="350989" y="261086"/>
                </a:lnTo>
                <a:lnTo>
                  <a:pt x="355561" y="261086"/>
                </a:lnTo>
                <a:lnTo>
                  <a:pt x="355561" y="259562"/>
                </a:lnTo>
                <a:lnTo>
                  <a:pt x="357098" y="258038"/>
                </a:lnTo>
                <a:lnTo>
                  <a:pt x="35709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1776156" y="2241800"/>
            <a:ext cx="123965" cy="15532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1948421" y="2172568"/>
            <a:ext cx="26064" cy="223713"/>
          </a:xfrm>
          <a:custGeom>
            <a:avLst/>
            <a:gdLst/>
            <a:ahLst/>
            <a:cxnLst/>
            <a:rect l="l" t="t" r="r" b="b"/>
            <a:pathLst>
              <a:path w="30480" h="261619">
                <a:moveTo>
                  <a:pt x="0" y="256508"/>
                </a:moveTo>
                <a:lnTo>
                  <a:pt x="0" y="4572"/>
                </a:lnTo>
                <a:lnTo>
                  <a:pt x="1524" y="3048"/>
                </a:lnTo>
                <a:lnTo>
                  <a:pt x="1524" y="1524"/>
                </a:lnTo>
                <a:lnTo>
                  <a:pt x="4572" y="1524"/>
                </a:lnTo>
                <a:lnTo>
                  <a:pt x="6096" y="0"/>
                </a:lnTo>
                <a:lnTo>
                  <a:pt x="25908" y="0"/>
                </a:lnTo>
                <a:lnTo>
                  <a:pt x="27432" y="1524"/>
                </a:lnTo>
                <a:lnTo>
                  <a:pt x="28956" y="1524"/>
                </a:lnTo>
                <a:lnTo>
                  <a:pt x="30480" y="3048"/>
                </a:lnTo>
                <a:lnTo>
                  <a:pt x="30480" y="258032"/>
                </a:lnTo>
                <a:lnTo>
                  <a:pt x="28956" y="258032"/>
                </a:lnTo>
                <a:lnTo>
                  <a:pt x="27432" y="259556"/>
                </a:lnTo>
                <a:lnTo>
                  <a:pt x="25908" y="259556"/>
                </a:lnTo>
                <a:lnTo>
                  <a:pt x="22860" y="261080"/>
                </a:lnTo>
                <a:lnTo>
                  <a:pt x="7620" y="261080"/>
                </a:lnTo>
                <a:lnTo>
                  <a:pt x="6096" y="259556"/>
                </a:lnTo>
                <a:lnTo>
                  <a:pt x="3048" y="259556"/>
                </a:lnTo>
                <a:lnTo>
                  <a:pt x="0" y="256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33" name="object 33"/>
          <p:cNvGrpSpPr/>
          <p:nvPr/>
        </p:nvGrpSpPr>
        <p:grpSpPr>
          <a:xfrm>
            <a:off x="2013580" y="2240497"/>
            <a:ext cx="271496" cy="156925"/>
            <a:chOff x="2354770" y="2391536"/>
            <a:chExt cx="317500" cy="183515"/>
          </a:xfrm>
        </p:grpSpPr>
        <p:sp>
          <p:nvSpPr>
            <p:cNvPr id="34" name="object 34"/>
            <p:cNvSpPr/>
            <p:nvPr/>
          </p:nvSpPr>
          <p:spPr>
            <a:xfrm>
              <a:off x="2354770" y="2391536"/>
              <a:ext cx="167925" cy="18316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5" name="object 35"/>
            <p:cNvSpPr/>
            <p:nvPr/>
          </p:nvSpPr>
          <p:spPr>
            <a:xfrm>
              <a:off x="2554795" y="2391536"/>
              <a:ext cx="117443" cy="18316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36" name="object 36"/>
          <p:cNvSpPr/>
          <p:nvPr/>
        </p:nvSpPr>
        <p:spPr>
          <a:xfrm>
            <a:off x="2388164" y="2173872"/>
            <a:ext cx="131947" cy="223170"/>
          </a:xfrm>
          <a:custGeom>
            <a:avLst/>
            <a:gdLst/>
            <a:ahLst/>
            <a:cxnLst/>
            <a:rect l="l" t="t" r="r" b="b"/>
            <a:pathLst>
              <a:path w="154305" h="260985">
                <a:moveTo>
                  <a:pt x="152590" y="256508"/>
                </a:moveTo>
                <a:lnTo>
                  <a:pt x="152590" y="3048"/>
                </a:lnTo>
                <a:lnTo>
                  <a:pt x="154114" y="3048"/>
                </a:lnTo>
                <a:lnTo>
                  <a:pt x="154114" y="254984"/>
                </a:lnTo>
                <a:lnTo>
                  <a:pt x="152590" y="256508"/>
                </a:lnTo>
                <a:close/>
              </a:path>
              <a:path w="154305" h="260985">
                <a:moveTo>
                  <a:pt x="126682" y="256508"/>
                </a:moveTo>
                <a:lnTo>
                  <a:pt x="126682" y="0"/>
                </a:lnTo>
                <a:lnTo>
                  <a:pt x="149542" y="0"/>
                </a:lnTo>
                <a:lnTo>
                  <a:pt x="151066" y="1524"/>
                </a:lnTo>
                <a:lnTo>
                  <a:pt x="152590" y="1524"/>
                </a:lnTo>
                <a:lnTo>
                  <a:pt x="152590" y="258032"/>
                </a:lnTo>
                <a:lnTo>
                  <a:pt x="148018" y="258032"/>
                </a:lnTo>
                <a:lnTo>
                  <a:pt x="146494" y="259556"/>
                </a:lnTo>
                <a:lnTo>
                  <a:pt x="134302" y="259556"/>
                </a:lnTo>
                <a:lnTo>
                  <a:pt x="132778" y="258032"/>
                </a:lnTo>
                <a:lnTo>
                  <a:pt x="128206" y="258032"/>
                </a:lnTo>
                <a:lnTo>
                  <a:pt x="128206" y="256508"/>
                </a:lnTo>
                <a:lnTo>
                  <a:pt x="126682" y="256508"/>
                </a:lnTo>
                <a:close/>
              </a:path>
              <a:path w="154305" h="260985">
                <a:moveTo>
                  <a:pt x="32099" y="252131"/>
                </a:moveTo>
                <a:lnTo>
                  <a:pt x="32099" y="184785"/>
                </a:lnTo>
                <a:lnTo>
                  <a:pt x="33623" y="192405"/>
                </a:lnTo>
                <a:lnTo>
                  <a:pt x="35147" y="201549"/>
                </a:lnTo>
                <a:lnTo>
                  <a:pt x="36671" y="207645"/>
                </a:lnTo>
                <a:lnTo>
                  <a:pt x="39719" y="215265"/>
                </a:lnTo>
                <a:lnTo>
                  <a:pt x="42767" y="221456"/>
                </a:lnTo>
                <a:lnTo>
                  <a:pt x="47339" y="226028"/>
                </a:lnTo>
                <a:lnTo>
                  <a:pt x="53435" y="229076"/>
                </a:lnTo>
                <a:lnTo>
                  <a:pt x="58007" y="233648"/>
                </a:lnTo>
                <a:lnTo>
                  <a:pt x="65627" y="235172"/>
                </a:lnTo>
                <a:lnTo>
                  <a:pt x="80867" y="235172"/>
                </a:lnTo>
                <a:lnTo>
                  <a:pt x="85439" y="233648"/>
                </a:lnTo>
                <a:lnTo>
                  <a:pt x="88582" y="232124"/>
                </a:lnTo>
                <a:lnTo>
                  <a:pt x="93154" y="230600"/>
                </a:lnTo>
                <a:lnTo>
                  <a:pt x="96202" y="227552"/>
                </a:lnTo>
                <a:lnTo>
                  <a:pt x="100774" y="226028"/>
                </a:lnTo>
                <a:lnTo>
                  <a:pt x="105346" y="221456"/>
                </a:lnTo>
                <a:lnTo>
                  <a:pt x="109918" y="218313"/>
                </a:lnTo>
                <a:lnTo>
                  <a:pt x="112966" y="213741"/>
                </a:lnTo>
                <a:lnTo>
                  <a:pt x="123634" y="203073"/>
                </a:lnTo>
                <a:lnTo>
                  <a:pt x="123634" y="1524"/>
                </a:lnTo>
                <a:lnTo>
                  <a:pt x="126682" y="1524"/>
                </a:lnTo>
                <a:lnTo>
                  <a:pt x="126682" y="230600"/>
                </a:lnTo>
                <a:lnTo>
                  <a:pt x="119824" y="238029"/>
                </a:lnTo>
                <a:lnTo>
                  <a:pt x="84343" y="259556"/>
                </a:lnTo>
                <a:lnTo>
                  <a:pt x="63103" y="260934"/>
                </a:lnTo>
                <a:lnTo>
                  <a:pt x="59531" y="260806"/>
                </a:lnTo>
                <a:lnTo>
                  <a:pt x="58007" y="260701"/>
                </a:lnTo>
                <a:lnTo>
                  <a:pt x="50768" y="259746"/>
                </a:lnTo>
                <a:lnTo>
                  <a:pt x="43576" y="257865"/>
                </a:lnTo>
                <a:lnTo>
                  <a:pt x="36671" y="254984"/>
                </a:lnTo>
                <a:lnTo>
                  <a:pt x="32099" y="252131"/>
                </a:lnTo>
                <a:close/>
              </a:path>
              <a:path w="154305" h="260985">
                <a:moveTo>
                  <a:pt x="0" y="171069"/>
                </a:moveTo>
                <a:lnTo>
                  <a:pt x="4572" y="132873"/>
                </a:lnTo>
                <a:lnTo>
                  <a:pt x="23200" y="96869"/>
                </a:lnTo>
                <a:lnTo>
                  <a:pt x="63103" y="78224"/>
                </a:lnTo>
                <a:lnTo>
                  <a:pt x="74771" y="78040"/>
                </a:lnTo>
                <a:lnTo>
                  <a:pt x="79239" y="78224"/>
                </a:lnTo>
                <a:lnTo>
                  <a:pt x="117038" y="96869"/>
                </a:lnTo>
                <a:lnTo>
                  <a:pt x="123634" y="102298"/>
                </a:lnTo>
                <a:lnTo>
                  <a:pt x="123634" y="135921"/>
                </a:lnTo>
                <a:lnTo>
                  <a:pt x="117038" y="128466"/>
                </a:lnTo>
                <a:lnTo>
                  <a:pt x="110871" y="122003"/>
                </a:lnTo>
                <a:lnTo>
                  <a:pt x="76024" y="103937"/>
                </a:lnTo>
                <a:lnTo>
                  <a:pt x="67151" y="103822"/>
                </a:lnTo>
                <a:lnTo>
                  <a:pt x="59531" y="105346"/>
                </a:lnTo>
                <a:lnTo>
                  <a:pt x="54959" y="109918"/>
                </a:lnTo>
                <a:lnTo>
                  <a:pt x="48863" y="112966"/>
                </a:lnTo>
                <a:lnTo>
                  <a:pt x="44291" y="117633"/>
                </a:lnTo>
                <a:lnTo>
                  <a:pt x="38195" y="129825"/>
                </a:lnTo>
                <a:lnTo>
                  <a:pt x="35147" y="137445"/>
                </a:lnTo>
                <a:lnTo>
                  <a:pt x="32099" y="152685"/>
                </a:lnTo>
                <a:lnTo>
                  <a:pt x="32099" y="252131"/>
                </a:lnTo>
                <a:lnTo>
                  <a:pt x="30335" y="251031"/>
                </a:lnTo>
                <a:lnTo>
                  <a:pt x="5381" y="214089"/>
                </a:lnTo>
                <a:lnTo>
                  <a:pt x="261" y="180189"/>
                </a:lnTo>
                <a:lnTo>
                  <a:pt x="0" y="171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2559125" y="2240497"/>
            <a:ext cx="131784" cy="15662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2803146" y="2241800"/>
            <a:ext cx="124046" cy="15532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39" name="object 39"/>
          <p:cNvGrpSpPr/>
          <p:nvPr/>
        </p:nvGrpSpPr>
        <p:grpSpPr>
          <a:xfrm>
            <a:off x="2975410" y="2240497"/>
            <a:ext cx="369777" cy="156925"/>
            <a:chOff x="3479577" y="2391536"/>
            <a:chExt cx="432434" cy="183515"/>
          </a:xfrm>
        </p:grpSpPr>
        <p:sp>
          <p:nvSpPr>
            <p:cNvPr id="40" name="object 40"/>
            <p:cNvSpPr/>
            <p:nvPr/>
          </p:nvSpPr>
          <p:spPr>
            <a:xfrm>
              <a:off x="3479577" y="2391536"/>
              <a:ext cx="248793" cy="18164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1" name="object 41"/>
            <p:cNvSpPr/>
            <p:nvPr/>
          </p:nvSpPr>
          <p:spPr>
            <a:xfrm>
              <a:off x="3772662" y="2391536"/>
              <a:ext cx="138874" cy="18316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42" name="object 42"/>
          <p:cNvSpPr/>
          <p:nvPr/>
        </p:nvSpPr>
        <p:spPr>
          <a:xfrm>
            <a:off x="3455715" y="2173872"/>
            <a:ext cx="999623" cy="22325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3" name="object 43"/>
          <p:cNvSpPr/>
          <p:nvPr/>
        </p:nvSpPr>
        <p:spPr>
          <a:xfrm>
            <a:off x="4575393" y="2173872"/>
            <a:ext cx="888689" cy="27806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44" name="object 44"/>
          <p:cNvGrpSpPr/>
          <p:nvPr/>
        </p:nvGrpSpPr>
        <p:grpSpPr>
          <a:xfrm>
            <a:off x="5567198" y="2171265"/>
            <a:ext cx="512042" cy="225885"/>
            <a:chOff x="6510528" y="2310574"/>
            <a:chExt cx="598805" cy="264160"/>
          </a:xfrm>
        </p:grpSpPr>
        <p:sp>
          <p:nvSpPr>
            <p:cNvPr id="45" name="object 45"/>
            <p:cNvSpPr/>
            <p:nvPr/>
          </p:nvSpPr>
          <p:spPr>
            <a:xfrm>
              <a:off x="6510528" y="2310574"/>
              <a:ext cx="114935" cy="262890"/>
            </a:xfrm>
            <a:custGeom>
              <a:avLst/>
              <a:gdLst/>
              <a:ahLst/>
              <a:cxnLst/>
              <a:rect l="l" t="t" r="r" b="b"/>
              <a:pathLst>
                <a:path w="114934" h="262889">
                  <a:moveTo>
                    <a:pt x="112966" y="26003"/>
                  </a:moveTo>
                  <a:lnTo>
                    <a:pt x="112966" y="13811"/>
                  </a:lnTo>
                  <a:lnTo>
                    <a:pt x="114490" y="15335"/>
                  </a:lnTo>
                  <a:lnTo>
                    <a:pt x="114490" y="24479"/>
                  </a:lnTo>
                  <a:lnTo>
                    <a:pt x="112966" y="26003"/>
                  </a:lnTo>
                  <a:close/>
                </a:path>
                <a:path w="114934" h="262889">
                  <a:moveTo>
                    <a:pt x="30575" y="259556"/>
                  </a:moveTo>
                  <a:lnTo>
                    <a:pt x="30575" y="67246"/>
                  </a:lnTo>
                  <a:lnTo>
                    <a:pt x="33623" y="36671"/>
                  </a:lnTo>
                  <a:lnTo>
                    <a:pt x="35147" y="27527"/>
                  </a:lnTo>
                  <a:lnTo>
                    <a:pt x="59531" y="4572"/>
                  </a:lnTo>
                  <a:lnTo>
                    <a:pt x="67151" y="1524"/>
                  </a:lnTo>
                  <a:lnTo>
                    <a:pt x="74771" y="0"/>
                  </a:lnTo>
                  <a:lnTo>
                    <a:pt x="93154" y="0"/>
                  </a:lnTo>
                  <a:lnTo>
                    <a:pt x="96202" y="1524"/>
                  </a:lnTo>
                  <a:lnTo>
                    <a:pt x="100774" y="1524"/>
                  </a:lnTo>
                  <a:lnTo>
                    <a:pt x="106870" y="4572"/>
                  </a:lnTo>
                  <a:lnTo>
                    <a:pt x="108394" y="4572"/>
                  </a:lnTo>
                  <a:lnTo>
                    <a:pt x="109918" y="6096"/>
                  </a:lnTo>
                  <a:lnTo>
                    <a:pt x="111442" y="6096"/>
                  </a:lnTo>
                  <a:lnTo>
                    <a:pt x="111442" y="7620"/>
                  </a:lnTo>
                  <a:lnTo>
                    <a:pt x="112966" y="9144"/>
                  </a:lnTo>
                  <a:lnTo>
                    <a:pt x="112966" y="30575"/>
                  </a:lnTo>
                  <a:lnTo>
                    <a:pt x="105346" y="30575"/>
                  </a:lnTo>
                  <a:lnTo>
                    <a:pt x="103822" y="29051"/>
                  </a:lnTo>
                  <a:lnTo>
                    <a:pt x="102298" y="29051"/>
                  </a:lnTo>
                  <a:lnTo>
                    <a:pt x="99250" y="27527"/>
                  </a:lnTo>
                  <a:lnTo>
                    <a:pt x="97726" y="27527"/>
                  </a:lnTo>
                  <a:lnTo>
                    <a:pt x="94678" y="26003"/>
                  </a:lnTo>
                  <a:lnTo>
                    <a:pt x="77819" y="26003"/>
                  </a:lnTo>
                  <a:lnTo>
                    <a:pt x="71723" y="29051"/>
                  </a:lnTo>
                  <a:lnTo>
                    <a:pt x="68675" y="32099"/>
                  </a:lnTo>
                  <a:lnTo>
                    <a:pt x="67151" y="35147"/>
                  </a:lnTo>
                  <a:lnTo>
                    <a:pt x="64103" y="38195"/>
                  </a:lnTo>
                  <a:lnTo>
                    <a:pt x="62579" y="42767"/>
                  </a:lnTo>
                  <a:lnTo>
                    <a:pt x="62579" y="47339"/>
                  </a:lnTo>
                  <a:lnTo>
                    <a:pt x="61055" y="51911"/>
                  </a:lnTo>
                  <a:lnTo>
                    <a:pt x="61055" y="259556"/>
                  </a:lnTo>
                  <a:lnTo>
                    <a:pt x="59531" y="259556"/>
                  </a:lnTo>
                  <a:lnTo>
                    <a:pt x="58007" y="261080"/>
                  </a:lnTo>
                  <a:lnTo>
                    <a:pt x="54959" y="261080"/>
                  </a:lnTo>
                  <a:lnTo>
                    <a:pt x="53435" y="262604"/>
                  </a:lnTo>
                  <a:lnTo>
                    <a:pt x="38195" y="262604"/>
                  </a:lnTo>
                  <a:lnTo>
                    <a:pt x="36671" y="261080"/>
                  </a:lnTo>
                  <a:lnTo>
                    <a:pt x="32099" y="261080"/>
                  </a:lnTo>
                  <a:lnTo>
                    <a:pt x="32099" y="259556"/>
                  </a:lnTo>
                  <a:lnTo>
                    <a:pt x="30575" y="259556"/>
                  </a:lnTo>
                  <a:close/>
                </a:path>
                <a:path w="114934" h="262889">
                  <a:moveTo>
                    <a:pt x="102298" y="106870"/>
                  </a:moveTo>
                  <a:lnTo>
                    <a:pt x="102298" y="87058"/>
                  </a:lnTo>
                  <a:lnTo>
                    <a:pt x="103822" y="88582"/>
                  </a:lnTo>
                  <a:lnTo>
                    <a:pt x="103822" y="93154"/>
                  </a:lnTo>
                  <a:lnTo>
                    <a:pt x="105346" y="94678"/>
                  </a:lnTo>
                  <a:lnTo>
                    <a:pt x="105346" y="100774"/>
                  </a:lnTo>
                  <a:lnTo>
                    <a:pt x="102298" y="106870"/>
                  </a:lnTo>
                  <a:close/>
                </a:path>
                <a:path w="114934" h="262889">
                  <a:moveTo>
                    <a:pt x="61055" y="109918"/>
                  </a:moveTo>
                  <a:lnTo>
                    <a:pt x="61055" y="84010"/>
                  </a:lnTo>
                  <a:lnTo>
                    <a:pt x="100774" y="84010"/>
                  </a:lnTo>
                  <a:lnTo>
                    <a:pt x="102298" y="85534"/>
                  </a:lnTo>
                  <a:lnTo>
                    <a:pt x="102298" y="108394"/>
                  </a:lnTo>
                  <a:lnTo>
                    <a:pt x="100774" y="109918"/>
                  </a:lnTo>
                  <a:lnTo>
                    <a:pt x="61055" y="109918"/>
                  </a:lnTo>
                  <a:close/>
                </a:path>
                <a:path w="114934" h="262889">
                  <a:moveTo>
                    <a:pt x="1524" y="106870"/>
                  </a:moveTo>
                  <a:lnTo>
                    <a:pt x="1524" y="87058"/>
                  </a:lnTo>
                  <a:lnTo>
                    <a:pt x="4572" y="84010"/>
                  </a:lnTo>
                  <a:lnTo>
                    <a:pt x="30575" y="84010"/>
                  </a:lnTo>
                  <a:lnTo>
                    <a:pt x="30575" y="109918"/>
                  </a:lnTo>
                  <a:lnTo>
                    <a:pt x="4572" y="109918"/>
                  </a:lnTo>
                  <a:lnTo>
                    <a:pt x="1524" y="106870"/>
                  </a:lnTo>
                  <a:close/>
                </a:path>
                <a:path w="114934" h="262889">
                  <a:moveTo>
                    <a:pt x="0" y="100774"/>
                  </a:moveTo>
                  <a:lnTo>
                    <a:pt x="0" y="93154"/>
                  </a:lnTo>
                  <a:lnTo>
                    <a:pt x="1524" y="90106"/>
                  </a:lnTo>
                  <a:lnTo>
                    <a:pt x="1524" y="103822"/>
                  </a:lnTo>
                  <a:lnTo>
                    <a:pt x="0" y="1007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6" name="object 46"/>
            <p:cNvSpPr/>
            <p:nvPr/>
          </p:nvSpPr>
          <p:spPr>
            <a:xfrm>
              <a:off x="6629590" y="2391536"/>
              <a:ext cx="137350" cy="18311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7" name="object 47"/>
            <p:cNvSpPr/>
            <p:nvPr/>
          </p:nvSpPr>
          <p:spPr>
            <a:xfrm>
              <a:off x="6811232" y="2394584"/>
              <a:ext cx="118967" cy="17706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8" name="object 48"/>
            <p:cNvSpPr/>
            <p:nvPr/>
          </p:nvSpPr>
          <p:spPr>
            <a:xfrm>
              <a:off x="6954678" y="2391590"/>
              <a:ext cx="154114" cy="18311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49" name="object 49"/>
          <p:cNvSpPr/>
          <p:nvPr/>
        </p:nvSpPr>
        <p:spPr>
          <a:xfrm>
            <a:off x="6119258" y="2240497"/>
            <a:ext cx="83485" cy="15532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/>
          <p:nvPr/>
        </p:nvSpPr>
        <p:spPr>
          <a:xfrm>
            <a:off x="6305857" y="2171265"/>
            <a:ext cx="1285427" cy="22585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1145823" y="2593009"/>
            <a:ext cx="916138" cy="21144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52" name="object 52"/>
          <p:cNvGrpSpPr/>
          <p:nvPr/>
        </p:nvGrpSpPr>
        <p:grpSpPr>
          <a:xfrm>
            <a:off x="2163691" y="2592926"/>
            <a:ext cx="428421" cy="156925"/>
            <a:chOff x="2530316" y="2803683"/>
            <a:chExt cx="501015" cy="183515"/>
          </a:xfrm>
        </p:grpSpPr>
        <p:sp>
          <p:nvSpPr>
            <p:cNvPr id="53" name="object 53"/>
            <p:cNvSpPr/>
            <p:nvPr/>
          </p:nvSpPr>
          <p:spPr>
            <a:xfrm>
              <a:off x="2530316" y="2803683"/>
              <a:ext cx="137350" cy="18326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4" name="object 54"/>
            <p:cNvSpPr/>
            <p:nvPr/>
          </p:nvSpPr>
          <p:spPr>
            <a:xfrm>
              <a:off x="2711958" y="2803778"/>
              <a:ext cx="167830" cy="18316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5" name="object 55"/>
            <p:cNvSpPr/>
            <p:nvPr/>
          </p:nvSpPr>
          <p:spPr>
            <a:xfrm>
              <a:off x="2911887" y="2803778"/>
              <a:ext cx="119062" cy="18316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56" name="object 56"/>
          <p:cNvSpPr/>
          <p:nvPr/>
        </p:nvSpPr>
        <p:spPr>
          <a:xfrm>
            <a:off x="2702720" y="2523776"/>
            <a:ext cx="1111859" cy="22585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57" name="object 57"/>
          <p:cNvGrpSpPr/>
          <p:nvPr/>
        </p:nvGrpSpPr>
        <p:grpSpPr>
          <a:xfrm>
            <a:off x="3918996" y="2525079"/>
            <a:ext cx="426792" cy="224799"/>
            <a:chOff x="4583048" y="2724340"/>
            <a:chExt cx="499109" cy="262890"/>
          </a:xfrm>
        </p:grpSpPr>
        <p:sp>
          <p:nvSpPr>
            <p:cNvPr id="58" name="object 58"/>
            <p:cNvSpPr/>
            <p:nvPr/>
          </p:nvSpPr>
          <p:spPr>
            <a:xfrm>
              <a:off x="4583048" y="2724340"/>
              <a:ext cx="154305" cy="262890"/>
            </a:xfrm>
            <a:custGeom>
              <a:avLst/>
              <a:gdLst/>
              <a:ahLst/>
              <a:cxnLst/>
              <a:rect l="l" t="t" r="r" b="b"/>
              <a:pathLst>
                <a:path w="154304" h="262889">
                  <a:moveTo>
                    <a:pt x="152590" y="258032"/>
                  </a:moveTo>
                  <a:lnTo>
                    <a:pt x="152590" y="4572"/>
                  </a:lnTo>
                  <a:lnTo>
                    <a:pt x="154114" y="4572"/>
                  </a:lnTo>
                  <a:lnTo>
                    <a:pt x="154114" y="256508"/>
                  </a:lnTo>
                  <a:lnTo>
                    <a:pt x="152590" y="258032"/>
                  </a:lnTo>
                  <a:close/>
                </a:path>
                <a:path w="154304" h="262889">
                  <a:moveTo>
                    <a:pt x="126682" y="258032"/>
                  </a:moveTo>
                  <a:lnTo>
                    <a:pt x="126682" y="1524"/>
                  </a:lnTo>
                  <a:lnTo>
                    <a:pt x="132778" y="1524"/>
                  </a:lnTo>
                  <a:lnTo>
                    <a:pt x="135826" y="0"/>
                  </a:lnTo>
                  <a:lnTo>
                    <a:pt x="140398" y="0"/>
                  </a:lnTo>
                  <a:lnTo>
                    <a:pt x="143446" y="1524"/>
                  </a:lnTo>
                  <a:lnTo>
                    <a:pt x="149542" y="1524"/>
                  </a:lnTo>
                  <a:lnTo>
                    <a:pt x="151066" y="3048"/>
                  </a:lnTo>
                  <a:lnTo>
                    <a:pt x="152590" y="3048"/>
                  </a:lnTo>
                  <a:lnTo>
                    <a:pt x="152590" y="259556"/>
                  </a:lnTo>
                  <a:lnTo>
                    <a:pt x="148018" y="259556"/>
                  </a:lnTo>
                  <a:lnTo>
                    <a:pt x="146494" y="261080"/>
                  </a:lnTo>
                  <a:lnTo>
                    <a:pt x="134302" y="261080"/>
                  </a:lnTo>
                  <a:lnTo>
                    <a:pt x="132778" y="259556"/>
                  </a:lnTo>
                  <a:lnTo>
                    <a:pt x="128206" y="259556"/>
                  </a:lnTo>
                  <a:lnTo>
                    <a:pt x="128206" y="258032"/>
                  </a:lnTo>
                  <a:lnTo>
                    <a:pt x="126682" y="258032"/>
                  </a:lnTo>
                  <a:close/>
                </a:path>
                <a:path w="154304" h="262889">
                  <a:moveTo>
                    <a:pt x="32004" y="253748"/>
                  </a:moveTo>
                  <a:lnTo>
                    <a:pt x="32004" y="186309"/>
                  </a:lnTo>
                  <a:lnTo>
                    <a:pt x="33528" y="193929"/>
                  </a:lnTo>
                  <a:lnTo>
                    <a:pt x="35052" y="203073"/>
                  </a:lnTo>
                  <a:lnTo>
                    <a:pt x="36576" y="209169"/>
                  </a:lnTo>
                  <a:lnTo>
                    <a:pt x="39624" y="216789"/>
                  </a:lnTo>
                  <a:lnTo>
                    <a:pt x="42672" y="222885"/>
                  </a:lnTo>
                  <a:lnTo>
                    <a:pt x="47244" y="227457"/>
                  </a:lnTo>
                  <a:lnTo>
                    <a:pt x="53340" y="230505"/>
                  </a:lnTo>
                  <a:lnTo>
                    <a:pt x="58007" y="235077"/>
                  </a:lnTo>
                  <a:lnTo>
                    <a:pt x="65627" y="236696"/>
                  </a:lnTo>
                  <a:lnTo>
                    <a:pt x="80867" y="236696"/>
                  </a:lnTo>
                  <a:lnTo>
                    <a:pt x="85439" y="235077"/>
                  </a:lnTo>
                  <a:lnTo>
                    <a:pt x="88487" y="233553"/>
                  </a:lnTo>
                  <a:lnTo>
                    <a:pt x="93059" y="232029"/>
                  </a:lnTo>
                  <a:lnTo>
                    <a:pt x="96107" y="228981"/>
                  </a:lnTo>
                  <a:lnTo>
                    <a:pt x="100679" y="227457"/>
                  </a:lnTo>
                  <a:lnTo>
                    <a:pt x="117443" y="210693"/>
                  </a:lnTo>
                  <a:lnTo>
                    <a:pt x="122015" y="204597"/>
                  </a:lnTo>
                  <a:lnTo>
                    <a:pt x="122015" y="6096"/>
                  </a:lnTo>
                  <a:lnTo>
                    <a:pt x="123539" y="4572"/>
                  </a:lnTo>
                  <a:lnTo>
                    <a:pt x="123539" y="3048"/>
                  </a:lnTo>
                  <a:lnTo>
                    <a:pt x="126682" y="3048"/>
                  </a:lnTo>
                  <a:lnTo>
                    <a:pt x="126682" y="232029"/>
                  </a:lnTo>
                  <a:lnTo>
                    <a:pt x="119769" y="239513"/>
                  </a:lnTo>
                  <a:lnTo>
                    <a:pt x="84296" y="261080"/>
                  </a:lnTo>
                  <a:lnTo>
                    <a:pt x="71723" y="262432"/>
                  </a:lnTo>
                  <a:lnTo>
                    <a:pt x="59531" y="262338"/>
                  </a:lnTo>
                  <a:lnTo>
                    <a:pt x="58007" y="262262"/>
                  </a:lnTo>
                  <a:lnTo>
                    <a:pt x="50113" y="261270"/>
                  </a:lnTo>
                  <a:lnTo>
                    <a:pt x="42840" y="259389"/>
                  </a:lnTo>
                  <a:lnTo>
                    <a:pt x="36576" y="256508"/>
                  </a:lnTo>
                  <a:lnTo>
                    <a:pt x="32004" y="253748"/>
                  </a:lnTo>
                  <a:close/>
                </a:path>
                <a:path w="154304" h="262889">
                  <a:moveTo>
                    <a:pt x="0" y="172497"/>
                  </a:moveTo>
                  <a:lnTo>
                    <a:pt x="4572" y="134397"/>
                  </a:lnTo>
                  <a:lnTo>
                    <a:pt x="23145" y="98393"/>
                  </a:lnTo>
                  <a:lnTo>
                    <a:pt x="62873" y="79748"/>
                  </a:lnTo>
                  <a:lnTo>
                    <a:pt x="71723" y="79438"/>
                  </a:lnTo>
                  <a:lnTo>
                    <a:pt x="78581" y="79748"/>
                  </a:lnTo>
                  <a:lnTo>
                    <a:pt x="116300" y="98393"/>
                  </a:lnTo>
                  <a:lnTo>
                    <a:pt x="122015" y="103822"/>
                  </a:lnTo>
                  <a:lnTo>
                    <a:pt x="122015" y="137445"/>
                  </a:lnTo>
                  <a:lnTo>
                    <a:pt x="116300" y="129937"/>
                  </a:lnTo>
                  <a:lnTo>
                    <a:pt x="110585" y="123455"/>
                  </a:lnTo>
                  <a:lnTo>
                    <a:pt x="76009" y="105460"/>
                  </a:lnTo>
                  <a:lnTo>
                    <a:pt x="67151" y="105346"/>
                  </a:lnTo>
                  <a:lnTo>
                    <a:pt x="59531" y="106870"/>
                  </a:lnTo>
                  <a:lnTo>
                    <a:pt x="54864" y="111442"/>
                  </a:lnTo>
                  <a:lnTo>
                    <a:pt x="48768" y="114490"/>
                  </a:lnTo>
                  <a:lnTo>
                    <a:pt x="44196" y="119062"/>
                  </a:lnTo>
                  <a:lnTo>
                    <a:pt x="38100" y="131349"/>
                  </a:lnTo>
                  <a:lnTo>
                    <a:pt x="35052" y="138969"/>
                  </a:lnTo>
                  <a:lnTo>
                    <a:pt x="32004" y="154209"/>
                  </a:lnTo>
                  <a:lnTo>
                    <a:pt x="32004" y="253748"/>
                  </a:lnTo>
                  <a:lnTo>
                    <a:pt x="30027" y="252555"/>
                  </a:lnTo>
                  <a:lnTo>
                    <a:pt x="5381" y="215599"/>
                  </a:lnTo>
                  <a:lnTo>
                    <a:pt x="261" y="181673"/>
                  </a:lnTo>
                  <a:lnTo>
                    <a:pt x="0" y="1724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9" name="object 59"/>
            <p:cNvSpPr/>
            <p:nvPr/>
          </p:nvSpPr>
          <p:spPr>
            <a:xfrm>
              <a:off x="4781454" y="2803778"/>
              <a:ext cx="138874" cy="18316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0" name="object 60"/>
            <p:cNvSpPr/>
            <p:nvPr/>
          </p:nvSpPr>
          <p:spPr>
            <a:xfrm>
              <a:off x="4963001" y="2803778"/>
              <a:ext cx="119062" cy="18316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61" name="object 61"/>
          <p:cNvSpPr/>
          <p:nvPr/>
        </p:nvSpPr>
        <p:spPr>
          <a:xfrm>
            <a:off x="4446216" y="2525080"/>
            <a:ext cx="1136619" cy="22455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2" name="object 62"/>
          <p:cNvSpPr/>
          <p:nvPr/>
        </p:nvSpPr>
        <p:spPr>
          <a:xfrm>
            <a:off x="5689859" y="2523776"/>
            <a:ext cx="1222793" cy="22585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3" name="object 63"/>
          <p:cNvSpPr/>
          <p:nvPr/>
        </p:nvSpPr>
        <p:spPr>
          <a:xfrm>
            <a:off x="854806" y="3023791"/>
            <a:ext cx="80879" cy="7965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4" name="object 64"/>
          <p:cNvSpPr/>
          <p:nvPr/>
        </p:nvSpPr>
        <p:spPr>
          <a:xfrm>
            <a:off x="1158854" y="2970279"/>
            <a:ext cx="27692" cy="209052"/>
          </a:xfrm>
          <a:custGeom>
            <a:avLst/>
            <a:gdLst/>
            <a:ahLst/>
            <a:cxnLst/>
            <a:rect l="l" t="t" r="r" b="b"/>
            <a:pathLst>
              <a:path w="32384" h="244475">
                <a:moveTo>
                  <a:pt x="0" y="241173"/>
                </a:moveTo>
                <a:lnTo>
                  <a:pt x="0" y="4572"/>
                </a:lnTo>
                <a:lnTo>
                  <a:pt x="3048" y="1524"/>
                </a:lnTo>
                <a:lnTo>
                  <a:pt x="7620" y="1524"/>
                </a:lnTo>
                <a:lnTo>
                  <a:pt x="10668" y="0"/>
                </a:lnTo>
                <a:lnTo>
                  <a:pt x="21336" y="0"/>
                </a:lnTo>
                <a:lnTo>
                  <a:pt x="22860" y="1524"/>
                </a:lnTo>
                <a:lnTo>
                  <a:pt x="27432" y="1524"/>
                </a:lnTo>
                <a:lnTo>
                  <a:pt x="28956" y="3048"/>
                </a:lnTo>
                <a:lnTo>
                  <a:pt x="30480" y="3048"/>
                </a:lnTo>
                <a:lnTo>
                  <a:pt x="30480" y="4572"/>
                </a:lnTo>
                <a:lnTo>
                  <a:pt x="32004" y="6096"/>
                </a:lnTo>
                <a:lnTo>
                  <a:pt x="32004" y="239649"/>
                </a:lnTo>
                <a:lnTo>
                  <a:pt x="28956" y="242697"/>
                </a:lnTo>
                <a:lnTo>
                  <a:pt x="25908" y="242697"/>
                </a:lnTo>
                <a:lnTo>
                  <a:pt x="22860" y="244221"/>
                </a:lnTo>
                <a:lnTo>
                  <a:pt x="7620" y="244221"/>
                </a:lnTo>
                <a:lnTo>
                  <a:pt x="6096" y="242697"/>
                </a:lnTo>
                <a:lnTo>
                  <a:pt x="1524" y="242697"/>
                </a:lnTo>
                <a:lnTo>
                  <a:pt x="1524" y="241173"/>
                </a:lnTo>
                <a:lnTo>
                  <a:pt x="0" y="2411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65" name="object 65"/>
          <p:cNvGrpSpPr/>
          <p:nvPr/>
        </p:nvGrpSpPr>
        <p:grpSpPr>
          <a:xfrm>
            <a:off x="1226702" y="3023792"/>
            <a:ext cx="271496" cy="158011"/>
            <a:chOff x="1434560" y="3307556"/>
            <a:chExt cx="317500" cy="184785"/>
          </a:xfrm>
        </p:grpSpPr>
        <p:sp>
          <p:nvSpPr>
            <p:cNvPr id="66" name="object 66"/>
            <p:cNvSpPr/>
            <p:nvPr/>
          </p:nvSpPr>
          <p:spPr>
            <a:xfrm>
              <a:off x="1434560" y="3307556"/>
              <a:ext cx="117538" cy="184689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7" name="object 67"/>
            <p:cNvSpPr/>
            <p:nvPr/>
          </p:nvSpPr>
          <p:spPr>
            <a:xfrm>
              <a:off x="1585626" y="3307556"/>
              <a:ext cx="166401" cy="184689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68" name="object 68"/>
          <p:cNvSpPr/>
          <p:nvPr/>
        </p:nvSpPr>
        <p:spPr>
          <a:xfrm>
            <a:off x="1537267" y="2955945"/>
            <a:ext cx="26607" cy="223170"/>
          </a:xfrm>
          <a:custGeom>
            <a:avLst/>
            <a:gdLst/>
            <a:ahLst/>
            <a:cxnLst/>
            <a:rect l="l" t="t" r="r" b="b"/>
            <a:pathLst>
              <a:path w="31114" h="260985">
                <a:moveTo>
                  <a:pt x="0" y="257936"/>
                </a:moveTo>
                <a:lnTo>
                  <a:pt x="0" y="3047"/>
                </a:lnTo>
                <a:lnTo>
                  <a:pt x="1619" y="3047"/>
                </a:lnTo>
                <a:lnTo>
                  <a:pt x="1619" y="1523"/>
                </a:lnTo>
                <a:lnTo>
                  <a:pt x="4667" y="1523"/>
                </a:lnTo>
                <a:lnTo>
                  <a:pt x="6191" y="0"/>
                </a:lnTo>
                <a:lnTo>
                  <a:pt x="24479" y="0"/>
                </a:lnTo>
                <a:lnTo>
                  <a:pt x="26003" y="1523"/>
                </a:lnTo>
                <a:lnTo>
                  <a:pt x="29051" y="1523"/>
                </a:lnTo>
                <a:lnTo>
                  <a:pt x="29051" y="3047"/>
                </a:lnTo>
                <a:lnTo>
                  <a:pt x="30575" y="3047"/>
                </a:lnTo>
                <a:lnTo>
                  <a:pt x="30575" y="254888"/>
                </a:lnTo>
                <a:lnTo>
                  <a:pt x="30575" y="257936"/>
                </a:lnTo>
                <a:lnTo>
                  <a:pt x="29051" y="257936"/>
                </a:lnTo>
                <a:lnTo>
                  <a:pt x="29051" y="259460"/>
                </a:lnTo>
                <a:lnTo>
                  <a:pt x="24479" y="259460"/>
                </a:lnTo>
                <a:lnTo>
                  <a:pt x="22955" y="260984"/>
                </a:lnTo>
                <a:lnTo>
                  <a:pt x="6191" y="260984"/>
                </a:lnTo>
                <a:lnTo>
                  <a:pt x="4667" y="259460"/>
                </a:lnTo>
                <a:lnTo>
                  <a:pt x="1619" y="259460"/>
                </a:lnTo>
                <a:lnTo>
                  <a:pt x="1619" y="257936"/>
                </a:lnTo>
                <a:lnTo>
                  <a:pt x="0" y="2579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9" name="object 69"/>
          <p:cNvSpPr/>
          <p:nvPr/>
        </p:nvSpPr>
        <p:spPr>
          <a:xfrm>
            <a:off x="1602588" y="3023792"/>
            <a:ext cx="117449" cy="15792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70" name="object 70"/>
          <p:cNvGrpSpPr/>
          <p:nvPr/>
        </p:nvGrpSpPr>
        <p:grpSpPr>
          <a:xfrm>
            <a:off x="1833578" y="3023792"/>
            <a:ext cx="255750" cy="158011"/>
            <a:chOff x="2144267" y="3307556"/>
            <a:chExt cx="299085" cy="184785"/>
          </a:xfrm>
        </p:grpSpPr>
        <p:sp>
          <p:nvSpPr>
            <p:cNvPr id="71" name="object 71"/>
            <p:cNvSpPr/>
            <p:nvPr/>
          </p:nvSpPr>
          <p:spPr>
            <a:xfrm>
              <a:off x="2144267" y="3307556"/>
              <a:ext cx="137350" cy="184689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2" name="object 72"/>
            <p:cNvSpPr/>
            <p:nvPr/>
          </p:nvSpPr>
          <p:spPr>
            <a:xfrm>
              <a:off x="2324290" y="3307556"/>
              <a:ext cx="119062" cy="184689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73" name="object 73"/>
          <p:cNvSpPr/>
          <p:nvPr/>
        </p:nvSpPr>
        <p:spPr>
          <a:xfrm>
            <a:off x="2180714" y="2954559"/>
            <a:ext cx="1020473" cy="28205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4" name="object 74"/>
          <p:cNvSpPr/>
          <p:nvPr/>
        </p:nvSpPr>
        <p:spPr>
          <a:xfrm>
            <a:off x="3301696" y="2957247"/>
            <a:ext cx="131947" cy="224799"/>
          </a:xfrm>
          <a:custGeom>
            <a:avLst/>
            <a:gdLst/>
            <a:ahLst/>
            <a:cxnLst/>
            <a:rect l="l" t="t" r="r" b="b"/>
            <a:pathLst>
              <a:path w="154304" h="262889">
                <a:moveTo>
                  <a:pt x="32004" y="251678"/>
                </a:moveTo>
                <a:lnTo>
                  <a:pt x="32004" y="167925"/>
                </a:lnTo>
                <a:lnTo>
                  <a:pt x="32242" y="174545"/>
                </a:lnTo>
                <a:lnTo>
                  <a:pt x="33289" y="187213"/>
                </a:lnTo>
                <a:lnTo>
                  <a:pt x="53435" y="230505"/>
                </a:lnTo>
                <a:lnTo>
                  <a:pt x="65627" y="235077"/>
                </a:lnTo>
                <a:lnTo>
                  <a:pt x="82391" y="235077"/>
                </a:lnTo>
                <a:lnTo>
                  <a:pt x="85439" y="233553"/>
                </a:lnTo>
                <a:lnTo>
                  <a:pt x="90011" y="232029"/>
                </a:lnTo>
                <a:lnTo>
                  <a:pt x="93059" y="230505"/>
                </a:lnTo>
                <a:lnTo>
                  <a:pt x="97631" y="228981"/>
                </a:lnTo>
                <a:lnTo>
                  <a:pt x="100679" y="225933"/>
                </a:lnTo>
                <a:lnTo>
                  <a:pt x="105346" y="222885"/>
                </a:lnTo>
                <a:lnTo>
                  <a:pt x="114490" y="213741"/>
                </a:lnTo>
                <a:lnTo>
                  <a:pt x="119062" y="209073"/>
                </a:lnTo>
                <a:lnTo>
                  <a:pt x="123634" y="202977"/>
                </a:lnTo>
                <a:lnTo>
                  <a:pt x="123634" y="3048"/>
                </a:lnTo>
                <a:lnTo>
                  <a:pt x="125158" y="3048"/>
                </a:lnTo>
                <a:lnTo>
                  <a:pt x="125158" y="1524"/>
                </a:lnTo>
                <a:lnTo>
                  <a:pt x="126682" y="1524"/>
                </a:lnTo>
                <a:lnTo>
                  <a:pt x="128206" y="0"/>
                </a:lnTo>
                <a:lnTo>
                  <a:pt x="151066" y="0"/>
                </a:lnTo>
                <a:lnTo>
                  <a:pt x="151066" y="1524"/>
                </a:lnTo>
                <a:lnTo>
                  <a:pt x="154114" y="1524"/>
                </a:lnTo>
                <a:lnTo>
                  <a:pt x="154114" y="256413"/>
                </a:lnTo>
                <a:lnTo>
                  <a:pt x="152590" y="257937"/>
                </a:lnTo>
                <a:lnTo>
                  <a:pt x="149542" y="257937"/>
                </a:lnTo>
                <a:lnTo>
                  <a:pt x="148018" y="259461"/>
                </a:lnTo>
                <a:lnTo>
                  <a:pt x="132778" y="259461"/>
                </a:lnTo>
                <a:lnTo>
                  <a:pt x="131254" y="257937"/>
                </a:lnTo>
                <a:lnTo>
                  <a:pt x="129730" y="257937"/>
                </a:lnTo>
                <a:lnTo>
                  <a:pt x="128206" y="256413"/>
                </a:lnTo>
                <a:lnTo>
                  <a:pt x="128206" y="254889"/>
                </a:lnTo>
                <a:lnTo>
                  <a:pt x="126682" y="254889"/>
                </a:lnTo>
                <a:lnTo>
                  <a:pt x="126682" y="232029"/>
                </a:lnTo>
                <a:lnTo>
                  <a:pt x="120680" y="238577"/>
                </a:lnTo>
                <a:lnTo>
                  <a:pt x="114097" y="244411"/>
                </a:lnTo>
                <a:lnTo>
                  <a:pt x="106925" y="249388"/>
                </a:lnTo>
                <a:lnTo>
                  <a:pt x="99155" y="253365"/>
                </a:lnTo>
                <a:lnTo>
                  <a:pt x="92035" y="257365"/>
                </a:lnTo>
                <a:lnTo>
                  <a:pt x="84486" y="260223"/>
                </a:lnTo>
                <a:lnTo>
                  <a:pt x="76652" y="261937"/>
                </a:lnTo>
                <a:lnTo>
                  <a:pt x="68675" y="262509"/>
                </a:lnTo>
                <a:lnTo>
                  <a:pt x="59817" y="261961"/>
                </a:lnTo>
                <a:lnTo>
                  <a:pt x="51530" y="260413"/>
                </a:lnTo>
                <a:lnTo>
                  <a:pt x="43815" y="258008"/>
                </a:lnTo>
                <a:lnTo>
                  <a:pt x="36671" y="254889"/>
                </a:lnTo>
                <a:lnTo>
                  <a:pt x="32004" y="251678"/>
                </a:lnTo>
                <a:close/>
              </a:path>
              <a:path w="154304" h="262889">
                <a:moveTo>
                  <a:pt x="0" y="170973"/>
                </a:moveTo>
                <a:lnTo>
                  <a:pt x="4572" y="132778"/>
                </a:lnTo>
                <a:lnTo>
                  <a:pt x="23147" y="96774"/>
                </a:lnTo>
                <a:lnTo>
                  <a:pt x="64389" y="78128"/>
                </a:lnTo>
                <a:lnTo>
                  <a:pt x="74771" y="77888"/>
                </a:lnTo>
                <a:lnTo>
                  <a:pt x="80081" y="78128"/>
                </a:lnTo>
                <a:lnTo>
                  <a:pt x="117894" y="96774"/>
                </a:lnTo>
                <a:lnTo>
                  <a:pt x="123634" y="102203"/>
                </a:lnTo>
                <a:lnTo>
                  <a:pt x="123634" y="135826"/>
                </a:lnTo>
                <a:lnTo>
                  <a:pt x="117679" y="128373"/>
                </a:lnTo>
                <a:lnTo>
                  <a:pt x="111430" y="121920"/>
                </a:lnTo>
                <a:lnTo>
                  <a:pt x="74771" y="103727"/>
                </a:lnTo>
                <a:lnTo>
                  <a:pt x="67151" y="103727"/>
                </a:lnTo>
                <a:lnTo>
                  <a:pt x="61055" y="105346"/>
                </a:lnTo>
                <a:lnTo>
                  <a:pt x="54959" y="109918"/>
                </a:lnTo>
                <a:lnTo>
                  <a:pt x="50387" y="112966"/>
                </a:lnTo>
                <a:lnTo>
                  <a:pt x="45815" y="117538"/>
                </a:lnTo>
                <a:lnTo>
                  <a:pt x="42767" y="123634"/>
                </a:lnTo>
                <a:lnTo>
                  <a:pt x="38195" y="129730"/>
                </a:lnTo>
                <a:lnTo>
                  <a:pt x="35147" y="144970"/>
                </a:lnTo>
                <a:lnTo>
                  <a:pt x="33528" y="152590"/>
                </a:lnTo>
                <a:lnTo>
                  <a:pt x="32004" y="160305"/>
                </a:lnTo>
                <a:lnTo>
                  <a:pt x="32004" y="251678"/>
                </a:lnTo>
                <a:lnTo>
                  <a:pt x="30924" y="250936"/>
                </a:lnTo>
                <a:lnTo>
                  <a:pt x="6238" y="214034"/>
                </a:lnTo>
                <a:lnTo>
                  <a:pt x="4572" y="206025"/>
                </a:lnTo>
                <a:lnTo>
                  <a:pt x="2571" y="197762"/>
                </a:lnTo>
                <a:lnTo>
                  <a:pt x="1143" y="189071"/>
                </a:lnTo>
                <a:lnTo>
                  <a:pt x="285" y="180093"/>
                </a:lnTo>
                <a:lnTo>
                  <a:pt x="0" y="170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5" name="object 75"/>
          <p:cNvSpPr/>
          <p:nvPr/>
        </p:nvSpPr>
        <p:spPr>
          <a:xfrm>
            <a:off x="3472656" y="3023792"/>
            <a:ext cx="143513" cy="15792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76" name="object 76"/>
          <p:cNvGrpSpPr/>
          <p:nvPr/>
        </p:nvGrpSpPr>
        <p:grpSpPr>
          <a:xfrm>
            <a:off x="3715374" y="2968976"/>
            <a:ext cx="487065" cy="212853"/>
            <a:chOff x="4344923" y="3243452"/>
            <a:chExt cx="569595" cy="248920"/>
          </a:xfrm>
        </p:grpSpPr>
        <p:sp>
          <p:nvSpPr>
            <p:cNvPr id="77" name="object 77"/>
            <p:cNvSpPr/>
            <p:nvPr/>
          </p:nvSpPr>
          <p:spPr>
            <a:xfrm>
              <a:off x="4344923" y="3243452"/>
              <a:ext cx="148018" cy="248793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8" name="object 78"/>
            <p:cNvSpPr/>
            <p:nvPr/>
          </p:nvSpPr>
          <p:spPr>
            <a:xfrm>
              <a:off x="4535709" y="3446526"/>
              <a:ext cx="40005" cy="43180"/>
            </a:xfrm>
            <a:custGeom>
              <a:avLst/>
              <a:gdLst/>
              <a:ahLst/>
              <a:cxnLst/>
              <a:rect l="l" t="t" r="r" b="b"/>
              <a:pathLst>
                <a:path w="40004" h="43179">
                  <a:moveTo>
                    <a:pt x="0" y="30480"/>
                  </a:moveTo>
                  <a:lnTo>
                    <a:pt x="0" y="7620"/>
                  </a:lnTo>
                  <a:lnTo>
                    <a:pt x="6095" y="1524"/>
                  </a:lnTo>
                  <a:lnTo>
                    <a:pt x="12191" y="0"/>
                  </a:lnTo>
                  <a:lnTo>
                    <a:pt x="27431" y="0"/>
                  </a:lnTo>
                  <a:lnTo>
                    <a:pt x="32003" y="1524"/>
                  </a:lnTo>
                  <a:lnTo>
                    <a:pt x="35051" y="4572"/>
                  </a:lnTo>
                  <a:lnTo>
                    <a:pt x="38195" y="6096"/>
                  </a:lnTo>
                  <a:lnTo>
                    <a:pt x="39719" y="12192"/>
                  </a:lnTo>
                  <a:lnTo>
                    <a:pt x="39719" y="21336"/>
                  </a:lnTo>
                  <a:lnTo>
                    <a:pt x="39719" y="30480"/>
                  </a:lnTo>
                  <a:lnTo>
                    <a:pt x="38195" y="35052"/>
                  </a:lnTo>
                  <a:lnTo>
                    <a:pt x="32003" y="41148"/>
                  </a:lnTo>
                  <a:lnTo>
                    <a:pt x="27431" y="42672"/>
                  </a:lnTo>
                  <a:lnTo>
                    <a:pt x="12191" y="42672"/>
                  </a:lnTo>
                  <a:lnTo>
                    <a:pt x="6095" y="41148"/>
                  </a:lnTo>
                  <a:lnTo>
                    <a:pt x="1523" y="36576"/>
                  </a:lnTo>
                  <a:lnTo>
                    <a:pt x="0" y="3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9" name="object 79"/>
            <p:cNvSpPr/>
            <p:nvPr/>
          </p:nvSpPr>
          <p:spPr>
            <a:xfrm>
              <a:off x="4618100" y="3243452"/>
              <a:ext cx="215169" cy="248793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0" name="object 80"/>
            <p:cNvSpPr/>
            <p:nvPr/>
          </p:nvSpPr>
          <p:spPr>
            <a:xfrm>
              <a:off x="4874513" y="3446526"/>
              <a:ext cx="40005" cy="43180"/>
            </a:xfrm>
            <a:custGeom>
              <a:avLst/>
              <a:gdLst/>
              <a:ahLst/>
              <a:cxnLst/>
              <a:rect l="l" t="t" r="r" b="b"/>
              <a:pathLst>
                <a:path w="40004" h="43179">
                  <a:moveTo>
                    <a:pt x="0" y="30480"/>
                  </a:moveTo>
                  <a:lnTo>
                    <a:pt x="0" y="12192"/>
                  </a:lnTo>
                  <a:lnTo>
                    <a:pt x="1523" y="7620"/>
                  </a:lnTo>
                  <a:lnTo>
                    <a:pt x="4571" y="4572"/>
                  </a:lnTo>
                  <a:lnTo>
                    <a:pt x="6095" y="1524"/>
                  </a:lnTo>
                  <a:lnTo>
                    <a:pt x="12191" y="0"/>
                  </a:lnTo>
                  <a:lnTo>
                    <a:pt x="27431" y="0"/>
                  </a:lnTo>
                  <a:lnTo>
                    <a:pt x="32003" y="1524"/>
                  </a:lnTo>
                  <a:lnTo>
                    <a:pt x="35051" y="4572"/>
                  </a:lnTo>
                  <a:lnTo>
                    <a:pt x="38195" y="6096"/>
                  </a:lnTo>
                  <a:lnTo>
                    <a:pt x="39719" y="12192"/>
                  </a:lnTo>
                  <a:lnTo>
                    <a:pt x="39719" y="21336"/>
                  </a:lnTo>
                  <a:lnTo>
                    <a:pt x="39719" y="30480"/>
                  </a:lnTo>
                  <a:lnTo>
                    <a:pt x="38195" y="35052"/>
                  </a:lnTo>
                  <a:lnTo>
                    <a:pt x="32003" y="41148"/>
                  </a:lnTo>
                  <a:lnTo>
                    <a:pt x="27431" y="42672"/>
                  </a:lnTo>
                  <a:lnTo>
                    <a:pt x="12191" y="42672"/>
                  </a:lnTo>
                  <a:lnTo>
                    <a:pt x="6095" y="41148"/>
                  </a:lnTo>
                  <a:lnTo>
                    <a:pt x="4571" y="38100"/>
                  </a:lnTo>
                  <a:lnTo>
                    <a:pt x="1523" y="36576"/>
                  </a:lnTo>
                  <a:lnTo>
                    <a:pt x="0" y="30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4305228" y="2954560"/>
            <a:ext cx="436023" cy="227514"/>
            <a:chOff x="5034724" y="3226593"/>
            <a:chExt cx="509905" cy="266065"/>
          </a:xfrm>
        </p:grpSpPr>
        <p:sp>
          <p:nvSpPr>
            <p:cNvPr id="82" name="object 82"/>
            <p:cNvSpPr/>
            <p:nvPr/>
          </p:nvSpPr>
          <p:spPr>
            <a:xfrm>
              <a:off x="5034724" y="3226593"/>
              <a:ext cx="114935" cy="262890"/>
            </a:xfrm>
            <a:custGeom>
              <a:avLst/>
              <a:gdLst/>
              <a:ahLst/>
              <a:cxnLst/>
              <a:rect l="l" t="t" r="r" b="b"/>
              <a:pathLst>
                <a:path w="114935" h="262889">
                  <a:moveTo>
                    <a:pt x="112966" y="27527"/>
                  </a:moveTo>
                  <a:lnTo>
                    <a:pt x="112966" y="12287"/>
                  </a:lnTo>
                  <a:lnTo>
                    <a:pt x="114490" y="13811"/>
                  </a:lnTo>
                  <a:lnTo>
                    <a:pt x="114490" y="26003"/>
                  </a:lnTo>
                  <a:lnTo>
                    <a:pt x="112966" y="27527"/>
                  </a:lnTo>
                  <a:close/>
                </a:path>
                <a:path w="114935" h="262889">
                  <a:moveTo>
                    <a:pt x="30575" y="259556"/>
                  </a:moveTo>
                  <a:lnTo>
                    <a:pt x="30575" y="67246"/>
                  </a:lnTo>
                  <a:lnTo>
                    <a:pt x="33623" y="36671"/>
                  </a:lnTo>
                  <a:lnTo>
                    <a:pt x="35147" y="27527"/>
                  </a:lnTo>
                  <a:lnTo>
                    <a:pt x="39719" y="21431"/>
                  </a:lnTo>
                  <a:lnTo>
                    <a:pt x="42767" y="15335"/>
                  </a:lnTo>
                  <a:lnTo>
                    <a:pt x="47339" y="10763"/>
                  </a:lnTo>
                  <a:lnTo>
                    <a:pt x="53435" y="6191"/>
                  </a:lnTo>
                  <a:lnTo>
                    <a:pt x="61055" y="4667"/>
                  </a:lnTo>
                  <a:lnTo>
                    <a:pt x="67151" y="1619"/>
                  </a:lnTo>
                  <a:lnTo>
                    <a:pt x="74771" y="0"/>
                  </a:lnTo>
                  <a:lnTo>
                    <a:pt x="93154" y="0"/>
                  </a:lnTo>
                  <a:lnTo>
                    <a:pt x="97726" y="1619"/>
                  </a:lnTo>
                  <a:lnTo>
                    <a:pt x="100774" y="1619"/>
                  </a:lnTo>
                  <a:lnTo>
                    <a:pt x="106870" y="4667"/>
                  </a:lnTo>
                  <a:lnTo>
                    <a:pt x="108394" y="4667"/>
                  </a:lnTo>
                  <a:lnTo>
                    <a:pt x="109918" y="6191"/>
                  </a:lnTo>
                  <a:lnTo>
                    <a:pt x="111442" y="6191"/>
                  </a:lnTo>
                  <a:lnTo>
                    <a:pt x="111442" y="7715"/>
                  </a:lnTo>
                  <a:lnTo>
                    <a:pt x="112966" y="7715"/>
                  </a:lnTo>
                  <a:lnTo>
                    <a:pt x="112966" y="30575"/>
                  </a:lnTo>
                  <a:lnTo>
                    <a:pt x="105346" y="30575"/>
                  </a:lnTo>
                  <a:lnTo>
                    <a:pt x="103822" y="29051"/>
                  </a:lnTo>
                  <a:lnTo>
                    <a:pt x="102298" y="29051"/>
                  </a:lnTo>
                  <a:lnTo>
                    <a:pt x="99250" y="27527"/>
                  </a:lnTo>
                  <a:lnTo>
                    <a:pt x="97726" y="27527"/>
                  </a:lnTo>
                  <a:lnTo>
                    <a:pt x="94678" y="26003"/>
                  </a:lnTo>
                  <a:lnTo>
                    <a:pt x="77819" y="26003"/>
                  </a:lnTo>
                  <a:lnTo>
                    <a:pt x="71723" y="29051"/>
                  </a:lnTo>
                  <a:lnTo>
                    <a:pt x="68675" y="32099"/>
                  </a:lnTo>
                  <a:lnTo>
                    <a:pt x="67151" y="35147"/>
                  </a:lnTo>
                  <a:lnTo>
                    <a:pt x="64103" y="38195"/>
                  </a:lnTo>
                  <a:lnTo>
                    <a:pt x="64103" y="42767"/>
                  </a:lnTo>
                  <a:lnTo>
                    <a:pt x="61055" y="51911"/>
                  </a:lnTo>
                  <a:lnTo>
                    <a:pt x="61055" y="259556"/>
                  </a:lnTo>
                  <a:lnTo>
                    <a:pt x="59531" y="259556"/>
                  </a:lnTo>
                  <a:lnTo>
                    <a:pt x="59531" y="261080"/>
                  </a:lnTo>
                  <a:lnTo>
                    <a:pt x="54959" y="261080"/>
                  </a:lnTo>
                  <a:lnTo>
                    <a:pt x="53435" y="262604"/>
                  </a:lnTo>
                  <a:lnTo>
                    <a:pt x="36671" y="262604"/>
                  </a:lnTo>
                  <a:lnTo>
                    <a:pt x="35147" y="261080"/>
                  </a:lnTo>
                  <a:lnTo>
                    <a:pt x="32099" y="261080"/>
                  </a:lnTo>
                  <a:lnTo>
                    <a:pt x="32099" y="259556"/>
                  </a:lnTo>
                  <a:lnTo>
                    <a:pt x="30575" y="259556"/>
                  </a:lnTo>
                  <a:close/>
                </a:path>
                <a:path w="114935" h="262889">
                  <a:moveTo>
                    <a:pt x="103822" y="103822"/>
                  </a:moveTo>
                  <a:lnTo>
                    <a:pt x="103822" y="91630"/>
                  </a:lnTo>
                  <a:lnTo>
                    <a:pt x="105346" y="93154"/>
                  </a:lnTo>
                  <a:lnTo>
                    <a:pt x="105346" y="100774"/>
                  </a:lnTo>
                  <a:lnTo>
                    <a:pt x="103822" y="103822"/>
                  </a:lnTo>
                  <a:close/>
                </a:path>
                <a:path w="114935" h="262889">
                  <a:moveTo>
                    <a:pt x="61055" y="110013"/>
                  </a:moveTo>
                  <a:lnTo>
                    <a:pt x="61055" y="84010"/>
                  </a:lnTo>
                  <a:lnTo>
                    <a:pt x="100774" y="84010"/>
                  </a:lnTo>
                  <a:lnTo>
                    <a:pt x="103822" y="87058"/>
                  </a:lnTo>
                  <a:lnTo>
                    <a:pt x="103822" y="106870"/>
                  </a:lnTo>
                  <a:lnTo>
                    <a:pt x="102298" y="108489"/>
                  </a:lnTo>
                  <a:lnTo>
                    <a:pt x="100774" y="110013"/>
                  </a:lnTo>
                  <a:lnTo>
                    <a:pt x="61055" y="110013"/>
                  </a:lnTo>
                  <a:close/>
                </a:path>
                <a:path w="114935" h="262889">
                  <a:moveTo>
                    <a:pt x="1524" y="106870"/>
                  </a:moveTo>
                  <a:lnTo>
                    <a:pt x="1524" y="87058"/>
                  </a:lnTo>
                  <a:lnTo>
                    <a:pt x="4572" y="84010"/>
                  </a:lnTo>
                  <a:lnTo>
                    <a:pt x="30575" y="84010"/>
                  </a:lnTo>
                  <a:lnTo>
                    <a:pt x="30575" y="110013"/>
                  </a:lnTo>
                  <a:lnTo>
                    <a:pt x="4572" y="110013"/>
                  </a:lnTo>
                  <a:lnTo>
                    <a:pt x="3048" y="108489"/>
                  </a:lnTo>
                  <a:lnTo>
                    <a:pt x="1524" y="106870"/>
                  </a:lnTo>
                  <a:close/>
                </a:path>
                <a:path w="114935" h="262889">
                  <a:moveTo>
                    <a:pt x="0" y="100774"/>
                  </a:moveTo>
                  <a:lnTo>
                    <a:pt x="0" y="93154"/>
                  </a:lnTo>
                  <a:lnTo>
                    <a:pt x="1524" y="91630"/>
                  </a:lnTo>
                  <a:lnTo>
                    <a:pt x="1524" y="105346"/>
                  </a:lnTo>
                  <a:lnTo>
                    <a:pt x="0" y="1007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3" name="object 83"/>
            <p:cNvSpPr/>
            <p:nvPr/>
          </p:nvSpPr>
          <p:spPr>
            <a:xfrm>
              <a:off x="5153786" y="3307556"/>
              <a:ext cx="138874" cy="184689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4" name="object 84"/>
            <p:cNvSpPr/>
            <p:nvPr/>
          </p:nvSpPr>
          <p:spPr>
            <a:xfrm>
              <a:off x="5336952" y="3307556"/>
              <a:ext cx="132778" cy="184689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5" name="object 85"/>
            <p:cNvSpPr/>
            <p:nvPr/>
          </p:nvSpPr>
          <p:spPr>
            <a:xfrm>
              <a:off x="5506307" y="3240404"/>
              <a:ext cx="38735" cy="248920"/>
            </a:xfrm>
            <a:custGeom>
              <a:avLst/>
              <a:gdLst/>
              <a:ahLst/>
              <a:cxnLst/>
              <a:rect l="l" t="t" r="r" b="b"/>
              <a:pathLst>
                <a:path w="38735" h="248920">
                  <a:moveTo>
                    <a:pt x="4572" y="245745"/>
                  </a:moveTo>
                  <a:lnTo>
                    <a:pt x="4572" y="71723"/>
                  </a:lnTo>
                  <a:lnTo>
                    <a:pt x="6096" y="71723"/>
                  </a:lnTo>
                  <a:lnTo>
                    <a:pt x="7620" y="70199"/>
                  </a:lnTo>
                  <a:lnTo>
                    <a:pt x="13811" y="70199"/>
                  </a:lnTo>
                  <a:lnTo>
                    <a:pt x="16859" y="68675"/>
                  </a:lnTo>
                  <a:lnTo>
                    <a:pt x="24479" y="68675"/>
                  </a:lnTo>
                  <a:lnTo>
                    <a:pt x="27527" y="70199"/>
                  </a:lnTo>
                  <a:lnTo>
                    <a:pt x="32099" y="70199"/>
                  </a:lnTo>
                  <a:lnTo>
                    <a:pt x="32099" y="71723"/>
                  </a:lnTo>
                  <a:lnTo>
                    <a:pt x="33623" y="71723"/>
                  </a:lnTo>
                  <a:lnTo>
                    <a:pt x="33623" y="73247"/>
                  </a:lnTo>
                  <a:lnTo>
                    <a:pt x="35147" y="74771"/>
                  </a:lnTo>
                  <a:lnTo>
                    <a:pt x="35147" y="244221"/>
                  </a:lnTo>
                  <a:lnTo>
                    <a:pt x="32099" y="247269"/>
                  </a:lnTo>
                  <a:lnTo>
                    <a:pt x="29051" y="247269"/>
                  </a:lnTo>
                  <a:lnTo>
                    <a:pt x="27527" y="248793"/>
                  </a:lnTo>
                  <a:lnTo>
                    <a:pt x="9144" y="248793"/>
                  </a:lnTo>
                  <a:lnTo>
                    <a:pt x="7620" y="247269"/>
                  </a:lnTo>
                  <a:lnTo>
                    <a:pt x="6096" y="247269"/>
                  </a:lnTo>
                  <a:lnTo>
                    <a:pt x="4572" y="245745"/>
                  </a:lnTo>
                  <a:close/>
                </a:path>
                <a:path w="38735" h="248920">
                  <a:moveTo>
                    <a:pt x="0" y="25908"/>
                  </a:moveTo>
                  <a:lnTo>
                    <a:pt x="0" y="12192"/>
                  </a:lnTo>
                  <a:lnTo>
                    <a:pt x="1524" y="6096"/>
                  </a:lnTo>
                  <a:lnTo>
                    <a:pt x="4572" y="4572"/>
                  </a:lnTo>
                  <a:lnTo>
                    <a:pt x="7620" y="1524"/>
                  </a:lnTo>
                  <a:lnTo>
                    <a:pt x="12192" y="0"/>
                  </a:lnTo>
                  <a:lnTo>
                    <a:pt x="26003" y="0"/>
                  </a:lnTo>
                  <a:lnTo>
                    <a:pt x="32099" y="1524"/>
                  </a:lnTo>
                  <a:lnTo>
                    <a:pt x="33623" y="4572"/>
                  </a:lnTo>
                  <a:lnTo>
                    <a:pt x="36671" y="6096"/>
                  </a:lnTo>
                  <a:lnTo>
                    <a:pt x="38195" y="10668"/>
                  </a:lnTo>
                  <a:lnTo>
                    <a:pt x="38195" y="25908"/>
                  </a:lnTo>
                  <a:lnTo>
                    <a:pt x="36671" y="30480"/>
                  </a:lnTo>
                  <a:lnTo>
                    <a:pt x="32099" y="35052"/>
                  </a:lnTo>
                  <a:lnTo>
                    <a:pt x="26003" y="36576"/>
                  </a:lnTo>
                  <a:lnTo>
                    <a:pt x="12192" y="36576"/>
                  </a:lnTo>
                  <a:lnTo>
                    <a:pt x="6096" y="35052"/>
                  </a:lnTo>
                  <a:lnTo>
                    <a:pt x="1524" y="30480"/>
                  </a:lnTo>
                  <a:lnTo>
                    <a:pt x="0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86" name="object 86"/>
          <p:cNvSpPr/>
          <p:nvPr/>
        </p:nvSpPr>
        <p:spPr>
          <a:xfrm>
            <a:off x="4786753" y="2955945"/>
            <a:ext cx="887468" cy="22577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87" name="object 87"/>
          <p:cNvGrpSpPr/>
          <p:nvPr/>
        </p:nvGrpSpPr>
        <p:grpSpPr>
          <a:xfrm>
            <a:off x="5773426" y="3023792"/>
            <a:ext cx="262266" cy="158011"/>
            <a:chOff x="6751701" y="3307556"/>
            <a:chExt cx="306705" cy="184785"/>
          </a:xfrm>
        </p:grpSpPr>
        <p:sp>
          <p:nvSpPr>
            <p:cNvPr id="88" name="object 88"/>
            <p:cNvSpPr/>
            <p:nvPr/>
          </p:nvSpPr>
          <p:spPr>
            <a:xfrm>
              <a:off x="6751701" y="3307556"/>
              <a:ext cx="118967" cy="184689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9" name="object 89"/>
            <p:cNvSpPr/>
            <p:nvPr/>
          </p:nvSpPr>
          <p:spPr>
            <a:xfrm>
              <a:off x="6913435" y="3309080"/>
              <a:ext cx="144970" cy="183165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90" name="object 90"/>
          <p:cNvSpPr/>
          <p:nvPr/>
        </p:nvSpPr>
        <p:spPr>
          <a:xfrm>
            <a:off x="6074868" y="3023792"/>
            <a:ext cx="117449" cy="157929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1" name="object 91"/>
          <p:cNvSpPr/>
          <p:nvPr/>
        </p:nvSpPr>
        <p:spPr>
          <a:xfrm>
            <a:off x="6313677" y="2962460"/>
            <a:ext cx="1623440" cy="27415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2" name="object 92"/>
          <p:cNvSpPr/>
          <p:nvPr/>
        </p:nvSpPr>
        <p:spPr>
          <a:xfrm>
            <a:off x="854806" y="3583834"/>
            <a:ext cx="80879" cy="8096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3" name="object 93"/>
          <p:cNvSpPr/>
          <p:nvPr/>
        </p:nvSpPr>
        <p:spPr>
          <a:xfrm>
            <a:off x="1158855" y="3515988"/>
            <a:ext cx="1088401" cy="280673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4" name="object 94"/>
          <p:cNvSpPr/>
          <p:nvPr/>
        </p:nvSpPr>
        <p:spPr>
          <a:xfrm>
            <a:off x="1227599" y="4039867"/>
            <a:ext cx="158011" cy="21177"/>
          </a:xfrm>
          <a:custGeom>
            <a:avLst/>
            <a:gdLst/>
            <a:ahLst/>
            <a:cxnLst/>
            <a:rect l="l" t="t" r="r" b="b"/>
            <a:pathLst>
              <a:path w="184784" h="24764">
                <a:moveTo>
                  <a:pt x="0" y="24384"/>
                </a:moveTo>
                <a:lnTo>
                  <a:pt x="0" y="0"/>
                </a:lnTo>
                <a:lnTo>
                  <a:pt x="184403" y="0"/>
                </a:lnTo>
                <a:lnTo>
                  <a:pt x="184403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95" name="object 95"/>
          <p:cNvGrpSpPr/>
          <p:nvPr/>
        </p:nvGrpSpPr>
        <p:grpSpPr>
          <a:xfrm>
            <a:off x="1475936" y="3944164"/>
            <a:ext cx="288872" cy="180274"/>
            <a:chOff x="1726025" y="4383881"/>
            <a:chExt cx="337820" cy="210820"/>
          </a:xfrm>
        </p:grpSpPr>
        <p:sp>
          <p:nvSpPr>
            <p:cNvPr id="96" name="object 96"/>
            <p:cNvSpPr/>
            <p:nvPr/>
          </p:nvSpPr>
          <p:spPr>
            <a:xfrm>
              <a:off x="1726025" y="4383881"/>
              <a:ext cx="157257" cy="210693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97" name="object 97"/>
            <p:cNvSpPr/>
            <p:nvPr/>
          </p:nvSpPr>
          <p:spPr>
            <a:xfrm>
              <a:off x="1913763" y="4383881"/>
              <a:ext cx="149542" cy="210693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98" name="object 98"/>
          <p:cNvSpPr/>
          <p:nvPr/>
        </p:nvSpPr>
        <p:spPr>
          <a:xfrm>
            <a:off x="1812646" y="3944165"/>
            <a:ext cx="99204" cy="17886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9" name="object 99"/>
          <p:cNvSpPr/>
          <p:nvPr/>
        </p:nvSpPr>
        <p:spPr>
          <a:xfrm>
            <a:off x="1227599" y="4412578"/>
            <a:ext cx="158011" cy="21177"/>
          </a:xfrm>
          <a:custGeom>
            <a:avLst/>
            <a:gdLst/>
            <a:ahLst/>
            <a:cxnLst/>
            <a:rect l="l" t="t" r="r" b="b"/>
            <a:pathLst>
              <a:path w="184784" h="24764">
                <a:moveTo>
                  <a:pt x="0" y="24384"/>
                </a:moveTo>
                <a:lnTo>
                  <a:pt x="0" y="0"/>
                </a:lnTo>
                <a:lnTo>
                  <a:pt x="184403" y="0"/>
                </a:lnTo>
                <a:lnTo>
                  <a:pt x="184403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0" name="object 100"/>
          <p:cNvSpPr/>
          <p:nvPr/>
        </p:nvSpPr>
        <p:spPr>
          <a:xfrm>
            <a:off x="1487746" y="4314920"/>
            <a:ext cx="1135316" cy="232374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1" name="object 101"/>
          <p:cNvSpPr/>
          <p:nvPr/>
        </p:nvSpPr>
        <p:spPr>
          <a:xfrm>
            <a:off x="1227599" y="4786591"/>
            <a:ext cx="158011" cy="21177"/>
          </a:xfrm>
          <a:custGeom>
            <a:avLst/>
            <a:gdLst/>
            <a:ahLst/>
            <a:cxnLst/>
            <a:rect l="l" t="t" r="r" b="b"/>
            <a:pathLst>
              <a:path w="184784" h="24764">
                <a:moveTo>
                  <a:pt x="0" y="24384"/>
                </a:moveTo>
                <a:lnTo>
                  <a:pt x="0" y="0"/>
                </a:lnTo>
                <a:lnTo>
                  <a:pt x="184403" y="0"/>
                </a:lnTo>
                <a:lnTo>
                  <a:pt x="184403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2" name="object 102"/>
          <p:cNvSpPr/>
          <p:nvPr/>
        </p:nvSpPr>
        <p:spPr>
          <a:xfrm>
            <a:off x="1498171" y="4690970"/>
            <a:ext cx="134390" cy="181468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3" name="object 103"/>
          <p:cNvSpPr/>
          <p:nvPr/>
        </p:nvSpPr>
        <p:spPr>
          <a:xfrm>
            <a:off x="1679558" y="4690970"/>
            <a:ext cx="135693" cy="180083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04" name="object 104"/>
          <p:cNvGrpSpPr/>
          <p:nvPr/>
        </p:nvGrpSpPr>
        <p:grpSpPr>
          <a:xfrm>
            <a:off x="1862248" y="4690969"/>
            <a:ext cx="188419" cy="180274"/>
            <a:chOff x="2177795" y="5257228"/>
            <a:chExt cx="220345" cy="210820"/>
          </a:xfrm>
        </p:grpSpPr>
        <p:sp>
          <p:nvSpPr>
            <p:cNvPr id="105" name="object 105"/>
            <p:cNvSpPr/>
            <p:nvPr/>
          </p:nvSpPr>
          <p:spPr>
            <a:xfrm>
              <a:off x="2177795" y="5257228"/>
              <a:ext cx="29209" cy="210820"/>
            </a:xfrm>
            <a:custGeom>
              <a:avLst/>
              <a:gdLst/>
              <a:ahLst/>
              <a:cxnLst/>
              <a:rect l="l" t="t" r="r" b="b"/>
              <a:pathLst>
                <a:path w="29210" h="210820">
                  <a:moveTo>
                    <a:pt x="0" y="207549"/>
                  </a:moveTo>
                  <a:lnTo>
                    <a:pt x="0" y="3048"/>
                  </a:lnTo>
                  <a:lnTo>
                    <a:pt x="1524" y="3048"/>
                  </a:lnTo>
                  <a:lnTo>
                    <a:pt x="1524" y="1524"/>
                  </a:lnTo>
                  <a:lnTo>
                    <a:pt x="3048" y="1524"/>
                  </a:lnTo>
                  <a:lnTo>
                    <a:pt x="4572" y="0"/>
                  </a:lnTo>
                  <a:lnTo>
                    <a:pt x="24384" y="0"/>
                  </a:lnTo>
                  <a:lnTo>
                    <a:pt x="25908" y="1524"/>
                  </a:lnTo>
                  <a:lnTo>
                    <a:pt x="27527" y="1524"/>
                  </a:lnTo>
                  <a:lnTo>
                    <a:pt x="27527" y="3048"/>
                  </a:lnTo>
                  <a:lnTo>
                    <a:pt x="29051" y="3048"/>
                  </a:lnTo>
                  <a:lnTo>
                    <a:pt x="29051" y="206025"/>
                  </a:lnTo>
                  <a:lnTo>
                    <a:pt x="27527" y="207549"/>
                  </a:lnTo>
                  <a:lnTo>
                    <a:pt x="25908" y="209073"/>
                  </a:lnTo>
                  <a:lnTo>
                    <a:pt x="24384" y="209073"/>
                  </a:lnTo>
                  <a:lnTo>
                    <a:pt x="22860" y="210597"/>
                  </a:lnTo>
                  <a:lnTo>
                    <a:pt x="6096" y="210597"/>
                  </a:lnTo>
                  <a:lnTo>
                    <a:pt x="4572" y="209073"/>
                  </a:lnTo>
                  <a:lnTo>
                    <a:pt x="3048" y="209073"/>
                  </a:lnTo>
                  <a:lnTo>
                    <a:pt x="1524" y="207549"/>
                  </a:lnTo>
                  <a:lnTo>
                    <a:pt x="0" y="207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241899" y="5257228"/>
              <a:ext cx="155638" cy="210597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07" name="object 107"/>
          <p:cNvSpPr/>
          <p:nvPr/>
        </p:nvSpPr>
        <p:spPr>
          <a:xfrm>
            <a:off x="1227599" y="5159301"/>
            <a:ext cx="158011" cy="21177"/>
          </a:xfrm>
          <a:custGeom>
            <a:avLst/>
            <a:gdLst/>
            <a:ahLst/>
            <a:cxnLst/>
            <a:rect l="l" t="t" r="r" b="b"/>
            <a:pathLst>
              <a:path w="184784" h="24764">
                <a:moveTo>
                  <a:pt x="0" y="24383"/>
                </a:moveTo>
                <a:lnTo>
                  <a:pt x="0" y="0"/>
                </a:lnTo>
                <a:lnTo>
                  <a:pt x="184403" y="0"/>
                </a:lnTo>
                <a:lnTo>
                  <a:pt x="184403" y="24383"/>
                </a:lnTo>
                <a:lnTo>
                  <a:pt x="0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08" name="object 108"/>
          <p:cNvGrpSpPr/>
          <p:nvPr/>
        </p:nvGrpSpPr>
        <p:grpSpPr>
          <a:xfrm>
            <a:off x="1498171" y="5060422"/>
            <a:ext cx="142264" cy="184075"/>
            <a:chOff x="1752028" y="5689282"/>
            <a:chExt cx="166370" cy="215265"/>
          </a:xfrm>
        </p:grpSpPr>
        <p:sp>
          <p:nvSpPr>
            <p:cNvPr id="109" name="object 109"/>
            <p:cNvSpPr/>
            <p:nvPr/>
          </p:nvSpPr>
          <p:spPr>
            <a:xfrm>
              <a:off x="1752028" y="5693854"/>
              <a:ext cx="108299" cy="209169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884807" y="5689282"/>
              <a:ext cx="33655" cy="215265"/>
            </a:xfrm>
            <a:custGeom>
              <a:avLst/>
              <a:gdLst/>
              <a:ahLst/>
              <a:cxnLst/>
              <a:rect l="l" t="t" r="r" b="b"/>
              <a:pathLst>
                <a:path w="33655" h="215264">
                  <a:moveTo>
                    <a:pt x="3048" y="212217"/>
                  </a:moveTo>
                  <a:lnTo>
                    <a:pt x="3048" y="62579"/>
                  </a:lnTo>
                  <a:lnTo>
                    <a:pt x="4572" y="62579"/>
                  </a:lnTo>
                  <a:lnTo>
                    <a:pt x="4572" y="61055"/>
                  </a:lnTo>
                  <a:lnTo>
                    <a:pt x="6096" y="61055"/>
                  </a:lnTo>
                  <a:lnTo>
                    <a:pt x="7620" y="59531"/>
                  </a:lnTo>
                  <a:lnTo>
                    <a:pt x="24384" y="59531"/>
                  </a:lnTo>
                  <a:lnTo>
                    <a:pt x="25908" y="61055"/>
                  </a:lnTo>
                  <a:lnTo>
                    <a:pt x="27432" y="61055"/>
                  </a:lnTo>
                  <a:lnTo>
                    <a:pt x="30480" y="64103"/>
                  </a:lnTo>
                  <a:lnTo>
                    <a:pt x="30480" y="210693"/>
                  </a:lnTo>
                  <a:lnTo>
                    <a:pt x="28956" y="212217"/>
                  </a:lnTo>
                  <a:lnTo>
                    <a:pt x="28956" y="213741"/>
                  </a:lnTo>
                  <a:lnTo>
                    <a:pt x="27432" y="213741"/>
                  </a:lnTo>
                  <a:lnTo>
                    <a:pt x="25908" y="215265"/>
                  </a:lnTo>
                  <a:lnTo>
                    <a:pt x="7620" y="215265"/>
                  </a:lnTo>
                  <a:lnTo>
                    <a:pt x="6096" y="213741"/>
                  </a:lnTo>
                  <a:lnTo>
                    <a:pt x="4572" y="213741"/>
                  </a:lnTo>
                  <a:lnTo>
                    <a:pt x="3048" y="212217"/>
                  </a:lnTo>
                  <a:close/>
                </a:path>
                <a:path w="33655" h="215264">
                  <a:moveTo>
                    <a:pt x="0" y="21336"/>
                  </a:moveTo>
                  <a:lnTo>
                    <a:pt x="0" y="9144"/>
                  </a:lnTo>
                  <a:lnTo>
                    <a:pt x="1524" y="4572"/>
                  </a:lnTo>
                  <a:lnTo>
                    <a:pt x="3048" y="3048"/>
                  </a:lnTo>
                  <a:lnTo>
                    <a:pt x="6096" y="1524"/>
                  </a:lnTo>
                  <a:lnTo>
                    <a:pt x="10668" y="0"/>
                  </a:lnTo>
                  <a:lnTo>
                    <a:pt x="27432" y="0"/>
                  </a:lnTo>
                  <a:lnTo>
                    <a:pt x="28956" y="3048"/>
                  </a:lnTo>
                  <a:lnTo>
                    <a:pt x="32004" y="4572"/>
                  </a:lnTo>
                  <a:lnTo>
                    <a:pt x="33528" y="9144"/>
                  </a:lnTo>
                  <a:lnTo>
                    <a:pt x="33528" y="21336"/>
                  </a:lnTo>
                  <a:lnTo>
                    <a:pt x="32004" y="25908"/>
                  </a:lnTo>
                  <a:lnTo>
                    <a:pt x="27432" y="30480"/>
                  </a:lnTo>
                  <a:lnTo>
                    <a:pt x="22860" y="32004"/>
                  </a:lnTo>
                  <a:lnTo>
                    <a:pt x="10668" y="32004"/>
                  </a:lnTo>
                  <a:lnTo>
                    <a:pt x="6096" y="30480"/>
                  </a:lnTo>
                  <a:lnTo>
                    <a:pt x="3048" y="28956"/>
                  </a:lnTo>
                  <a:lnTo>
                    <a:pt x="1524" y="25908"/>
                  </a:lnTo>
                  <a:lnTo>
                    <a:pt x="0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11" name="object 111"/>
          <p:cNvSpPr/>
          <p:nvPr/>
        </p:nvSpPr>
        <p:spPr>
          <a:xfrm>
            <a:off x="1679558" y="5110024"/>
            <a:ext cx="107023" cy="134472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12" name="object 112"/>
          <p:cNvGrpSpPr/>
          <p:nvPr/>
        </p:nvGrpSpPr>
        <p:grpSpPr>
          <a:xfrm>
            <a:off x="1828366" y="5111328"/>
            <a:ext cx="244347" cy="136291"/>
            <a:chOff x="2138172" y="5748813"/>
            <a:chExt cx="285750" cy="159385"/>
          </a:xfrm>
        </p:grpSpPr>
        <p:sp>
          <p:nvSpPr>
            <p:cNvPr id="113" name="object 113"/>
            <p:cNvSpPr/>
            <p:nvPr/>
          </p:nvSpPr>
          <p:spPr>
            <a:xfrm>
              <a:off x="2138172" y="5748813"/>
              <a:ext cx="125063" cy="158781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293810" y="5748813"/>
              <a:ext cx="129730" cy="155733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15" name="object 115"/>
          <p:cNvSpPr/>
          <p:nvPr/>
        </p:nvSpPr>
        <p:spPr>
          <a:xfrm>
            <a:off x="1227599" y="5533314"/>
            <a:ext cx="158011" cy="21177"/>
          </a:xfrm>
          <a:custGeom>
            <a:avLst/>
            <a:gdLst/>
            <a:ahLst/>
            <a:cxnLst/>
            <a:rect l="l" t="t" r="r" b="b"/>
            <a:pathLst>
              <a:path w="184784" h="24764">
                <a:moveTo>
                  <a:pt x="0" y="24383"/>
                </a:moveTo>
                <a:lnTo>
                  <a:pt x="0" y="0"/>
                </a:lnTo>
                <a:lnTo>
                  <a:pt x="184403" y="0"/>
                </a:lnTo>
                <a:lnTo>
                  <a:pt x="184403" y="24383"/>
                </a:lnTo>
                <a:lnTo>
                  <a:pt x="0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6" name="object 116"/>
          <p:cNvSpPr/>
          <p:nvPr/>
        </p:nvSpPr>
        <p:spPr>
          <a:xfrm>
            <a:off x="1482533" y="5424662"/>
            <a:ext cx="1053134" cy="195803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7" name="object 117"/>
          <p:cNvSpPr/>
          <p:nvPr/>
        </p:nvSpPr>
        <p:spPr>
          <a:xfrm>
            <a:off x="2625669" y="5435174"/>
            <a:ext cx="110933" cy="18138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18" name="object 118"/>
          <p:cNvGrpSpPr/>
          <p:nvPr/>
        </p:nvGrpSpPr>
        <p:grpSpPr>
          <a:xfrm>
            <a:off x="2762747" y="5435087"/>
            <a:ext cx="418105" cy="185704"/>
            <a:chOff x="3230879" y="6127432"/>
            <a:chExt cx="488950" cy="217170"/>
          </a:xfrm>
        </p:grpSpPr>
        <p:sp>
          <p:nvSpPr>
            <p:cNvPr id="119" name="object 119"/>
            <p:cNvSpPr/>
            <p:nvPr/>
          </p:nvSpPr>
          <p:spPr>
            <a:xfrm>
              <a:off x="3398710" y="6127432"/>
              <a:ext cx="144970" cy="216789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230879" y="6127432"/>
              <a:ext cx="144970" cy="216789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563588" y="6130480"/>
              <a:ext cx="155638" cy="210693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22" name="object 122"/>
          <p:cNvSpPr/>
          <p:nvPr/>
        </p:nvSpPr>
        <p:spPr>
          <a:xfrm>
            <a:off x="4939062" y="3247532"/>
            <a:ext cx="3175857" cy="2722237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23" name="object 123"/>
          <p:cNvGrpSpPr/>
          <p:nvPr/>
        </p:nvGrpSpPr>
        <p:grpSpPr>
          <a:xfrm>
            <a:off x="4795957" y="6033003"/>
            <a:ext cx="1418840" cy="114029"/>
            <a:chOff x="5608605" y="6826662"/>
            <a:chExt cx="1659255" cy="133350"/>
          </a:xfrm>
        </p:grpSpPr>
        <p:sp>
          <p:nvSpPr>
            <p:cNvPr id="124" name="object 124"/>
            <p:cNvSpPr/>
            <p:nvPr/>
          </p:nvSpPr>
          <p:spPr>
            <a:xfrm>
              <a:off x="5608599" y="6826668"/>
              <a:ext cx="293370" cy="105410"/>
            </a:xfrm>
            <a:custGeom>
              <a:avLst/>
              <a:gdLst/>
              <a:ahLst/>
              <a:cxnLst/>
              <a:rect l="l" t="t" r="r" b="b"/>
              <a:pathLst>
                <a:path w="293370" h="105409">
                  <a:moveTo>
                    <a:pt x="96113" y="3048"/>
                  </a:moveTo>
                  <a:lnTo>
                    <a:pt x="77825" y="3048"/>
                  </a:lnTo>
                  <a:lnTo>
                    <a:pt x="53441" y="71716"/>
                  </a:lnTo>
                  <a:lnTo>
                    <a:pt x="51917" y="79336"/>
                  </a:lnTo>
                  <a:lnTo>
                    <a:pt x="48869" y="85534"/>
                  </a:lnTo>
                  <a:lnTo>
                    <a:pt x="48869" y="88582"/>
                  </a:lnTo>
                  <a:lnTo>
                    <a:pt x="47345" y="85534"/>
                  </a:lnTo>
                  <a:lnTo>
                    <a:pt x="45720" y="80860"/>
                  </a:lnTo>
                  <a:lnTo>
                    <a:pt x="44196" y="73240"/>
                  </a:lnTo>
                  <a:lnTo>
                    <a:pt x="19812" y="3048"/>
                  </a:lnTo>
                  <a:lnTo>
                    <a:pt x="0" y="3048"/>
                  </a:lnTo>
                  <a:lnTo>
                    <a:pt x="0" y="102298"/>
                  </a:lnTo>
                  <a:lnTo>
                    <a:pt x="12192" y="102298"/>
                  </a:lnTo>
                  <a:lnTo>
                    <a:pt x="12192" y="16764"/>
                  </a:lnTo>
                  <a:lnTo>
                    <a:pt x="41148" y="102298"/>
                  </a:lnTo>
                  <a:lnTo>
                    <a:pt x="53441" y="102298"/>
                  </a:lnTo>
                  <a:lnTo>
                    <a:pt x="82397" y="18288"/>
                  </a:lnTo>
                  <a:lnTo>
                    <a:pt x="82397" y="102298"/>
                  </a:lnTo>
                  <a:lnTo>
                    <a:pt x="96113" y="102298"/>
                  </a:lnTo>
                  <a:lnTo>
                    <a:pt x="96113" y="3048"/>
                  </a:lnTo>
                  <a:close/>
                </a:path>
                <a:path w="293370" h="105409">
                  <a:moveTo>
                    <a:pt x="196888" y="102298"/>
                  </a:moveTo>
                  <a:lnTo>
                    <a:pt x="166306" y="28727"/>
                  </a:lnTo>
                  <a:lnTo>
                    <a:pt x="166306" y="61048"/>
                  </a:lnTo>
                  <a:lnTo>
                    <a:pt x="132778" y="61048"/>
                  </a:lnTo>
                  <a:lnTo>
                    <a:pt x="143446" y="32092"/>
                  </a:lnTo>
                  <a:lnTo>
                    <a:pt x="146494" y="25908"/>
                  </a:lnTo>
                  <a:lnTo>
                    <a:pt x="149542" y="13716"/>
                  </a:lnTo>
                  <a:lnTo>
                    <a:pt x="151066" y="18288"/>
                  </a:lnTo>
                  <a:lnTo>
                    <a:pt x="152590" y="25908"/>
                  </a:lnTo>
                  <a:lnTo>
                    <a:pt x="166306" y="61048"/>
                  </a:lnTo>
                  <a:lnTo>
                    <a:pt x="166306" y="28727"/>
                  </a:lnTo>
                  <a:lnTo>
                    <a:pt x="155638" y="3048"/>
                  </a:lnTo>
                  <a:lnTo>
                    <a:pt x="141922" y="3048"/>
                  </a:lnTo>
                  <a:lnTo>
                    <a:pt x="103733" y="102298"/>
                  </a:lnTo>
                  <a:lnTo>
                    <a:pt x="117538" y="102298"/>
                  </a:lnTo>
                  <a:lnTo>
                    <a:pt x="128206" y="73240"/>
                  </a:lnTo>
                  <a:lnTo>
                    <a:pt x="132778" y="73240"/>
                  </a:lnTo>
                  <a:lnTo>
                    <a:pt x="166306" y="73240"/>
                  </a:lnTo>
                  <a:lnTo>
                    <a:pt x="170878" y="73240"/>
                  </a:lnTo>
                  <a:lnTo>
                    <a:pt x="183172" y="102298"/>
                  </a:lnTo>
                  <a:lnTo>
                    <a:pt x="196888" y="102298"/>
                  </a:lnTo>
                  <a:close/>
                </a:path>
                <a:path w="293370" h="105409">
                  <a:moveTo>
                    <a:pt x="292989" y="71716"/>
                  </a:moveTo>
                  <a:lnTo>
                    <a:pt x="279273" y="67144"/>
                  </a:lnTo>
                  <a:lnTo>
                    <a:pt x="277749" y="76288"/>
                  </a:lnTo>
                  <a:lnTo>
                    <a:pt x="274701" y="82384"/>
                  </a:lnTo>
                  <a:lnTo>
                    <a:pt x="268605" y="87058"/>
                  </a:lnTo>
                  <a:lnTo>
                    <a:pt x="264033" y="91630"/>
                  </a:lnTo>
                  <a:lnTo>
                    <a:pt x="257937" y="93154"/>
                  </a:lnTo>
                  <a:lnTo>
                    <a:pt x="244132" y="93154"/>
                  </a:lnTo>
                  <a:lnTo>
                    <a:pt x="238036" y="91630"/>
                  </a:lnTo>
                  <a:lnTo>
                    <a:pt x="233464" y="88582"/>
                  </a:lnTo>
                  <a:lnTo>
                    <a:pt x="227368" y="85534"/>
                  </a:lnTo>
                  <a:lnTo>
                    <a:pt x="224320" y="80860"/>
                  </a:lnTo>
                  <a:lnTo>
                    <a:pt x="221272" y="74764"/>
                  </a:lnTo>
                  <a:lnTo>
                    <a:pt x="218224" y="67144"/>
                  </a:lnTo>
                  <a:lnTo>
                    <a:pt x="218224" y="38188"/>
                  </a:lnTo>
                  <a:lnTo>
                    <a:pt x="221272" y="32092"/>
                  </a:lnTo>
                  <a:lnTo>
                    <a:pt x="222796" y="25908"/>
                  </a:lnTo>
                  <a:lnTo>
                    <a:pt x="225844" y="21336"/>
                  </a:lnTo>
                  <a:lnTo>
                    <a:pt x="231940" y="18288"/>
                  </a:lnTo>
                  <a:lnTo>
                    <a:pt x="236512" y="13716"/>
                  </a:lnTo>
                  <a:lnTo>
                    <a:pt x="242608" y="12192"/>
                  </a:lnTo>
                  <a:lnTo>
                    <a:pt x="257937" y="12192"/>
                  </a:lnTo>
                  <a:lnTo>
                    <a:pt x="262509" y="13716"/>
                  </a:lnTo>
                  <a:lnTo>
                    <a:pt x="271653" y="19812"/>
                  </a:lnTo>
                  <a:lnTo>
                    <a:pt x="276225" y="25908"/>
                  </a:lnTo>
                  <a:lnTo>
                    <a:pt x="277749" y="33616"/>
                  </a:lnTo>
                  <a:lnTo>
                    <a:pt x="291465" y="30568"/>
                  </a:lnTo>
                  <a:lnTo>
                    <a:pt x="265176" y="2286"/>
                  </a:lnTo>
                  <a:lnTo>
                    <a:pt x="251841" y="0"/>
                  </a:lnTo>
                  <a:lnTo>
                    <a:pt x="242608" y="0"/>
                  </a:lnTo>
                  <a:lnTo>
                    <a:pt x="209080" y="24384"/>
                  </a:lnTo>
                  <a:lnTo>
                    <a:pt x="204508" y="51904"/>
                  </a:lnTo>
                  <a:lnTo>
                    <a:pt x="204787" y="58762"/>
                  </a:lnTo>
                  <a:lnTo>
                    <a:pt x="224320" y="97726"/>
                  </a:lnTo>
                  <a:lnTo>
                    <a:pt x="250317" y="105346"/>
                  </a:lnTo>
                  <a:lnTo>
                    <a:pt x="258038" y="104775"/>
                  </a:lnTo>
                  <a:lnTo>
                    <a:pt x="290398" y="79197"/>
                  </a:lnTo>
                  <a:lnTo>
                    <a:pt x="292989" y="71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916834" y="6826662"/>
              <a:ext cx="1350645" cy="132778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26" name="object 126"/>
          <p:cNvSpPr/>
          <p:nvPr/>
        </p:nvSpPr>
        <p:spPr>
          <a:xfrm>
            <a:off x="6252672" y="6033003"/>
            <a:ext cx="2143817" cy="112236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7" name="object 127"/>
          <p:cNvSpPr/>
          <p:nvPr/>
        </p:nvSpPr>
        <p:spPr>
          <a:xfrm>
            <a:off x="727175" y="1033424"/>
            <a:ext cx="673746" cy="553853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9503" y="1175145"/>
            <a:ext cx="236745" cy="276926"/>
          </a:xfrm>
          <a:custGeom>
            <a:avLst/>
            <a:gdLst/>
            <a:ahLst/>
            <a:cxnLst/>
            <a:rect l="l" t="t" r="r" b="b"/>
            <a:pathLst>
              <a:path w="276860" h="323850">
                <a:moveTo>
                  <a:pt x="0" y="319087"/>
                </a:moveTo>
                <a:lnTo>
                  <a:pt x="0" y="309943"/>
                </a:lnTo>
                <a:lnTo>
                  <a:pt x="1524" y="306895"/>
                </a:lnTo>
                <a:lnTo>
                  <a:pt x="109918" y="9239"/>
                </a:lnTo>
                <a:lnTo>
                  <a:pt x="109918" y="6191"/>
                </a:lnTo>
                <a:lnTo>
                  <a:pt x="114490" y="1619"/>
                </a:lnTo>
                <a:lnTo>
                  <a:pt x="117538" y="1619"/>
                </a:lnTo>
                <a:lnTo>
                  <a:pt x="119062" y="0"/>
                </a:lnTo>
                <a:lnTo>
                  <a:pt x="155733" y="0"/>
                </a:lnTo>
                <a:lnTo>
                  <a:pt x="158781" y="1619"/>
                </a:lnTo>
                <a:lnTo>
                  <a:pt x="160305" y="1619"/>
                </a:lnTo>
                <a:lnTo>
                  <a:pt x="164877" y="6191"/>
                </a:lnTo>
                <a:lnTo>
                  <a:pt x="164877" y="7715"/>
                </a:lnTo>
                <a:lnTo>
                  <a:pt x="166401" y="9239"/>
                </a:lnTo>
                <a:lnTo>
                  <a:pt x="274701" y="306895"/>
                </a:lnTo>
                <a:lnTo>
                  <a:pt x="274701" y="311467"/>
                </a:lnTo>
                <a:lnTo>
                  <a:pt x="276320" y="312991"/>
                </a:lnTo>
                <a:lnTo>
                  <a:pt x="276320" y="319087"/>
                </a:lnTo>
                <a:lnTo>
                  <a:pt x="274701" y="320611"/>
                </a:lnTo>
                <a:lnTo>
                  <a:pt x="273177" y="322230"/>
                </a:lnTo>
                <a:lnTo>
                  <a:pt x="270129" y="323754"/>
                </a:lnTo>
                <a:lnTo>
                  <a:pt x="239649" y="323754"/>
                </a:lnTo>
                <a:lnTo>
                  <a:pt x="238125" y="322230"/>
                </a:lnTo>
                <a:lnTo>
                  <a:pt x="235077" y="322230"/>
                </a:lnTo>
                <a:lnTo>
                  <a:pt x="233553" y="320611"/>
                </a:lnTo>
                <a:lnTo>
                  <a:pt x="232029" y="319087"/>
                </a:lnTo>
                <a:lnTo>
                  <a:pt x="232029" y="317563"/>
                </a:lnTo>
                <a:lnTo>
                  <a:pt x="230505" y="316039"/>
                </a:lnTo>
                <a:lnTo>
                  <a:pt x="202977" y="238220"/>
                </a:lnTo>
                <a:lnTo>
                  <a:pt x="192309" y="238220"/>
                </a:lnTo>
                <a:lnTo>
                  <a:pt x="192309" y="204597"/>
                </a:lnTo>
                <a:lnTo>
                  <a:pt x="135826" y="44291"/>
                </a:lnTo>
                <a:lnTo>
                  <a:pt x="80962" y="204597"/>
                </a:lnTo>
                <a:lnTo>
                  <a:pt x="80962" y="238220"/>
                </a:lnTo>
                <a:lnTo>
                  <a:pt x="70199" y="238220"/>
                </a:lnTo>
                <a:lnTo>
                  <a:pt x="42767" y="314515"/>
                </a:lnTo>
                <a:lnTo>
                  <a:pt x="42767" y="317563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719" y="320611"/>
                </a:lnTo>
                <a:lnTo>
                  <a:pt x="38195" y="322230"/>
                </a:lnTo>
                <a:lnTo>
                  <a:pt x="36671" y="322230"/>
                </a:lnTo>
                <a:lnTo>
                  <a:pt x="33623" y="323754"/>
                </a:lnTo>
                <a:lnTo>
                  <a:pt x="7715" y="323754"/>
                </a:lnTo>
                <a:lnTo>
                  <a:pt x="4572" y="322230"/>
                </a:lnTo>
                <a:lnTo>
                  <a:pt x="3048" y="322230"/>
                </a:lnTo>
                <a:lnTo>
                  <a:pt x="1524" y="320611"/>
                </a:lnTo>
                <a:lnTo>
                  <a:pt x="0" y="319087"/>
                </a:lnTo>
                <a:close/>
              </a:path>
              <a:path w="276860" h="323850">
                <a:moveTo>
                  <a:pt x="80962" y="238220"/>
                </a:moveTo>
                <a:lnTo>
                  <a:pt x="80962" y="204597"/>
                </a:lnTo>
                <a:lnTo>
                  <a:pt x="192309" y="204597"/>
                </a:lnTo>
                <a:lnTo>
                  <a:pt x="192309" y="238220"/>
                </a:lnTo>
                <a:lnTo>
                  <a:pt x="80962" y="238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1930089" y="1172538"/>
            <a:ext cx="730868" cy="318737"/>
          </a:xfrm>
          <a:custGeom>
            <a:avLst/>
            <a:gdLst/>
            <a:ahLst/>
            <a:cxnLst/>
            <a:rect l="l" t="t" r="r" b="b"/>
            <a:pathLst>
              <a:path w="854710" h="372744">
                <a:moveTo>
                  <a:pt x="213639" y="316039"/>
                </a:moveTo>
                <a:lnTo>
                  <a:pt x="212115" y="312991"/>
                </a:lnTo>
                <a:lnTo>
                  <a:pt x="212115" y="311467"/>
                </a:lnTo>
                <a:lnTo>
                  <a:pt x="210591" y="306895"/>
                </a:lnTo>
                <a:lnTo>
                  <a:pt x="207543" y="300799"/>
                </a:lnTo>
                <a:lnTo>
                  <a:pt x="180111" y="230606"/>
                </a:lnTo>
                <a:lnTo>
                  <a:pt x="172491" y="215265"/>
                </a:lnTo>
                <a:lnTo>
                  <a:pt x="169443" y="207645"/>
                </a:lnTo>
                <a:lnTo>
                  <a:pt x="163347" y="195453"/>
                </a:lnTo>
                <a:lnTo>
                  <a:pt x="158775" y="190881"/>
                </a:lnTo>
                <a:lnTo>
                  <a:pt x="155727" y="186309"/>
                </a:lnTo>
                <a:lnTo>
                  <a:pt x="151155" y="181737"/>
                </a:lnTo>
                <a:lnTo>
                  <a:pt x="146494" y="178689"/>
                </a:lnTo>
                <a:lnTo>
                  <a:pt x="141922" y="174117"/>
                </a:lnTo>
                <a:lnTo>
                  <a:pt x="137350" y="171069"/>
                </a:lnTo>
                <a:lnTo>
                  <a:pt x="132778" y="169545"/>
                </a:lnTo>
                <a:lnTo>
                  <a:pt x="139623" y="166992"/>
                </a:lnTo>
                <a:lnTo>
                  <a:pt x="146354" y="163982"/>
                </a:lnTo>
                <a:lnTo>
                  <a:pt x="149542" y="162344"/>
                </a:lnTo>
                <a:lnTo>
                  <a:pt x="152793" y="160680"/>
                </a:lnTo>
                <a:lnTo>
                  <a:pt x="158775" y="157264"/>
                </a:lnTo>
                <a:lnTo>
                  <a:pt x="166395" y="152692"/>
                </a:lnTo>
                <a:lnTo>
                  <a:pt x="172491" y="146596"/>
                </a:lnTo>
                <a:lnTo>
                  <a:pt x="177063" y="140500"/>
                </a:lnTo>
                <a:lnTo>
                  <a:pt x="181356" y="135636"/>
                </a:lnTo>
                <a:lnTo>
                  <a:pt x="195072" y="96329"/>
                </a:lnTo>
                <a:lnTo>
                  <a:pt x="195351" y="88582"/>
                </a:lnTo>
                <a:lnTo>
                  <a:pt x="194830" y="80606"/>
                </a:lnTo>
                <a:lnTo>
                  <a:pt x="179832" y="39370"/>
                </a:lnTo>
                <a:lnTo>
                  <a:pt x="149542" y="16116"/>
                </a:lnTo>
                <a:lnTo>
                  <a:pt x="149542" y="93154"/>
                </a:lnTo>
                <a:lnTo>
                  <a:pt x="149542" y="100774"/>
                </a:lnTo>
                <a:lnTo>
                  <a:pt x="148018" y="108394"/>
                </a:lnTo>
                <a:lnTo>
                  <a:pt x="144970" y="114592"/>
                </a:lnTo>
                <a:lnTo>
                  <a:pt x="143446" y="122212"/>
                </a:lnTo>
                <a:lnTo>
                  <a:pt x="138874" y="126784"/>
                </a:lnTo>
                <a:lnTo>
                  <a:pt x="134302" y="132880"/>
                </a:lnTo>
                <a:lnTo>
                  <a:pt x="128206" y="137452"/>
                </a:lnTo>
                <a:lnTo>
                  <a:pt x="84340" y="148107"/>
                </a:lnTo>
                <a:lnTo>
                  <a:pt x="42760" y="148120"/>
                </a:lnTo>
                <a:lnTo>
                  <a:pt x="42760" y="39725"/>
                </a:lnTo>
                <a:lnTo>
                  <a:pt x="99250" y="39725"/>
                </a:lnTo>
                <a:lnTo>
                  <a:pt x="103822" y="41249"/>
                </a:lnTo>
                <a:lnTo>
                  <a:pt x="108394" y="41249"/>
                </a:lnTo>
                <a:lnTo>
                  <a:pt x="112966" y="42773"/>
                </a:lnTo>
                <a:lnTo>
                  <a:pt x="122389" y="45847"/>
                </a:lnTo>
                <a:lnTo>
                  <a:pt x="130111" y="50215"/>
                </a:lnTo>
                <a:lnTo>
                  <a:pt x="148971" y="84302"/>
                </a:lnTo>
                <a:lnTo>
                  <a:pt x="149542" y="93154"/>
                </a:lnTo>
                <a:lnTo>
                  <a:pt x="149542" y="16116"/>
                </a:lnTo>
                <a:lnTo>
                  <a:pt x="143967" y="13487"/>
                </a:lnTo>
                <a:lnTo>
                  <a:pt x="136220" y="10388"/>
                </a:lnTo>
                <a:lnTo>
                  <a:pt x="127927" y="7861"/>
                </a:lnTo>
                <a:lnTo>
                  <a:pt x="119062" y="6197"/>
                </a:lnTo>
                <a:lnTo>
                  <a:pt x="114490" y="6197"/>
                </a:lnTo>
                <a:lnTo>
                  <a:pt x="109918" y="4673"/>
                </a:lnTo>
                <a:lnTo>
                  <a:pt x="12192" y="4673"/>
                </a:lnTo>
                <a:lnTo>
                  <a:pt x="7620" y="6197"/>
                </a:lnTo>
                <a:lnTo>
                  <a:pt x="4572" y="7721"/>
                </a:lnTo>
                <a:lnTo>
                  <a:pt x="1524" y="10769"/>
                </a:lnTo>
                <a:lnTo>
                  <a:pt x="0" y="15341"/>
                </a:lnTo>
                <a:lnTo>
                  <a:pt x="0" y="322135"/>
                </a:lnTo>
                <a:lnTo>
                  <a:pt x="1524" y="323659"/>
                </a:lnTo>
                <a:lnTo>
                  <a:pt x="3048" y="323659"/>
                </a:lnTo>
                <a:lnTo>
                  <a:pt x="4572" y="325285"/>
                </a:lnTo>
                <a:lnTo>
                  <a:pt x="7620" y="325285"/>
                </a:lnTo>
                <a:lnTo>
                  <a:pt x="10668" y="326809"/>
                </a:lnTo>
                <a:lnTo>
                  <a:pt x="30568" y="326809"/>
                </a:lnTo>
                <a:lnTo>
                  <a:pt x="33616" y="325285"/>
                </a:lnTo>
                <a:lnTo>
                  <a:pt x="38188" y="325285"/>
                </a:lnTo>
                <a:lnTo>
                  <a:pt x="39712" y="323659"/>
                </a:lnTo>
                <a:lnTo>
                  <a:pt x="41236" y="323659"/>
                </a:lnTo>
                <a:lnTo>
                  <a:pt x="41236" y="322135"/>
                </a:lnTo>
                <a:lnTo>
                  <a:pt x="42760" y="320611"/>
                </a:lnTo>
                <a:lnTo>
                  <a:pt x="42760" y="181737"/>
                </a:lnTo>
                <a:lnTo>
                  <a:pt x="70192" y="181737"/>
                </a:lnTo>
                <a:lnTo>
                  <a:pt x="114490" y="198501"/>
                </a:lnTo>
                <a:lnTo>
                  <a:pt x="126682" y="216789"/>
                </a:lnTo>
                <a:lnTo>
                  <a:pt x="129844" y="222592"/>
                </a:lnTo>
                <a:lnTo>
                  <a:pt x="132588" y="228498"/>
                </a:lnTo>
                <a:lnTo>
                  <a:pt x="132778" y="228981"/>
                </a:lnTo>
                <a:lnTo>
                  <a:pt x="135039" y="234683"/>
                </a:lnTo>
                <a:lnTo>
                  <a:pt x="137350" y="241274"/>
                </a:lnTo>
                <a:lnTo>
                  <a:pt x="167919" y="316039"/>
                </a:lnTo>
                <a:lnTo>
                  <a:pt x="167919" y="319087"/>
                </a:lnTo>
                <a:lnTo>
                  <a:pt x="169443" y="320611"/>
                </a:lnTo>
                <a:lnTo>
                  <a:pt x="169443" y="322135"/>
                </a:lnTo>
                <a:lnTo>
                  <a:pt x="170967" y="323659"/>
                </a:lnTo>
                <a:lnTo>
                  <a:pt x="172491" y="323659"/>
                </a:lnTo>
                <a:lnTo>
                  <a:pt x="174015" y="325285"/>
                </a:lnTo>
                <a:lnTo>
                  <a:pt x="175539" y="325285"/>
                </a:lnTo>
                <a:lnTo>
                  <a:pt x="177063" y="326809"/>
                </a:lnTo>
                <a:lnTo>
                  <a:pt x="206019" y="326809"/>
                </a:lnTo>
                <a:lnTo>
                  <a:pt x="207543" y="325285"/>
                </a:lnTo>
                <a:lnTo>
                  <a:pt x="209067" y="325285"/>
                </a:lnTo>
                <a:lnTo>
                  <a:pt x="212115" y="323659"/>
                </a:lnTo>
                <a:lnTo>
                  <a:pt x="213639" y="322135"/>
                </a:lnTo>
                <a:lnTo>
                  <a:pt x="213639" y="316039"/>
                </a:lnTo>
                <a:close/>
              </a:path>
              <a:path w="854710" h="372744">
                <a:moveTo>
                  <a:pt x="579970" y="345097"/>
                </a:moveTo>
                <a:lnTo>
                  <a:pt x="578446" y="342049"/>
                </a:lnTo>
                <a:lnTo>
                  <a:pt x="578446" y="339001"/>
                </a:lnTo>
                <a:lnTo>
                  <a:pt x="573874" y="334429"/>
                </a:lnTo>
                <a:lnTo>
                  <a:pt x="564730" y="329857"/>
                </a:lnTo>
                <a:lnTo>
                  <a:pt x="560158" y="328333"/>
                </a:lnTo>
                <a:lnTo>
                  <a:pt x="553974" y="325285"/>
                </a:lnTo>
                <a:lnTo>
                  <a:pt x="549109" y="322681"/>
                </a:lnTo>
                <a:lnTo>
                  <a:pt x="543687" y="319671"/>
                </a:lnTo>
                <a:lnTo>
                  <a:pt x="537679" y="316407"/>
                </a:lnTo>
                <a:lnTo>
                  <a:pt x="499110" y="290131"/>
                </a:lnTo>
                <a:lnTo>
                  <a:pt x="504532" y="284162"/>
                </a:lnTo>
                <a:lnTo>
                  <a:pt x="509397" y="277749"/>
                </a:lnTo>
                <a:lnTo>
                  <a:pt x="513676" y="271018"/>
                </a:lnTo>
                <a:lnTo>
                  <a:pt x="517398" y="264134"/>
                </a:lnTo>
                <a:lnTo>
                  <a:pt x="521677" y="257009"/>
                </a:lnTo>
                <a:lnTo>
                  <a:pt x="535495" y="216839"/>
                </a:lnTo>
                <a:lnTo>
                  <a:pt x="540232" y="170421"/>
                </a:lnTo>
                <a:lnTo>
                  <a:pt x="540258" y="160312"/>
                </a:lnTo>
                <a:lnTo>
                  <a:pt x="539686" y="141452"/>
                </a:lnTo>
                <a:lnTo>
                  <a:pt x="531114" y="91630"/>
                </a:lnTo>
                <a:lnTo>
                  <a:pt x="513537" y="52120"/>
                </a:lnTo>
                <a:lnTo>
                  <a:pt x="496062" y="32118"/>
                </a:lnTo>
                <a:lnTo>
                  <a:pt x="496062" y="163360"/>
                </a:lnTo>
                <a:lnTo>
                  <a:pt x="495757" y="176631"/>
                </a:lnTo>
                <a:lnTo>
                  <a:pt x="487311" y="224942"/>
                </a:lnTo>
                <a:lnTo>
                  <a:pt x="467702" y="262940"/>
                </a:lnTo>
                <a:lnTo>
                  <a:pt x="432892" y="287401"/>
                </a:lnTo>
                <a:lnTo>
                  <a:pt x="398335" y="293116"/>
                </a:lnTo>
                <a:lnTo>
                  <a:pt x="393763" y="293065"/>
                </a:lnTo>
                <a:lnTo>
                  <a:pt x="349465" y="284035"/>
                </a:lnTo>
                <a:lnTo>
                  <a:pt x="318985" y="256514"/>
                </a:lnTo>
                <a:lnTo>
                  <a:pt x="303745" y="215265"/>
                </a:lnTo>
                <a:lnTo>
                  <a:pt x="299466" y="177088"/>
                </a:lnTo>
                <a:lnTo>
                  <a:pt x="299173" y="163360"/>
                </a:lnTo>
                <a:lnTo>
                  <a:pt x="299466" y="150812"/>
                </a:lnTo>
                <a:lnTo>
                  <a:pt x="306590" y="103390"/>
                </a:lnTo>
                <a:lnTo>
                  <a:pt x="326783" y="65620"/>
                </a:lnTo>
                <a:lnTo>
                  <a:pt x="361010" y="41821"/>
                </a:lnTo>
                <a:lnTo>
                  <a:pt x="396811" y="36741"/>
                </a:lnTo>
                <a:lnTo>
                  <a:pt x="399859" y="36741"/>
                </a:lnTo>
                <a:lnTo>
                  <a:pt x="444144" y="45821"/>
                </a:lnTo>
                <a:lnTo>
                  <a:pt x="474624" y="73342"/>
                </a:lnTo>
                <a:lnTo>
                  <a:pt x="491490" y="113068"/>
                </a:lnTo>
                <a:lnTo>
                  <a:pt x="496062" y="163360"/>
                </a:lnTo>
                <a:lnTo>
                  <a:pt x="496062" y="32118"/>
                </a:lnTo>
                <a:lnTo>
                  <a:pt x="460908" y="10769"/>
                </a:lnTo>
                <a:lnTo>
                  <a:pt x="416864" y="622"/>
                </a:lnTo>
                <a:lnTo>
                  <a:pt x="399859" y="0"/>
                </a:lnTo>
                <a:lnTo>
                  <a:pt x="382143" y="596"/>
                </a:lnTo>
                <a:lnTo>
                  <a:pt x="335749" y="10769"/>
                </a:lnTo>
                <a:lnTo>
                  <a:pt x="299745" y="34556"/>
                </a:lnTo>
                <a:lnTo>
                  <a:pt x="273951" y="68770"/>
                </a:lnTo>
                <a:lnTo>
                  <a:pt x="258508" y="113220"/>
                </a:lnTo>
                <a:lnTo>
                  <a:pt x="253365" y="166497"/>
                </a:lnTo>
                <a:lnTo>
                  <a:pt x="253936" y="185597"/>
                </a:lnTo>
                <a:lnTo>
                  <a:pt x="262509" y="236702"/>
                </a:lnTo>
                <a:lnTo>
                  <a:pt x="279260" y="277710"/>
                </a:lnTo>
                <a:lnTo>
                  <a:pt x="299173" y="300507"/>
                </a:lnTo>
                <a:lnTo>
                  <a:pt x="306793" y="306705"/>
                </a:lnTo>
                <a:lnTo>
                  <a:pt x="345249" y="324027"/>
                </a:lnTo>
                <a:lnTo>
                  <a:pt x="393763" y="329857"/>
                </a:lnTo>
                <a:lnTo>
                  <a:pt x="405803" y="329565"/>
                </a:lnTo>
                <a:lnTo>
                  <a:pt x="445389" y="321805"/>
                </a:lnTo>
                <a:lnTo>
                  <a:pt x="468528" y="311467"/>
                </a:lnTo>
                <a:lnTo>
                  <a:pt x="475653" y="318960"/>
                </a:lnTo>
                <a:lnTo>
                  <a:pt x="483209" y="325615"/>
                </a:lnTo>
                <a:lnTo>
                  <a:pt x="491083" y="331698"/>
                </a:lnTo>
                <a:lnTo>
                  <a:pt x="496062" y="335280"/>
                </a:lnTo>
                <a:lnTo>
                  <a:pt x="499110" y="337477"/>
                </a:lnTo>
                <a:lnTo>
                  <a:pt x="507085" y="342925"/>
                </a:lnTo>
                <a:lnTo>
                  <a:pt x="513537" y="347065"/>
                </a:lnTo>
                <a:lnTo>
                  <a:pt x="522465" y="352691"/>
                </a:lnTo>
                <a:lnTo>
                  <a:pt x="529590" y="357289"/>
                </a:lnTo>
                <a:lnTo>
                  <a:pt x="537070" y="360667"/>
                </a:lnTo>
                <a:lnTo>
                  <a:pt x="543687" y="363766"/>
                </a:lnTo>
                <a:lnTo>
                  <a:pt x="549732" y="366293"/>
                </a:lnTo>
                <a:lnTo>
                  <a:pt x="555498" y="367957"/>
                </a:lnTo>
                <a:lnTo>
                  <a:pt x="563206" y="371005"/>
                </a:lnTo>
                <a:lnTo>
                  <a:pt x="569302" y="372529"/>
                </a:lnTo>
                <a:lnTo>
                  <a:pt x="575398" y="372529"/>
                </a:lnTo>
                <a:lnTo>
                  <a:pt x="575398" y="371005"/>
                </a:lnTo>
                <a:lnTo>
                  <a:pt x="576922" y="371005"/>
                </a:lnTo>
                <a:lnTo>
                  <a:pt x="576922" y="369481"/>
                </a:lnTo>
                <a:lnTo>
                  <a:pt x="578446" y="367957"/>
                </a:lnTo>
                <a:lnTo>
                  <a:pt x="578446" y="366433"/>
                </a:lnTo>
                <a:lnTo>
                  <a:pt x="579970" y="363385"/>
                </a:lnTo>
                <a:lnTo>
                  <a:pt x="579970" y="345097"/>
                </a:lnTo>
                <a:close/>
              </a:path>
              <a:path w="854710" h="372744">
                <a:moveTo>
                  <a:pt x="854671" y="7721"/>
                </a:moveTo>
                <a:lnTo>
                  <a:pt x="853147" y="7721"/>
                </a:lnTo>
                <a:lnTo>
                  <a:pt x="853147" y="6197"/>
                </a:lnTo>
                <a:lnTo>
                  <a:pt x="851623" y="4673"/>
                </a:lnTo>
                <a:lnTo>
                  <a:pt x="848575" y="4673"/>
                </a:lnTo>
                <a:lnTo>
                  <a:pt x="847051" y="3048"/>
                </a:lnTo>
                <a:lnTo>
                  <a:pt x="821055" y="3048"/>
                </a:lnTo>
                <a:lnTo>
                  <a:pt x="818007" y="4673"/>
                </a:lnTo>
                <a:lnTo>
                  <a:pt x="816483" y="4673"/>
                </a:lnTo>
                <a:lnTo>
                  <a:pt x="814959" y="6197"/>
                </a:lnTo>
                <a:lnTo>
                  <a:pt x="813435" y="6197"/>
                </a:lnTo>
                <a:lnTo>
                  <a:pt x="813435" y="7721"/>
                </a:lnTo>
                <a:lnTo>
                  <a:pt x="811911" y="9245"/>
                </a:lnTo>
                <a:lnTo>
                  <a:pt x="811911" y="207645"/>
                </a:lnTo>
                <a:lnTo>
                  <a:pt x="811618" y="217703"/>
                </a:lnTo>
                <a:lnTo>
                  <a:pt x="800862" y="259194"/>
                </a:lnTo>
                <a:lnTo>
                  <a:pt x="767715" y="288607"/>
                </a:lnTo>
                <a:lnTo>
                  <a:pt x="734085" y="293179"/>
                </a:lnTo>
                <a:lnTo>
                  <a:pt x="725233" y="292900"/>
                </a:lnTo>
                <a:lnTo>
                  <a:pt x="687908" y="281368"/>
                </a:lnTo>
                <a:lnTo>
                  <a:pt x="660844" y="244322"/>
                </a:lnTo>
                <a:lnTo>
                  <a:pt x="654748" y="204597"/>
                </a:lnTo>
                <a:lnTo>
                  <a:pt x="654748" y="7721"/>
                </a:lnTo>
                <a:lnTo>
                  <a:pt x="653224" y="6197"/>
                </a:lnTo>
                <a:lnTo>
                  <a:pt x="653224" y="4673"/>
                </a:lnTo>
                <a:lnTo>
                  <a:pt x="650176" y="4673"/>
                </a:lnTo>
                <a:lnTo>
                  <a:pt x="647128" y="3048"/>
                </a:lnTo>
                <a:lnTo>
                  <a:pt x="621118" y="3048"/>
                </a:lnTo>
                <a:lnTo>
                  <a:pt x="619594" y="4673"/>
                </a:lnTo>
                <a:lnTo>
                  <a:pt x="618007" y="4711"/>
                </a:lnTo>
                <a:lnTo>
                  <a:pt x="615022" y="6197"/>
                </a:lnTo>
                <a:lnTo>
                  <a:pt x="613498" y="7721"/>
                </a:lnTo>
                <a:lnTo>
                  <a:pt x="613498" y="209169"/>
                </a:lnTo>
                <a:lnTo>
                  <a:pt x="618007" y="250634"/>
                </a:lnTo>
                <a:lnTo>
                  <a:pt x="638149" y="291846"/>
                </a:lnTo>
                <a:lnTo>
                  <a:pt x="672820" y="318135"/>
                </a:lnTo>
                <a:lnTo>
                  <a:pt x="718515" y="329526"/>
                </a:lnTo>
                <a:lnTo>
                  <a:pt x="731037" y="329857"/>
                </a:lnTo>
                <a:lnTo>
                  <a:pt x="745375" y="329311"/>
                </a:lnTo>
                <a:lnTo>
                  <a:pt x="782955" y="322135"/>
                </a:lnTo>
                <a:lnTo>
                  <a:pt x="822579" y="297751"/>
                </a:lnTo>
                <a:lnTo>
                  <a:pt x="847051" y="259562"/>
                </a:lnTo>
                <a:lnTo>
                  <a:pt x="854125" y="220726"/>
                </a:lnTo>
                <a:lnTo>
                  <a:pt x="854671" y="206121"/>
                </a:lnTo>
                <a:lnTo>
                  <a:pt x="854671" y="7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2733995" y="1175145"/>
            <a:ext cx="36924" cy="276926"/>
          </a:xfrm>
          <a:custGeom>
            <a:avLst/>
            <a:gdLst/>
            <a:ahLst/>
            <a:cxnLst/>
            <a:rect l="l" t="t" r="r" b="b"/>
            <a:pathLst>
              <a:path w="43180" h="323850">
                <a:moveTo>
                  <a:pt x="41243" y="319087"/>
                </a:moveTo>
                <a:lnTo>
                  <a:pt x="41243" y="4667"/>
                </a:lnTo>
                <a:lnTo>
                  <a:pt x="42767" y="6191"/>
                </a:lnTo>
                <a:lnTo>
                  <a:pt x="42767" y="319087"/>
                </a:lnTo>
                <a:lnTo>
                  <a:pt x="41243" y="319087"/>
                </a:lnTo>
                <a:close/>
              </a:path>
              <a:path w="43180" h="323850">
                <a:moveTo>
                  <a:pt x="0" y="319087"/>
                </a:moveTo>
                <a:lnTo>
                  <a:pt x="0" y="4667"/>
                </a:lnTo>
                <a:lnTo>
                  <a:pt x="1524" y="3143"/>
                </a:lnTo>
                <a:lnTo>
                  <a:pt x="3048" y="3143"/>
                </a:lnTo>
                <a:lnTo>
                  <a:pt x="4572" y="1619"/>
                </a:lnTo>
                <a:lnTo>
                  <a:pt x="6096" y="1619"/>
                </a:lnTo>
                <a:lnTo>
                  <a:pt x="9144" y="0"/>
                </a:lnTo>
                <a:lnTo>
                  <a:pt x="33623" y="0"/>
                </a:lnTo>
                <a:lnTo>
                  <a:pt x="36671" y="1619"/>
                </a:lnTo>
                <a:lnTo>
                  <a:pt x="39719" y="1619"/>
                </a:lnTo>
                <a:lnTo>
                  <a:pt x="41243" y="3143"/>
                </a:lnTo>
                <a:lnTo>
                  <a:pt x="41243" y="320611"/>
                </a:lnTo>
                <a:lnTo>
                  <a:pt x="39719" y="320611"/>
                </a:lnTo>
                <a:lnTo>
                  <a:pt x="38195" y="322230"/>
                </a:lnTo>
                <a:lnTo>
                  <a:pt x="33623" y="322230"/>
                </a:lnTo>
                <a:lnTo>
                  <a:pt x="30575" y="323754"/>
                </a:lnTo>
                <a:lnTo>
                  <a:pt x="10668" y="323754"/>
                </a:lnTo>
                <a:lnTo>
                  <a:pt x="7620" y="322230"/>
                </a:lnTo>
                <a:lnTo>
                  <a:pt x="4572" y="322230"/>
                </a:lnTo>
                <a:lnTo>
                  <a:pt x="3048" y="320611"/>
                </a:lnTo>
                <a:lnTo>
                  <a:pt x="1524" y="320611"/>
                </a:lnTo>
                <a:lnTo>
                  <a:pt x="0" y="319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2809744" y="1176530"/>
            <a:ext cx="206337" cy="275840"/>
          </a:xfrm>
          <a:custGeom>
            <a:avLst/>
            <a:gdLst/>
            <a:ahLst/>
            <a:cxnLst/>
            <a:rect l="l" t="t" r="r" b="b"/>
            <a:pathLst>
              <a:path w="241300" h="322580">
                <a:moveTo>
                  <a:pt x="239553" y="24384"/>
                </a:moveTo>
                <a:lnTo>
                  <a:pt x="239553" y="12192"/>
                </a:lnTo>
                <a:lnTo>
                  <a:pt x="241077" y="15240"/>
                </a:lnTo>
                <a:lnTo>
                  <a:pt x="241077" y="21336"/>
                </a:lnTo>
                <a:lnTo>
                  <a:pt x="239553" y="24384"/>
                </a:lnTo>
                <a:close/>
              </a:path>
              <a:path w="241300" h="322580">
                <a:moveTo>
                  <a:pt x="4572" y="35052"/>
                </a:moveTo>
                <a:lnTo>
                  <a:pt x="4572" y="0"/>
                </a:lnTo>
                <a:lnTo>
                  <a:pt x="234981" y="0"/>
                </a:lnTo>
                <a:lnTo>
                  <a:pt x="239553" y="4572"/>
                </a:lnTo>
                <a:lnTo>
                  <a:pt x="239553" y="30480"/>
                </a:lnTo>
                <a:lnTo>
                  <a:pt x="238029" y="32004"/>
                </a:lnTo>
                <a:lnTo>
                  <a:pt x="238029" y="33528"/>
                </a:lnTo>
                <a:lnTo>
                  <a:pt x="236505" y="33528"/>
                </a:lnTo>
                <a:lnTo>
                  <a:pt x="234981" y="35052"/>
                </a:lnTo>
                <a:lnTo>
                  <a:pt x="141922" y="35052"/>
                </a:lnTo>
                <a:lnTo>
                  <a:pt x="141922" y="317468"/>
                </a:lnTo>
                <a:lnTo>
                  <a:pt x="140398" y="317468"/>
                </a:lnTo>
                <a:lnTo>
                  <a:pt x="140398" y="318992"/>
                </a:lnTo>
                <a:lnTo>
                  <a:pt x="138874" y="318992"/>
                </a:lnTo>
                <a:lnTo>
                  <a:pt x="137350" y="320611"/>
                </a:lnTo>
                <a:lnTo>
                  <a:pt x="132778" y="320611"/>
                </a:lnTo>
                <a:lnTo>
                  <a:pt x="131254" y="322135"/>
                </a:lnTo>
                <a:lnTo>
                  <a:pt x="109823" y="322135"/>
                </a:lnTo>
                <a:lnTo>
                  <a:pt x="106775" y="320611"/>
                </a:lnTo>
                <a:lnTo>
                  <a:pt x="103727" y="320611"/>
                </a:lnTo>
                <a:lnTo>
                  <a:pt x="102203" y="318992"/>
                </a:lnTo>
                <a:lnTo>
                  <a:pt x="100679" y="318992"/>
                </a:lnTo>
                <a:lnTo>
                  <a:pt x="99155" y="317468"/>
                </a:lnTo>
                <a:lnTo>
                  <a:pt x="99155" y="35052"/>
                </a:lnTo>
                <a:lnTo>
                  <a:pt x="4572" y="35052"/>
                </a:lnTo>
                <a:close/>
              </a:path>
              <a:path w="241300" h="322580">
                <a:moveTo>
                  <a:pt x="1524" y="30480"/>
                </a:moveTo>
                <a:lnTo>
                  <a:pt x="1524" y="4572"/>
                </a:lnTo>
                <a:lnTo>
                  <a:pt x="4572" y="1524"/>
                </a:lnTo>
                <a:lnTo>
                  <a:pt x="4572" y="33528"/>
                </a:lnTo>
                <a:lnTo>
                  <a:pt x="3048" y="33528"/>
                </a:lnTo>
                <a:lnTo>
                  <a:pt x="3048" y="32004"/>
                </a:lnTo>
                <a:lnTo>
                  <a:pt x="1524" y="30480"/>
                </a:lnTo>
                <a:close/>
              </a:path>
              <a:path w="241300" h="322580">
                <a:moveTo>
                  <a:pt x="0" y="24384"/>
                </a:moveTo>
                <a:lnTo>
                  <a:pt x="0" y="12192"/>
                </a:lnTo>
                <a:lnTo>
                  <a:pt x="1524" y="9144"/>
                </a:lnTo>
                <a:lnTo>
                  <a:pt x="1524" y="25908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3055063" y="1176535"/>
            <a:ext cx="383896" cy="275840"/>
          </a:xfrm>
          <a:custGeom>
            <a:avLst/>
            <a:gdLst/>
            <a:ahLst/>
            <a:cxnLst/>
            <a:rect l="l" t="t" r="r" b="b"/>
            <a:pathLst>
              <a:path w="448945" h="322580">
                <a:moveTo>
                  <a:pt x="178498" y="294601"/>
                </a:moveTo>
                <a:lnTo>
                  <a:pt x="176974" y="293077"/>
                </a:lnTo>
                <a:lnTo>
                  <a:pt x="176974" y="290029"/>
                </a:lnTo>
                <a:lnTo>
                  <a:pt x="175450" y="290029"/>
                </a:lnTo>
                <a:lnTo>
                  <a:pt x="175450" y="288505"/>
                </a:lnTo>
                <a:lnTo>
                  <a:pt x="172402" y="285457"/>
                </a:lnTo>
                <a:lnTo>
                  <a:pt x="42672" y="285457"/>
                </a:lnTo>
                <a:lnTo>
                  <a:pt x="42672" y="170967"/>
                </a:lnTo>
                <a:lnTo>
                  <a:pt x="151066" y="170967"/>
                </a:lnTo>
                <a:lnTo>
                  <a:pt x="152590" y="169443"/>
                </a:lnTo>
                <a:lnTo>
                  <a:pt x="154114" y="169443"/>
                </a:lnTo>
                <a:lnTo>
                  <a:pt x="155638" y="167919"/>
                </a:lnTo>
                <a:lnTo>
                  <a:pt x="155638" y="166395"/>
                </a:lnTo>
                <a:lnTo>
                  <a:pt x="157162" y="164871"/>
                </a:lnTo>
                <a:lnTo>
                  <a:pt x="157162" y="163347"/>
                </a:lnTo>
                <a:lnTo>
                  <a:pt x="158686" y="161823"/>
                </a:lnTo>
                <a:lnTo>
                  <a:pt x="158686" y="144970"/>
                </a:lnTo>
                <a:lnTo>
                  <a:pt x="157162" y="143446"/>
                </a:lnTo>
                <a:lnTo>
                  <a:pt x="157162" y="141922"/>
                </a:lnTo>
                <a:lnTo>
                  <a:pt x="155638" y="140398"/>
                </a:lnTo>
                <a:lnTo>
                  <a:pt x="155638" y="138874"/>
                </a:lnTo>
                <a:lnTo>
                  <a:pt x="152590" y="135826"/>
                </a:lnTo>
                <a:lnTo>
                  <a:pt x="42672" y="135826"/>
                </a:lnTo>
                <a:lnTo>
                  <a:pt x="42672" y="35052"/>
                </a:lnTo>
                <a:lnTo>
                  <a:pt x="170878" y="35052"/>
                </a:lnTo>
                <a:lnTo>
                  <a:pt x="170878" y="33528"/>
                </a:lnTo>
                <a:lnTo>
                  <a:pt x="172402" y="33528"/>
                </a:lnTo>
                <a:lnTo>
                  <a:pt x="173926" y="32004"/>
                </a:lnTo>
                <a:lnTo>
                  <a:pt x="173926" y="30480"/>
                </a:lnTo>
                <a:lnTo>
                  <a:pt x="175450" y="28956"/>
                </a:lnTo>
                <a:lnTo>
                  <a:pt x="175450" y="22860"/>
                </a:lnTo>
                <a:lnTo>
                  <a:pt x="176974" y="21336"/>
                </a:lnTo>
                <a:lnTo>
                  <a:pt x="176974" y="13716"/>
                </a:lnTo>
                <a:lnTo>
                  <a:pt x="175450" y="12192"/>
                </a:lnTo>
                <a:lnTo>
                  <a:pt x="175450" y="4572"/>
                </a:lnTo>
                <a:lnTo>
                  <a:pt x="170878" y="0"/>
                </a:lnTo>
                <a:lnTo>
                  <a:pt x="12192" y="0"/>
                </a:lnTo>
                <a:lnTo>
                  <a:pt x="7620" y="1524"/>
                </a:lnTo>
                <a:lnTo>
                  <a:pt x="4572" y="3048"/>
                </a:lnTo>
                <a:lnTo>
                  <a:pt x="1524" y="6096"/>
                </a:lnTo>
                <a:lnTo>
                  <a:pt x="0" y="10668"/>
                </a:lnTo>
                <a:lnTo>
                  <a:pt x="0" y="309841"/>
                </a:lnTo>
                <a:lnTo>
                  <a:pt x="1524" y="314413"/>
                </a:lnTo>
                <a:lnTo>
                  <a:pt x="4572" y="317461"/>
                </a:lnTo>
                <a:lnTo>
                  <a:pt x="7620" y="318985"/>
                </a:lnTo>
                <a:lnTo>
                  <a:pt x="12192" y="320611"/>
                </a:lnTo>
                <a:lnTo>
                  <a:pt x="42672" y="320611"/>
                </a:lnTo>
                <a:lnTo>
                  <a:pt x="172402" y="320611"/>
                </a:lnTo>
                <a:lnTo>
                  <a:pt x="173926" y="318985"/>
                </a:lnTo>
                <a:lnTo>
                  <a:pt x="175450" y="317461"/>
                </a:lnTo>
                <a:lnTo>
                  <a:pt x="175450" y="315937"/>
                </a:lnTo>
                <a:lnTo>
                  <a:pt x="176974" y="314413"/>
                </a:lnTo>
                <a:lnTo>
                  <a:pt x="176974" y="312889"/>
                </a:lnTo>
                <a:lnTo>
                  <a:pt x="178498" y="311365"/>
                </a:lnTo>
                <a:lnTo>
                  <a:pt x="178498" y="294601"/>
                </a:lnTo>
                <a:close/>
              </a:path>
              <a:path w="448945" h="322580">
                <a:moveTo>
                  <a:pt x="448627" y="7620"/>
                </a:moveTo>
                <a:lnTo>
                  <a:pt x="447103" y="4572"/>
                </a:lnTo>
                <a:lnTo>
                  <a:pt x="447103" y="3048"/>
                </a:lnTo>
                <a:lnTo>
                  <a:pt x="445579" y="3048"/>
                </a:lnTo>
                <a:lnTo>
                  <a:pt x="445579" y="1524"/>
                </a:lnTo>
                <a:lnTo>
                  <a:pt x="444055" y="0"/>
                </a:lnTo>
                <a:lnTo>
                  <a:pt x="213639" y="0"/>
                </a:lnTo>
                <a:lnTo>
                  <a:pt x="212115" y="1524"/>
                </a:lnTo>
                <a:lnTo>
                  <a:pt x="212115" y="3048"/>
                </a:lnTo>
                <a:lnTo>
                  <a:pt x="210591" y="3048"/>
                </a:lnTo>
                <a:lnTo>
                  <a:pt x="210591" y="4572"/>
                </a:lnTo>
                <a:lnTo>
                  <a:pt x="209067" y="7620"/>
                </a:lnTo>
                <a:lnTo>
                  <a:pt x="209067" y="25908"/>
                </a:lnTo>
                <a:lnTo>
                  <a:pt x="210591" y="28956"/>
                </a:lnTo>
                <a:lnTo>
                  <a:pt x="210591" y="32004"/>
                </a:lnTo>
                <a:lnTo>
                  <a:pt x="213639" y="35052"/>
                </a:lnTo>
                <a:lnTo>
                  <a:pt x="306705" y="35052"/>
                </a:lnTo>
                <a:lnTo>
                  <a:pt x="306705" y="315937"/>
                </a:lnTo>
                <a:lnTo>
                  <a:pt x="309753" y="318985"/>
                </a:lnTo>
                <a:lnTo>
                  <a:pt x="311277" y="320611"/>
                </a:lnTo>
                <a:lnTo>
                  <a:pt x="315849" y="320611"/>
                </a:lnTo>
                <a:lnTo>
                  <a:pt x="318897" y="322135"/>
                </a:lnTo>
                <a:lnTo>
                  <a:pt x="338797" y="322135"/>
                </a:lnTo>
                <a:lnTo>
                  <a:pt x="341845" y="320611"/>
                </a:lnTo>
                <a:lnTo>
                  <a:pt x="346417" y="320611"/>
                </a:lnTo>
                <a:lnTo>
                  <a:pt x="347941" y="318985"/>
                </a:lnTo>
                <a:lnTo>
                  <a:pt x="349465" y="317461"/>
                </a:lnTo>
                <a:lnTo>
                  <a:pt x="349465" y="35052"/>
                </a:lnTo>
                <a:lnTo>
                  <a:pt x="444055" y="35052"/>
                </a:lnTo>
                <a:lnTo>
                  <a:pt x="447103" y="32004"/>
                </a:lnTo>
                <a:lnTo>
                  <a:pt x="447103" y="30480"/>
                </a:lnTo>
                <a:lnTo>
                  <a:pt x="448627" y="28956"/>
                </a:lnTo>
                <a:lnTo>
                  <a:pt x="448627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3477870" y="1175145"/>
            <a:ext cx="207965" cy="279641"/>
          </a:xfrm>
          <a:custGeom>
            <a:avLst/>
            <a:gdLst/>
            <a:ahLst/>
            <a:cxnLst/>
            <a:rect l="l" t="t" r="r" b="b"/>
            <a:pathLst>
              <a:path w="243204" h="327025">
                <a:moveTo>
                  <a:pt x="0" y="206121"/>
                </a:moveTo>
                <a:lnTo>
                  <a:pt x="0" y="4667"/>
                </a:lnTo>
                <a:lnTo>
                  <a:pt x="1524" y="4667"/>
                </a:lnTo>
                <a:lnTo>
                  <a:pt x="1524" y="3143"/>
                </a:lnTo>
                <a:lnTo>
                  <a:pt x="3048" y="3143"/>
                </a:lnTo>
                <a:lnTo>
                  <a:pt x="4572" y="1619"/>
                </a:lnTo>
                <a:lnTo>
                  <a:pt x="6096" y="1619"/>
                </a:lnTo>
                <a:lnTo>
                  <a:pt x="9144" y="0"/>
                </a:lnTo>
                <a:lnTo>
                  <a:pt x="35147" y="0"/>
                </a:lnTo>
                <a:lnTo>
                  <a:pt x="36671" y="1619"/>
                </a:lnTo>
                <a:lnTo>
                  <a:pt x="39719" y="1619"/>
                </a:lnTo>
                <a:lnTo>
                  <a:pt x="41243" y="3143"/>
                </a:lnTo>
                <a:lnTo>
                  <a:pt x="41243" y="4667"/>
                </a:lnTo>
                <a:lnTo>
                  <a:pt x="42767" y="4667"/>
                </a:lnTo>
                <a:lnTo>
                  <a:pt x="42767" y="201549"/>
                </a:lnTo>
                <a:lnTo>
                  <a:pt x="48863" y="241268"/>
                </a:lnTo>
                <a:lnTo>
                  <a:pt x="69199" y="273986"/>
                </a:lnTo>
                <a:lnTo>
                  <a:pt x="112356" y="289845"/>
                </a:lnTo>
                <a:lnTo>
                  <a:pt x="120586" y="290131"/>
                </a:lnTo>
                <a:lnTo>
                  <a:pt x="130325" y="289845"/>
                </a:lnTo>
                <a:lnTo>
                  <a:pt x="168068" y="278320"/>
                </a:lnTo>
                <a:lnTo>
                  <a:pt x="193833" y="241268"/>
                </a:lnTo>
                <a:lnTo>
                  <a:pt x="196715" y="232980"/>
                </a:lnTo>
                <a:lnTo>
                  <a:pt x="198596" y="224111"/>
                </a:lnTo>
                <a:lnTo>
                  <a:pt x="199620" y="214653"/>
                </a:lnTo>
                <a:lnTo>
                  <a:pt x="199929" y="204597"/>
                </a:lnTo>
                <a:lnTo>
                  <a:pt x="199929" y="4667"/>
                </a:lnTo>
                <a:lnTo>
                  <a:pt x="201453" y="4667"/>
                </a:lnTo>
                <a:lnTo>
                  <a:pt x="201453" y="3143"/>
                </a:lnTo>
                <a:lnTo>
                  <a:pt x="202977" y="3143"/>
                </a:lnTo>
                <a:lnTo>
                  <a:pt x="204501" y="1619"/>
                </a:lnTo>
                <a:lnTo>
                  <a:pt x="206025" y="1619"/>
                </a:lnTo>
                <a:lnTo>
                  <a:pt x="207549" y="0"/>
                </a:lnTo>
                <a:lnTo>
                  <a:pt x="233457" y="0"/>
                </a:lnTo>
                <a:lnTo>
                  <a:pt x="236601" y="1619"/>
                </a:lnTo>
                <a:lnTo>
                  <a:pt x="239649" y="1619"/>
                </a:lnTo>
                <a:lnTo>
                  <a:pt x="239649" y="3143"/>
                </a:lnTo>
                <a:lnTo>
                  <a:pt x="242697" y="6191"/>
                </a:lnTo>
                <a:lnTo>
                  <a:pt x="242697" y="203073"/>
                </a:lnTo>
                <a:lnTo>
                  <a:pt x="237513" y="244529"/>
                </a:lnTo>
                <a:lnTo>
                  <a:pt x="216527" y="286391"/>
                </a:lnTo>
                <a:lnTo>
                  <a:pt x="181856" y="314205"/>
                </a:lnTo>
                <a:lnTo>
                  <a:pt x="132732" y="326253"/>
                </a:lnTo>
                <a:lnTo>
                  <a:pt x="119062" y="326802"/>
                </a:lnTo>
                <a:lnTo>
                  <a:pt x="105855" y="326467"/>
                </a:lnTo>
                <a:lnTo>
                  <a:pt x="59316" y="315087"/>
                </a:lnTo>
                <a:lnTo>
                  <a:pt x="25257" y="288796"/>
                </a:lnTo>
                <a:lnTo>
                  <a:pt x="5143" y="247577"/>
                </a:lnTo>
                <a:lnTo>
                  <a:pt x="571" y="220725"/>
                </a:lnTo>
                <a:lnTo>
                  <a:pt x="0" y="206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3757152" y="1175145"/>
            <a:ext cx="444168" cy="276926"/>
          </a:xfrm>
          <a:custGeom>
            <a:avLst/>
            <a:gdLst/>
            <a:ahLst/>
            <a:cxnLst/>
            <a:rect l="l" t="t" r="r" b="b"/>
            <a:pathLst>
              <a:path w="519429" h="323850">
                <a:moveTo>
                  <a:pt x="215163" y="314515"/>
                </a:moveTo>
                <a:lnTo>
                  <a:pt x="213639" y="312991"/>
                </a:lnTo>
                <a:lnTo>
                  <a:pt x="213639" y="309943"/>
                </a:lnTo>
                <a:lnTo>
                  <a:pt x="212115" y="308419"/>
                </a:lnTo>
                <a:lnTo>
                  <a:pt x="210591" y="303847"/>
                </a:lnTo>
                <a:lnTo>
                  <a:pt x="209067" y="297751"/>
                </a:lnTo>
                <a:lnTo>
                  <a:pt x="180111" y="227558"/>
                </a:lnTo>
                <a:lnTo>
                  <a:pt x="176974" y="218414"/>
                </a:lnTo>
                <a:lnTo>
                  <a:pt x="173939" y="212255"/>
                </a:lnTo>
                <a:lnTo>
                  <a:pt x="170878" y="204597"/>
                </a:lnTo>
                <a:lnTo>
                  <a:pt x="166306" y="198501"/>
                </a:lnTo>
                <a:lnTo>
                  <a:pt x="163258" y="192405"/>
                </a:lnTo>
                <a:lnTo>
                  <a:pt x="160210" y="187833"/>
                </a:lnTo>
                <a:lnTo>
                  <a:pt x="155638" y="183261"/>
                </a:lnTo>
                <a:lnTo>
                  <a:pt x="152590" y="178689"/>
                </a:lnTo>
                <a:lnTo>
                  <a:pt x="148018" y="175641"/>
                </a:lnTo>
                <a:lnTo>
                  <a:pt x="143446" y="171069"/>
                </a:lnTo>
                <a:lnTo>
                  <a:pt x="138874" y="168021"/>
                </a:lnTo>
                <a:lnTo>
                  <a:pt x="132778" y="166497"/>
                </a:lnTo>
                <a:lnTo>
                  <a:pt x="140258" y="163944"/>
                </a:lnTo>
                <a:lnTo>
                  <a:pt x="146875" y="160934"/>
                </a:lnTo>
                <a:lnTo>
                  <a:pt x="149542" y="159473"/>
                </a:lnTo>
                <a:lnTo>
                  <a:pt x="152920" y="157632"/>
                </a:lnTo>
                <a:lnTo>
                  <a:pt x="182638" y="132588"/>
                </a:lnTo>
                <a:lnTo>
                  <a:pt x="195072" y="93281"/>
                </a:lnTo>
                <a:lnTo>
                  <a:pt x="195351" y="85534"/>
                </a:lnTo>
                <a:lnTo>
                  <a:pt x="195072" y="77558"/>
                </a:lnTo>
                <a:lnTo>
                  <a:pt x="180670" y="36322"/>
                </a:lnTo>
                <a:lnTo>
                  <a:pt x="149542" y="12534"/>
                </a:lnTo>
                <a:lnTo>
                  <a:pt x="149542" y="90106"/>
                </a:lnTo>
                <a:lnTo>
                  <a:pt x="149542" y="105346"/>
                </a:lnTo>
                <a:lnTo>
                  <a:pt x="146494" y="111544"/>
                </a:lnTo>
                <a:lnTo>
                  <a:pt x="143446" y="119164"/>
                </a:lnTo>
                <a:lnTo>
                  <a:pt x="140398" y="123736"/>
                </a:lnTo>
                <a:lnTo>
                  <a:pt x="100495" y="143929"/>
                </a:lnTo>
                <a:lnTo>
                  <a:pt x="85432" y="145072"/>
                </a:lnTo>
                <a:lnTo>
                  <a:pt x="42672" y="145072"/>
                </a:lnTo>
                <a:lnTo>
                  <a:pt x="42672" y="36677"/>
                </a:lnTo>
                <a:lnTo>
                  <a:pt x="99148" y="36677"/>
                </a:lnTo>
                <a:lnTo>
                  <a:pt x="105244" y="38201"/>
                </a:lnTo>
                <a:lnTo>
                  <a:pt x="109816" y="38201"/>
                </a:lnTo>
                <a:lnTo>
                  <a:pt x="112966" y="39725"/>
                </a:lnTo>
                <a:lnTo>
                  <a:pt x="122415" y="42799"/>
                </a:lnTo>
                <a:lnTo>
                  <a:pt x="130302" y="47167"/>
                </a:lnTo>
                <a:lnTo>
                  <a:pt x="149212" y="81254"/>
                </a:lnTo>
                <a:lnTo>
                  <a:pt x="149542" y="90106"/>
                </a:lnTo>
                <a:lnTo>
                  <a:pt x="149542" y="12534"/>
                </a:lnTo>
                <a:lnTo>
                  <a:pt x="144564" y="10439"/>
                </a:lnTo>
                <a:lnTo>
                  <a:pt x="136398" y="7340"/>
                </a:lnTo>
                <a:lnTo>
                  <a:pt x="127939" y="4813"/>
                </a:lnTo>
                <a:lnTo>
                  <a:pt x="119062" y="3149"/>
                </a:lnTo>
                <a:lnTo>
                  <a:pt x="114490" y="3149"/>
                </a:lnTo>
                <a:lnTo>
                  <a:pt x="109816" y="1625"/>
                </a:lnTo>
                <a:lnTo>
                  <a:pt x="12192" y="1625"/>
                </a:lnTo>
                <a:lnTo>
                  <a:pt x="6096" y="4673"/>
                </a:lnTo>
                <a:lnTo>
                  <a:pt x="1524" y="7721"/>
                </a:lnTo>
                <a:lnTo>
                  <a:pt x="0" y="12293"/>
                </a:lnTo>
                <a:lnTo>
                  <a:pt x="0" y="319087"/>
                </a:lnTo>
                <a:lnTo>
                  <a:pt x="1524" y="319087"/>
                </a:lnTo>
                <a:lnTo>
                  <a:pt x="1524" y="320611"/>
                </a:lnTo>
                <a:lnTo>
                  <a:pt x="3048" y="320611"/>
                </a:lnTo>
                <a:lnTo>
                  <a:pt x="4572" y="322237"/>
                </a:lnTo>
                <a:lnTo>
                  <a:pt x="9144" y="322237"/>
                </a:lnTo>
                <a:lnTo>
                  <a:pt x="10668" y="323761"/>
                </a:lnTo>
                <a:lnTo>
                  <a:pt x="32004" y="323761"/>
                </a:lnTo>
                <a:lnTo>
                  <a:pt x="35052" y="322237"/>
                </a:lnTo>
                <a:lnTo>
                  <a:pt x="38100" y="322237"/>
                </a:lnTo>
                <a:lnTo>
                  <a:pt x="39624" y="320611"/>
                </a:lnTo>
                <a:lnTo>
                  <a:pt x="41148" y="320611"/>
                </a:lnTo>
                <a:lnTo>
                  <a:pt x="41148" y="319087"/>
                </a:lnTo>
                <a:lnTo>
                  <a:pt x="42672" y="319087"/>
                </a:lnTo>
                <a:lnTo>
                  <a:pt x="42672" y="178689"/>
                </a:lnTo>
                <a:lnTo>
                  <a:pt x="80860" y="178689"/>
                </a:lnTo>
                <a:lnTo>
                  <a:pt x="90004" y="180213"/>
                </a:lnTo>
                <a:lnTo>
                  <a:pt x="96100" y="183261"/>
                </a:lnTo>
                <a:lnTo>
                  <a:pt x="103720" y="186309"/>
                </a:lnTo>
                <a:lnTo>
                  <a:pt x="109816" y="190881"/>
                </a:lnTo>
                <a:lnTo>
                  <a:pt x="114490" y="195453"/>
                </a:lnTo>
                <a:lnTo>
                  <a:pt x="120586" y="201549"/>
                </a:lnTo>
                <a:lnTo>
                  <a:pt x="123634" y="207645"/>
                </a:lnTo>
                <a:lnTo>
                  <a:pt x="128206" y="213741"/>
                </a:lnTo>
                <a:lnTo>
                  <a:pt x="130733" y="219544"/>
                </a:lnTo>
                <a:lnTo>
                  <a:pt x="132778" y="223850"/>
                </a:lnTo>
                <a:lnTo>
                  <a:pt x="133540" y="225450"/>
                </a:lnTo>
                <a:lnTo>
                  <a:pt x="136347" y="231635"/>
                </a:lnTo>
                <a:lnTo>
                  <a:pt x="167830" y="312991"/>
                </a:lnTo>
                <a:lnTo>
                  <a:pt x="169354" y="316039"/>
                </a:lnTo>
                <a:lnTo>
                  <a:pt x="169354" y="317563"/>
                </a:lnTo>
                <a:lnTo>
                  <a:pt x="170878" y="319087"/>
                </a:lnTo>
                <a:lnTo>
                  <a:pt x="170878" y="320611"/>
                </a:lnTo>
                <a:lnTo>
                  <a:pt x="172402" y="320611"/>
                </a:lnTo>
                <a:lnTo>
                  <a:pt x="173926" y="322237"/>
                </a:lnTo>
                <a:lnTo>
                  <a:pt x="176974" y="322237"/>
                </a:lnTo>
                <a:lnTo>
                  <a:pt x="178587" y="323761"/>
                </a:lnTo>
                <a:lnTo>
                  <a:pt x="206019" y="323761"/>
                </a:lnTo>
                <a:lnTo>
                  <a:pt x="209067" y="322237"/>
                </a:lnTo>
                <a:lnTo>
                  <a:pt x="210591" y="322237"/>
                </a:lnTo>
                <a:lnTo>
                  <a:pt x="212115" y="320611"/>
                </a:lnTo>
                <a:lnTo>
                  <a:pt x="213639" y="320611"/>
                </a:lnTo>
                <a:lnTo>
                  <a:pt x="213639" y="319087"/>
                </a:lnTo>
                <a:lnTo>
                  <a:pt x="215163" y="317563"/>
                </a:lnTo>
                <a:lnTo>
                  <a:pt x="215163" y="314515"/>
                </a:lnTo>
                <a:close/>
              </a:path>
              <a:path w="519429" h="323850">
                <a:moveTo>
                  <a:pt x="519023" y="312991"/>
                </a:moveTo>
                <a:lnTo>
                  <a:pt x="517398" y="311467"/>
                </a:lnTo>
                <a:lnTo>
                  <a:pt x="517398" y="306895"/>
                </a:lnTo>
                <a:lnTo>
                  <a:pt x="435000" y="80454"/>
                </a:lnTo>
                <a:lnTo>
                  <a:pt x="435000" y="204597"/>
                </a:lnTo>
                <a:lnTo>
                  <a:pt x="323659" y="204597"/>
                </a:lnTo>
                <a:lnTo>
                  <a:pt x="378523" y="44297"/>
                </a:lnTo>
                <a:lnTo>
                  <a:pt x="435000" y="204597"/>
                </a:lnTo>
                <a:lnTo>
                  <a:pt x="435000" y="80454"/>
                </a:lnTo>
                <a:lnTo>
                  <a:pt x="409092" y="9245"/>
                </a:lnTo>
                <a:lnTo>
                  <a:pt x="407568" y="7721"/>
                </a:lnTo>
                <a:lnTo>
                  <a:pt x="407568" y="6197"/>
                </a:lnTo>
                <a:lnTo>
                  <a:pt x="402996" y="1625"/>
                </a:lnTo>
                <a:lnTo>
                  <a:pt x="401472" y="1625"/>
                </a:lnTo>
                <a:lnTo>
                  <a:pt x="398424" y="0"/>
                </a:lnTo>
                <a:lnTo>
                  <a:pt x="361759" y="0"/>
                </a:lnTo>
                <a:lnTo>
                  <a:pt x="360235" y="1625"/>
                </a:lnTo>
                <a:lnTo>
                  <a:pt x="357187" y="1625"/>
                </a:lnTo>
                <a:lnTo>
                  <a:pt x="352615" y="6197"/>
                </a:lnTo>
                <a:lnTo>
                  <a:pt x="352615" y="9245"/>
                </a:lnTo>
                <a:lnTo>
                  <a:pt x="244221" y="306895"/>
                </a:lnTo>
                <a:lnTo>
                  <a:pt x="242697" y="309943"/>
                </a:lnTo>
                <a:lnTo>
                  <a:pt x="242697" y="319087"/>
                </a:lnTo>
                <a:lnTo>
                  <a:pt x="244221" y="320611"/>
                </a:lnTo>
                <a:lnTo>
                  <a:pt x="245745" y="322237"/>
                </a:lnTo>
                <a:lnTo>
                  <a:pt x="247269" y="322237"/>
                </a:lnTo>
                <a:lnTo>
                  <a:pt x="250405" y="323761"/>
                </a:lnTo>
                <a:lnTo>
                  <a:pt x="276313" y="323761"/>
                </a:lnTo>
                <a:lnTo>
                  <a:pt x="279361" y="322237"/>
                </a:lnTo>
                <a:lnTo>
                  <a:pt x="280885" y="322237"/>
                </a:lnTo>
                <a:lnTo>
                  <a:pt x="282409" y="320611"/>
                </a:lnTo>
                <a:lnTo>
                  <a:pt x="283933" y="320611"/>
                </a:lnTo>
                <a:lnTo>
                  <a:pt x="283933" y="319087"/>
                </a:lnTo>
                <a:lnTo>
                  <a:pt x="285457" y="317563"/>
                </a:lnTo>
                <a:lnTo>
                  <a:pt x="285457" y="314515"/>
                </a:lnTo>
                <a:lnTo>
                  <a:pt x="312889" y="238226"/>
                </a:lnTo>
                <a:lnTo>
                  <a:pt x="323659" y="238226"/>
                </a:lnTo>
                <a:lnTo>
                  <a:pt x="435000" y="238226"/>
                </a:lnTo>
                <a:lnTo>
                  <a:pt x="445668" y="238226"/>
                </a:lnTo>
                <a:lnTo>
                  <a:pt x="473202" y="316039"/>
                </a:lnTo>
                <a:lnTo>
                  <a:pt x="474726" y="317563"/>
                </a:lnTo>
                <a:lnTo>
                  <a:pt x="474726" y="319087"/>
                </a:lnTo>
                <a:lnTo>
                  <a:pt x="476250" y="320611"/>
                </a:lnTo>
                <a:lnTo>
                  <a:pt x="477774" y="322237"/>
                </a:lnTo>
                <a:lnTo>
                  <a:pt x="480822" y="322237"/>
                </a:lnTo>
                <a:lnTo>
                  <a:pt x="482346" y="323761"/>
                </a:lnTo>
                <a:lnTo>
                  <a:pt x="512826" y="323761"/>
                </a:lnTo>
                <a:lnTo>
                  <a:pt x="515874" y="322237"/>
                </a:lnTo>
                <a:lnTo>
                  <a:pt x="517398" y="320611"/>
                </a:lnTo>
                <a:lnTo>
                  <a:pt x="519023" y="319087"/>
                </a:lnTo>
                <a:lnTo>
                  <a:pt x="519023" y="312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4343101" y="1176530"/>
            <a:ext cx="153124" cy="274211"/>
          </a:xfrm>
          <a:custGeom>
            <a:avLst/>
            <a:gdLst/>
            <a:ahLst/>
            <a:cxnLst/>
            <a:rect l="l" t="t" r="r" b="b"/>
            <a:pathLst>
              <a:path w="179070" h="320675">
                <a:moveTo>
                  <a:pt x="42767" y="320611"/>
                </a:moveTo>
                <a:lnTo>
                  <a:pt x="42767" y="285464"/>
                </a:lnTo>
                <a:lnTo>
                  <a:pt x="172497" y="285464"/>
                </a:lnTo>
                <a:lnTo>
                  <a:pt x="177069" y="290036"/>
                </a:lnTo>
                <a:lnTo>
                  <a:pt x="178593" y="293084"/>
                </a:lnTo>
                <a:lnTo>
                  <a:pt x="178593" y="312896"/>
                </a:lnTo>
                <a:lnTo>
                  <a:pt x="177069" y="314420"/>
                </a:lnTo>
                <a:lnTo>
                  <a:pt x="177069" y="315944"/>
                </a:lnTo>
                <a:lnTo>
                  <a:pt x="175545" y="317468"/>
                </a:lnTo>
                <a:lnTo>
                  <a:pt x="175545" y="318992"/>
                </a:lnTo>
                <a:lnTo>
                  <a:pt x="174021" y="318992"/>
                </a:lnTo>
                <a:lnTo>
                  <a:pt x="172497" y="320611"/>
                </a:lnTo>
                <a:lnTo>
                  <a:pt x="42767" y="320611"/>
                </a:lnTo>
                <a:close/>
              </a:path>
              <a:path w="179070" h="320675">
                <a:moveTo>
                  <a:pt x="175545" y="25908"/>
                </a:moveTo>
                <a:lnTo>
                  <a:pt x="175545" y="9144"/>
                </a:lnTo>
                <a:lnTo>
                  <a:pt x="177069" y="12192"/>
                </a:lnTo>
                <a:lnTo>
                  <a:pt x="177069" y="22860"/>
                </a:lnTo>
                <a:lnTo>
                  <a:pt x="175545" y="25908"/>
                </a:lnTo>
                <a:close/>
              </a:path>
              <a:path w="179070" h="320675">
                <a:moveTo>
                  <a:pt x="0" y="309848"/>
                </a:moveTo>
                <a:lnTo>
                  <a:pt x="0" y="10668"/>
                </a:lnTo>
                <a:lnTo>
                  <a:pt x="1524" y="6096"/>
                </a:lnTo>
                <a:lnTo>
                  <a:pt x="4572" y="3048"/>
                </a:lnTo>
                <a:lnTo>
                  <a:pt x="9144" y="1524"/>
                </a:lnTo>
                <a:lnTo>
                  <a:pt x="12192" y="0"/>
                </a:lnTo>
                <a:lnTo>
                  <a:pt x="172497" y="0"/>
                </a:lnTo>
                <a:lnTo>
                  <a:pt x="172497" y="1524"/>
                </a:lnTo>
                <a:lnTo>
                  <a:pt x="175545" y="4572"/>
                </a:lnTo>
                <a:lnTo>
                  <a:pt x="175545" y="28956"/>
                </a:lnTo>
                <a:lnTo>
                  <a:pt x="174021" y="30480"/>
                </a:lnTo>
                <a:lnTo>
                  <a:pt x="174021" y="32004"/>
                </a:lnTo>
                <a:lnTo>
                  <a:pt x="170973" y="35052"/>
                </a:lnTo>
                <a:lnTo>
                  <a:pt x="42767" y="35052"/>
                </a:lnTo>
                <a:lnTo>
                  <a:pt x="42767" y="320611"/>
                </a:lnTo>
                <a:lnTo>
                  <a:pt x="12192" y="320611"/>
                </a:lnTo>
                <a:lnTo>
                  <a:pt x="9144" y="318992"/>
                </a:lnTo>
                <a:lnTo>
                  <a:pt x="4572" y="317468"/>
                </a:lnTo>
                <a:lnTo>
                  <a:pt x="1524" y="314420"/>
                </a:lnTo>
                <a:lnTo>
                  <a:pt x="0" y="309848"/>
                </a:lnTo>
                <a:close/>
              </a:path>
              <a:path w="179070" h="320675">
                <a:moveTo>
                  <a:pt x="157162" y="164877"/>
                </a:moveTo>
                <a:lnTo>
                  <a:pt x="157162" y="141922"/>
                </a:lnTo>
                <a:lnTo>
                  <a:pt x="158686" y="143446"/>
                </a:lnTo>
                <a:lnTo>
                  <a:pt x="158686" y="163353"/>
                </a:lnTo>
                <a:lnTo>
                  <a:pt x="157162" y="164877"/>
                </a:lnTo>
                <a:close/>
              </a:path>
              <a:path w="179070" h="320675">
                <a:moveTo>
                  <a:pt x="155638" y="167925"/>
                </a:moveTo>
                <a:lnTo>
                  <a:pt x="155638" y="138874"/>
                </a:lnTo>
                <a:lnTo>
                  <a:pt x="157162" y="140398"/>
                </a:lnTo>
                <a:lnTo>
                  <a:pt x="157162" y="166401"/>
                </a:lnTo>
                <a:lnTo>
                  <a:pt x="155638" y="167925"/>
                </a:lnTo>
                <a:close/>
              </a:path>
              <a:path w="179070" h="320675">
                <a:moveTo>
                  <a:pt x="42767" y="170973"/>
                </a:moveTo>
                <a:lnTo>
                  <a:pt x="42767" y="135826"/>
                </a:lnTo>
                <a:lnTo>
                  <a:pt x="152590" y="135826"/>
                </a:lnTo>
                <a:lnTo>
                  <a:pt x="154114" y="137350"/>
                </a:lnTo>
                <a:lnTo>
                  <a:pt x="155638" y="137350"/>
                </a:lnTo>
                <a:lnTo>
                  <a:pt x="155638" y="169449"/>
                </a:lnTo>
                <a:lnTo>
                  <a:pt x="152590" y="169449"/>
                </a:lnTo>
                <a:lnTo>
                  <a:pt x="151066" y="170973"/>
                </a:lnTo>
                <a:lnTo>
                  <a:pt x="42767" y="170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4557149" y="1176530"/>
            <a:ext cx="297560" cy="275840"/>
          </a:xfrm>
          <a:custGeom>
            <a:avLst/>
            <a:gdLst/>
            <a:ahLst/>
            <a:cxnLst/>
            <a:rect l="l" t="t" r="r" b="b"/>
            <a:pathLst>
              <a:path w="347979" h="322580">
                <a:moveTo>
                  <a:pt x="0" y="317468"/>
                </a:moveTo>
                <a:lnTo>
                  <a:pt x="0" y="12192"/>
                </a:lnTo>
                <a:lnTo>
                  <a:pt x="1524" y="7620"/>
                </a:lnTo>
                <a:lnTo>
                  <a:pt x="7620" y="1524"/>
                </a:lnTo>
                <a:lnTo>
                  <a:pt x="12192" y="0"/>
                </a:lnTo>
                <a:lnTo>
                  <a:pt x="53340" y="0"/>
                </a:lnTo>
                <a:lnTo>
                  <a:pt x="56483" y="1524"/>
                </a:lnTo>
                <a:lnTo>
                  <a:pt x="61055" y="1524"/>
                </a:lnTo>
                <a:lnTo>
                  <a:pt x="64103" y="3048"/>
                </a:lnTo>
                <a:lnTo>
                  <a:pt x="67151" y="6096"/>
                </a:lnTo>
                <a:lnTo>
                  <a:pt x="70199" y="7620"/>
                </a:lnTo>
                <a:lnTo>
                  <a:pt x="73247" y="10668"/>
                </a:lnTo>
                <a:lnTo>
                  <a:pt x="76295" y="16764"/>
                </a:lnTo>
                <a:lnTo>
                  <a:pt x="79343" y="25908"/>
                </a:lnTo>
                <a:lnTo>
                  <a:pt x="172402" y="257937"/>
                </a:lnTo>
                <a:lnTo>
                  <a:pt x="173926" y="257937"/>
                </a:lnTo>
                <a:lnTo>
                  <a:pt x="270129" y="25908"/>
                </a:lnTo>
                <a:lnTo>
                  <a:pt x="273177" y="21336"/>
                </a:lnTo>
                <a:lnTo>
                  <a:pt x="274701" y="16764"/>
                </a:lnTo>
                <a:lnTo>
                  <a:pt x="276225" y="13716"/>
                </a:lnTo>
                <a:lnTo>
                  <a:pt x="279273" y="10668"/>
                </a:lnTo>
                <a:lnTo>
                  <a:pt x="280797" y="7620"/>
                </a:lnTo>
                <a:lnTo>
                  <a:pt x="283845" y="6096"/>
                </a:lnTo>
                <a:lnTo>
                  <a:pt x="288417" y="1524"/>
                </a:lnTo>
                <a:lnTo>
                  <a:pt x="292989" y="1524"/>
                </a:lnTo>
                <a:lnTo>
                  <a:pt x="296037" y="0"/>
                </a:lnTo>
                <a:lnTo>
                  <a:pt x="337280" y="0"/>
                </a:lnTo>
                <a:lnTo>
                  <a:pt x="340328" y="1524"/>
                </a:lnTo>
                <a:lnTo>
                  <a:pt x="346424" y="7620"/>
                </a:lnTo>
                <a:lnTo>
                  <a:pt x="346424" y="10668"/>
                </a:lnTo>
                <a:lnTo>
                  <a:pt x="347948" y="12192"/>
                </a:lnTo>
                <a:lnTo>
                  <a:pt x="347948" y="317468"/>
                </a:lnTo>
                <a:lnTo>
                  <a:pt x="346424" y="318992"/>
                </a:lnTo>
                <a:lnTo>
                  <a:pt x="343376" y="320611"/>
                </a:lnTo>
                <a:lnTo>
                  <a:pt x="340328" y="320611"/>
                </a:lnTo>
                <a:lnTo>
                  <a:pt x="337280" y="322135"/>
                </a:lnTo>
                <a:lnTo>
                  <a:pt x="317373" y="322135"/>
                </a:lnTo>
                <a:lnTo>
                  <a:pt x="314325" y="320611"/>
                </a:lnTo>
                <a:lnTo>
                  <a:pt x="311277" y="320611"/>
                </a:lnTo>
                <a:lnTo>
                  <a:pt x="309753" y="318992"/>
                </a:lnTo>
                <a:lnTo>
                  <a:pt x="308229" y="318992"/>
                </a:lnTo>
                <a:lnTo>
                  <a:pt x="308229" y="317468"/>
                </a:lnTo>
                <a:lnTo>
                  <a:pt x="306705" y="317468"/>
                </a:lnTo>
                <a:lnTo>
                  <a:pt x="306705" y="35052"/>
                </a:lnTo>
                <a:lnTo>
                  <a:pt x="192309" y="315944"/>
                </a:lnTo>
                <a:lnTo>
                  <a:pt x="190785" y="317468"/>
                </a:lnTo>
                <a:lnTo>
                  <a:pt x="190785" y="318992"/>
                </a:lnTo>
                <a:lnTo>
                  <a:pt x="189166" y="318992"/>
                </a:lnTo>
                <a:lnTo>
                  <a:pt x="187642" y="320611"/>
                </a:lnTo>
                <a:lnTo>
                  <a:pt x="184594" y="320611"/>
                </a:lnTo>
                <a:lnTo>
                  <a:pt x="181546" y="322135"/>
                </a:lnTo>
                <a:lnTo>
                  <a:pt x="160210" y="322135"/>
                </a:lnTo>
                <a:lnTo>
                  <a:pt x="157162" y="320611"/>
                </a:lnTo>
                <a:lnTo>
                  <a:pt x="154114" y="320611"/>
                </a:lnTo>
                <a:lnTo>
                  <a:pt x="152590" y="318992"/>
                </a:lnTo>
                <a:lnTo>
                  <a:pt x="152590" y="317468"/>
                </a:lnTo>
                <a:lnTo>
                  <a:pt x="151066" y="317468"/>
                </a:lnTo>
                <a:lnTo>
                  <a:pt x="151066" y="315944"/>
                </a:lnTo>
                <a:lnTo>
                  <a:pt x="41148" y="35052"/>
                </a:lnTo>
                <a:lnTo>
                  <a:pt x="41148" y="317468"/>
                </a:lnTo>
                <a:lnTo>
                  <a:pt x="39624" y="317468"/>
                </a:lnTo>
                <a:lnTo>
                  <a:pt x="39624" y="318992"/>
                </a:lnTo>
                <a:lnTo>
                  <a:pt x="38100" y="318992"/>
                </a:lnTo>
                <a:lnTo>
                  <a:pt x="36576" y="320611"/>
                </a:lnTo>
                <a:lnTo>
                  <a:pt x="32004" y="320611"/>
                </a:lnTo>
                <a:lnTo>
                  <a:pt x="30480" y="322135"/>
                </a:lnTo>
                <a:lnTo>
                  <a:pt x="9144" y="322135"/>
                </a:lnTo>
                <a:lnTo>
                  <a:pt x="7620" y="320611"/>
                </a:lnTo>
                <a:lnTo>
                  <a:pt x="3048" y="320611"/>
                </a:lnTo>
                <a:lnTo>
                  <a:pt x="1524" y="318992"/>
                </a:lnTo>
                <a:lnTo>
                  <a:pt x="0" y="317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5010000" y="1172538"/>
            <a:ext cx="455571" cy="282356"/>
          </a:xfrm>
          <a:custGeom>
            <a:avLst/>
            <a:gdLst/>
            <a:ahLst/>
            <a:cxnLst/>
            <a:rect l="l" t="t" r="r" b="b"/>
            <a:pathLst>
              <a:path w="532764" h="330200">
                <a:moveTo>
                  <a:pt x="233464" y="268706"/>
                </a:moveTo>
                <a:lnTo>
                  <a:pt x="231940" y="265658"/>
                </a:lnTo>
                <a:lnTo>
                  <a:pt x="231940" y="262610"/>
                </a:lnTo>
                <a:lnTo>
                  <a:pt x="230416" y="262610"/>
                </a:lnTo>
                <a:lnTo>
                  <a:pt x="230416" y="261086"/>
                </a:lnTo>
                <a:lnTo>
                  <a:pt x="224320" y="261086"/>
                </a:lnTo>
                <a:lnTo>
                  <a:pt x="221272" y="262610"/>
                </a:lnTo>
                <a:lnTo>
                  <a:pt x="207556" y="271843"/>
                </a:lnTo>
                <a:lnTo>
                  <a:pt x="199834" y="276415"/>
                </a:lnTo>
                <a:lnTo>
                  <a:pt x="160401" y="290512"/>
                </a:lnTo>
                <a:lnTo>
                  <a:pt x="141922" y="291655"/>
                </a:lnTo>
                <a:lnTo>
                  <a:pt x="131610" y="291109"/>
                </a:lnTo>
                <a:lnTo>
                  <a:pt x="93586" y="279146"/>
                </a:lnTo>
                <a:lnTo>
                  <a:pt x="66243" y="251231"/>
                </a:lnTo>
                <a:lnTo>
                  <a:pt x="50457" y="207911"/>
                </a:lnTo>
                <a:lnTo>
                  <a:pt x="47244" y="166497"/>
                </a:lnTo>
                <a:lnTo>
                  <a:pt x="47548" y="151879"/>
                </a:lnTo>
                <a:lnTo>
                  <a:pt x="53340" y="111544"/>
                </a:lnTo>
                <a:lnTo>
                  <a:pt x="79489" y="63474"/>
                </a:lnTo>
                <a:lnTo>
                  <a:pt x="111391" y="42062"/>
                </a:lnTo>
                <a:lnTo>
                  <a:pt x="141922" y="38201"/>
                </a:lnTo>
                <a:lnTo>
                  <a:pt x="151015" y="38481"/>
                </a:lnTo>
                <a:lnTo>
                  <a:pt x="192214" y="48869"/>
                </a:lnTo>
                <a:lnTo>
                  <a:pt x="198310" y="53441"/>
                </a:lnTo>
                <a:lnTo>
                  <a:pt x="206032" y="56489"/>
                </a:lnTo>
                <a:lnTo>
                  <a:pt x="210604" y="61150"/>
                </a:lnTo>
                <a:lnTo>
                  <a:pt x="219748" y="67246"/>
                </a:lnTo>
                <a:lnTo>
                  <a:pt x="222796" y="68770"/>
                </a:lnTo>
                <a:lnTo>
                  <a:pt x="227368" y="68770"/>
                </a:lnTo>
                <a:lnTo>
                  <a:pt x="227368" y="67246"/>
                </a:lnTo>
                <a:lnTo>
                  <a:pt x="228892" y="67246"/>
                </a:lnTo>
                <a:lnTo>
                  <a:pt x="228892" y="65722"/>
                </a:lnTo>
                <a:lnTo>
                  <a:pt x="230416" y="64198"/>
                </a:lnTo>
                <a:lnTo>
                  <a:pt x="230416" y="62674"/>
                </a:lnTo>
                <a:lnTo>
                  <a:pt x="231940" y="59626"/>
                </a:lnTo>
                <a:lnTo>
                  <a:pt x="231940" y="38201"/>
                </a:lnTo>
                <a:lnTo>
                  <a:pt x="230416" y="36677"/>
                </a:lnTo>
                <a:lnTo>
                  <a:pt x="230416" y="33629"/>
                </a:lnTo>
                <a:lnTo>
                  <a:pt x="228892" y="32105"/>
                </a:lnTo>
                <a:lnTo>
                  <a:pt x="228892" y="30581"/>
                </a:lnTo>
                <a:lnTo>
                  <a:pt x="227368" y="29057"/>
                </a:lnTo>
                <a:lnTo>
                  <a:pt x="224320" y="27533"/>
                </a:lnTo>
                <a:lnTo>
                  <a:pt x="222796" y="24485"/>
                </a:lnTo>
                <a:lnTo>
                  <a:pt x="218224" y="21437"/>
                </a:lnTo>
                <a:lnTo>
                  <a:pt x="212128" y="18389"/>
                </a:lnTo>
                <a:lnTo>
                  <a:pt x="207556" y="15341"/>
                </a:lnTo>
                <a:lnTo>
                  <a:pt x="192214" y="9245"/>
                </a:lnTo>
                <a:lnTo>
                  <a:pt x="186118" y="6197"/>
                </a:lnTo>
                <a:lnTo>
                  <a:pt x="176974" y="4673"/>
                </a:lnTo>
                <a:lnTo>
                  <a:pt x="169354" y="3048"/>
                </a:lnTo>
                <a:lnTo>
                  <a:pt x="155638" y="952"/>
                </a:lnTo>
                <a:lnTo>
                  <a:pt x="148780" y="266"/>
                </a:lnTo>
                <a:lnTo>
                  <a:pt x="141922" y="0"/>
                </a:lnTo>
                <a:lnTo>
                  <a:pt x="126174" y="850"/>
                </a:lnTo>
                <a:lnTo>
                  <a:pt x="83921" y="12293"/>
                </a:lnTo>
                <a:lnTo>
                  <a:pt x="49326" y="34582"/>
                </a:lnTo>
                <a:lnTo>
                  <a:pt x="23431" y="68770"/>
                </a:lnTo>
                <a:lnTo>
                  <a:pt x="5791" y="114122"/>
                </a:lnTo>
                <a:lnTo>
                  <a:pt x="0" y="169545"/>
                </a:lnTo>
                <a:lnTo>
                  <a:pt x="596" y="188429"/>
                </a:lnTo>
                <a:lnTo>
                  <a:pt x="10668" y="238226"/>
                </a:lnTo>
                <a:lnTo>
                  <a:pt x="28879" y="277736"/>
                </a:lnTo>
                <a:lnTo>
                  <a:pt x="56972" y="306133"/>
                </a:lnTo>
                <a:lnTo>
                  <a:pt x="93751" y="323392"/>
                </a:lnTo>
                <a:lnTo>
                  <a:pt x="137350" y="329857"/>
                </a:lnTo>
                <a:lnTo>
                  <a:pt x="146215" y="329590"/>
                </a:lnTo>
                <a:lnTo>
                  <a:pt x="190792" y="319862"/>
                </a:lnTo>
                <a:lnTo>
                  <a:pt x="222796" y="303847"/>
                </a:lnTo>
                <a:lnTo>
                  <a:pt x="225844" y="302323"/>
                </a:lnTo>
                <a:lnTo>
                  <a:pt x="230416" y="297751"/>
                </a:lnTo>
                <a:lnTo>
                  <a:pt x="230416" y="296227"/>
                </a:lnTo>
                <a:lnTo>
                  <a:pt x="231940" y="294703"/>
                </a:lnTo>
                <a:lnTo>
                  <a:pt x="231940" y="291655"/>
                </a:lnTo>
                <a:lnTo>
                  <a:pt x="233464" y="290131"/>
                </a:lnTo>
                <a:lnTo>
                  <a:pt x="233464" y="279463"/>
                </a:lnTo>
                <a:lnTo>
                  <a:pt x="233464" y="268706"/>
                </a:lnTo>
                <a:close/>
              </a:path>
              <a:path w="532764" h="330200">
                <a:moveTo>
                  <a:pt x="532638" y="316039"/>
                </a:moveTo>
                <a:lnTo>
                  <a:pt x="531025" y="314515"/>
                </a:lnTo>
                <a:lnTo>
                  <a:pt x="531025" y="309943"/>
                </a:lnTo>
                <a:lnTo>
                  <a:pt x="448627" y="83502"/>
                </a:lnTo>
                <a:lnTo>
                  <a:pt x="448627" y="207645"/>
                </a:lnTo>
                <a:lnTo>
                  <a:pt x="337273" y="207645"/>
                </a:lnTo>
                <a:lnTo>
                  <a:pt x="392137" y="47345"/>
                </a:lnTo>
                <a:lnTo>
                  <a:pt x="448627" y="207645"/>
                </a:lnTo>
                <a:lnTo>
                  <a:pt x="448627" y="83502"/>
                </a:lnTo>
                <a:lnTo>
                  <a:pt x="422719" y="12293"/>
                </a:lnTo>
                <a:lnTo>
                  <a:pt x="421195" y="10769"/>
                </a:lnTo>
                <a:lnTo>
                  <a:pt x="421195" y="9245"/>
                </a:lnTo>
                <a:lnTo>
                  <a:pt x="416623" y="4673"/>
                </a:lnTo>
                <a:lnTo>
                  <a:pt x="415099" y="4673"/>
                </a:lnTo>
                <a:lnTo>
                  <a:pt x="412051" y="3048"/>
                </a:lnTo>
                <a:lnTo>
                  <a:pt x="375373" y="3048"/>
                </a:lnTo>
                <a:lnTo>
                  <a:pt x="373849" y="4673"/>
                </a:lnTo>
                <a:lnTo>
                  <a:pt x="370801" y="4673"/>
                </a:lnTo>
                <a:lnTo>
                  <a:pt x="366229" y="9245"/>
                </a:lnTo>
                <a:lnTo>
                  <a:pt x="366229" y="12293"/>
                </a:lnTo>
                <a:lnTo>
                  <a:pt x="257835" y="309943"/>
                </a:lnTo>
                <a:lnTo>
                  <a:pt x="256311" y="312991"/>
                </a:lnTo>
                <a:lnTo>
                  <a:pt x="256311" y="322135"/>
                </a:lnTo>
                <a:lnTo>
                  <a:pt x="257835" y="323659"/>
                </a:lnTo>
                <a:lnTo>
                  <a:pt x="259359" y="325285"/>
                </a:lnTo>
                <a:lnTo>
                  <a:pt x="260883" y="325285"/>
                </a:lnTo>
                <a:lnTo>
                  <a:pt x="264033" y="326809"/>
                </a:lnTo>
                <a:lnTo>
                  <a:pt x="289941" y="326809"/>
                </a:lnTo>
                <a:lnTo>
                  <a:pt x="292989" y="325285"/>
                </a:lnTo>
                <a:lnTo>
                  <a:pt x="294513" y="325285"/>
                </a:lnTo>
                <a:lnTo>
                  <a:pt x="296037" y="323659"/>
                </a:lnTo>
                <a:lnTo>
                  <a:pt x="297561" y="323659"/>
                </a:lnTo>
                <a:lnTo>
                  <a:pt x="297561" y="322135"/>
                </a:lnTo>
                <a:lnTo>
                  <a:pt x="299085" y="320611"/>
                </a:lnTo>
                <a:lnTo>
                  <a:pt x="299085" y="317563"/>
                </a:lnTo>
                <a:lnTo>
                  <a:pt x="326517" y="241274"/>
                </a:lnTo>
                <a:lnTo>
                  <a:pt x="337273" y="241274"/>
                </a:lnTo>
                <a:lnTo>
                  <a:pt x="448627" y="241274"/>
                </a:lnTo>
                <a:lnTo>
                  <a:pt x="459295" y="241274"/>
                </a:lnTo>
                <a:lnTo>
                  <a:pt x="486816" y="319087"/>
                </a:lnTo>
                <a:lnTo>
                  <a:pt x="488340" y="320611"/>
                </a:lnTo>
                <a:lnTo>
                  <a:pt x="488340" y="322135"/>
                </a:lnTo>
                <a:lnTo>
                  <a:pt x="489864" y="323659"/>
                </a:lnTo>
                <a:lnTo>
                  <a:pt x="491388" y="325285"/>
                </a:lnTo>
                <a:lnTo>
                  <a:pt x="494436" y="325285"/>
                </a:lnTo>
                <a:lnTo>
                  <a:pt x="495960" y="326809"/>
                </a:lnTo>
                <a:lnTo>
                  <a:pt x="526440" y="326809"/>
                </a:lnTo>
                <a:lnTo>
                  <a:pt x="529488" y="325285"/>
                </a:lnTo>
                <a:lnTo>
                  <a:pt x="531025" y="323659"/>
                </a:lnTo>
                <a:lnTo>
                  <a:pt x="532638" y="322135"/>
                </a:lnTo>
                <a:lnTo>
                  <a:pt x="532638" y="316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5509776" y="1176530"/>
            <a:ext cx="299189" cy="275840"/>
          </a:xfrm>
          <a:custGeom>
            <a:avLst/>
            <a:gdLst/>
            <a:ahLst/>
            <a:cxnLst/>
            <a:rect l="l" t="t" r="r" b="b"/>
            <a:pathLst>
              <a:path w="349884" h="322580">
                <a:moveTo>
                  <a:pt x="0" y="317468"/>
                </a:moveTo>
                <a:lnTo>
                  <a:pt x="0" y="12192"/>
                </a:lnTo>
                <a:lnTo>
                  <a:pt x="1524" y="7620"/>
                </a:lnTo>
                <a:lnTo>
                  <a:pt x="4572" y="4572"/>
                </a:lnTo>
                <a:lnTo>
                  <a:pt x="9144" y="1524"/>
                </a:lnTo>
                <a:lnTo>
                  <a:pt x="12192" y="0"/>
                </a:lnTo>
                <a:lnTo>
                  <a:pt x="53340" y="0"/>
                </a:lnTo>
                <a:lnTo>
                  <a:pt x="56388" y="1524"/>
                </a:lnTo>
                <a:lnTo>
                  <a:pt x="60960" y="1524"/>
                </a:lnTo>
                <a:lnTo>
                  <a:pt x="64103" y="3048"/>
                </a:lnTo>
                <a:lnTo>
                  <a:pt x="67151" y="6096"/>
                </a:lnTo>
                <a:lnTo>
                  <a:pt x="70199" y="7620"/>
                </a:lnTo>
                <a:lnTo>
                  <a:pt x="73247" y="10668"/>
                </a:lnTo>
                <a:lnTo>
                  <a:pt x="76295" y="16764"/>
                </a:lnTo>
                <a:lnTo>
                  <a:pt x="79343" y="25908"/>
                </a:lnTo>
                <a:lnTo>
                  <a:pt x="172402" y="257937"/>
                </a:lnTo>
                <a:lnTo>
                  <a:pt x="173926" y="257937"/>
                </a:lnTo>
                <a:lnTo>
                  <a:pt x="271653" y="25908"/>
                </a:lnTo>
                <a:lnTo>
                  <a:pt x="274701" y="16764"/>
                </a:lnTo>
                <a:lnTo>
                  <a:pt x="277749" y="13716"/>
                </a:lnTo>
                <a:lnTo>
                  <a:pt x="280797" y="7620"/>
                </a:lnTo>
                <a:lnTo>
                  <a:pt x="283845" y="6096"/>
                </a:lnTo>
                <a:lnTo>
                  <a:pt x="286893" y="3048"/>
                </a:lnTo>
                <a:lnTo>
                  <a:pt x="289941" y="1524"/>
                </a:lnTo>
                <a:lnTo>
                  <a:pt x="292989" y="1524"/>
                </a:lnTo>
                <a:lnTo>
                  <a:pt x="296037" y="0"/>
                </a:lnTo>
                <a:lnTo>
                  <a:pt x="337280" y="0"/>
                </a:lnTo>
                <a:lnTo>
                  <a:pt x="340328" y="1524"/>
                </a:lnTo>
                <a:lnTo>
                  <a:pt x="346424" y="7620"/>
                </a:lnTo>
                <a:lnTo>
                  <a:pt x="347948" y="10668"/>
                </a:lnTo>
                <a:lnTo>
                  <a:pt x="347948" y="12192"/>
                </a:lnTo>
                <a:lnTo>
                  <a:pt x="349472" y="15240"/>
                </a:lnTo>
                <a:lnTo>
                  <a:pt x="349472" y="315944"/>
                </a:lnTo>
                <a:lnTo>
                  <a:pt x="346424" y="318992"/>
                </a:lnTo>
                <a:lnTo>
                  <a:pt x="344900" y="320611"/>
                </a:lnTo>
                <a:lnTo>
                  <a:pt x="340328" y="320611"/>
                </a:lnTo>
                <a:lnTo>
                  <a:pt x="337280" y="322135"/>
                </a:lnTo>
                <a:lnTo>
                  <a:pt x="317373" y="322135"/>
                </a:lnTo>
                <a:lnTo>
                  <a:pt x="315849" y="320611"/>
                </a:lnTo>
                <a:lnTo>
                  <a:pt x="311277" y="320611"/>
                </a:lnTo>
                <a:lnTo>
                  <a:pt x="309753" y="318992"/>
                </a:lnTo>
                <a:lnTo>
                  <a:pt x="308229" y="318992"/>
                </a:lnTo>
                <a:lnTo>
                  <a:pt x="308229" y="317468"/>
                </a:lnTo>
                <a:lnTo>
                  <a:pt x="306705" y="315944"/>
                </a:lnTo>
                <a:lnTo>
                  <a:pt x="306705" y="35052"/>
                </a:lnTo>
                <a:lnTo>
                  <a:pt x="192214" y="315944"/>
                </a:lnTo>
                <a:lnTo>
                  <a:pt x="190690" y="317468"/>
                </a:lnTo>
                <a:lnTo>
                  <a:pt x="190690" y="318992"/>
                </a:lnTo>
                <a:lnTo>
                  <a:pt x="189166" y="318992"/>
                </a:lnTo>
                <a:lnTo>
                  <a:pt x="187642" y="320611"/>
                </a:lnTo>
                <a:lnTo>
                  <a:pt x="184594" y="320611"/>
                </a:lnTo>
                <a:lnTo>
                  <a:pt x="183070" y="322135"/>
                </a:lnTo>
                <a:lnTo>
                  <a:pt x="160210" y="322135"/>
                </a:lnTo>
                <a:lnTo>
                  <a:pt x="158686" y="320611"/>
                </a:lnTo>
                <a:lnTo>
                  <a:pt x="154114" y="320611"/>
                </a:lnTo>
                <a:lnTo>
                  <a:pt x="154114" y="318992"/>
                </a:lnTo>
                <a:lnTo>
                  <a:pt x="152590" y="317468"/>
                </a:lnTo>
                <a:lnTo>
                  <a:pt x="151066" y="317468"/>
                </a:lnTo>
                <a:lnTo>
                  <a:pt x="151066" y="315944"/>
                </a:lnTo>
                <a:lnTo>
                  <a:pt x="41148" y="35052"/>
                </a:lnTo>
                <a:lnTo>
                  <a:pt x="41148" y="317468"/>
                </a:lnTo>
                <a:lnTo>
                  <a:pt x="39624" y="317468"/>
                </a:lnTo>
                <a:lnTo>
                  <a:pt x="39624" y="318992"/>
                </a:lnTo>
                <a:lnTo>
                  <a:pt x="38100" y="318992"/>
                </a:lnTo>
                <a:lnTo>
                  <a:pt x="36576" y="320611"/>
                </a:lnTo>
                <a:lnTo>
                  <a:pt x="33528" y="320611"/>
                </a:lnTo>
                <a:lnTo>
                  <a:pt x="30480" y="322135"/>
                </a:lnTo>
                <a:lnTo>
                  <a:pt x="10668" y="322135"/>
                </a:lnTo>
                <a:lnTo>
                  <a:pt x="7620" y="320611"/>
                </a:lnTo>
                <a:lnTo>
                  <a:pt x="3048" y="320611"/>
                </a:lnTo>
                <a:lnTo>
                  <a:pt x="1524" y="318992"/>
                </a:lnTo>
                <a:lnTo>
                  <a:pt x="0" y="317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5853002" y="1175145"/>
            <a:ext cx="236202" cy="276926"/>
          </a:xfrm>
          <a:custGeom>
            <a:avLst/>
            <a:gdLst/>
            <a:ahLst/>
            <a:cxnLst/>
            <a:rect l="l" t="t" r="r" b="b"/>
            <a:pathLst>
              <a:path w="276225" h="323850">
                <a:moveTo>
                  <a:pt x="0" y="319087"/>
                </a:moveTo>
                <a:lnTo>
                  <a:pt x="0" y="309943"/>
                </a:lnTo>
                <a:lnTo>
                  <a:pt x="1524" y="306895"/>
                </a:lnTo>
                <a:lnTo>
                  <a:pt x="109918" y="9239"/>
                </a:lnTo>
                <a:lnTo>
                  <a:pt x="109918" y="6191"/>
                </a:lnTo>
                <a:lnTo>
                  <a:pt x="111442" y="4667"/>
                </a:lnTo>
                <a:lnTo>
                  <a:pt x="112966" y="4667"/>
                </a:lnTo>
                <a:lnTo>
                  <a:pt x="112966" y="3143"/>
                </a:lnTo>
                <a:lnTo>
                  <a:pt x="114490" y="1619"/>
                </a:lnTo>
                <a:lnTo>
                  <a:pt x="117538" y="1619"/>
                </a:lnTo>
                <a:lnTo>
                  <a:pt x="119062" y="0"/>
                </a:lnTo>
                <a:lnTo>
                  <a:pt x="157162" y="0"/>
                </a:lnTo>
                <a:lnTo>
                  <a:pt x="158686" y="1619"/>
                </a:lnTo>
                <a:lnTo>
                  <a:pt x="160210" y="1619"/>
                </a:lnTo>
                <a:lnTo>
                  <a:pt x="161734" y="3143"/>
                </a:lnTo>
                <a:lnTo>
                  <a:pt x="163353" y="4667"/>
                </a:lnTo>
                <a:lnTo>
                  <a:pt x="166401" y="7715"/>
                </a:lnTo>
                <a:lnTo>
                  <a:pt x="166401" y="9239"/>
                </a:lnTo>
                <a:lnTo>
                  <a:pt x="274701" y="306895"/>
                </a:lnTo>
                <a:lnTo>
                  <a:pt x="274701" y="311467"/>
                </a:lnTo>
                <a:lnTo>
                  <a:pt x="276225" y="312991"/>
                </a:lnTo>
                <a:lnTo>
                  <a:pt x="276225" y="319087"/>
                </a:lnTo>
                <a:lnTo>
                  <a:pt x="274701" y="320611"/>
                </a:lnTo>
                <a:lnTo>
                  <a:pt x="273177" y="322230"/>
                </a:lnTo>
                <a:lnTo>
                  <a:pt x="271653" y="323754"/>
                </a:lnTo>
                <a:lnTo>
                  <a:pt x="239649" y="323754"/>
                </a:lnTo>
                <a:lnTo>
                  <a:pt x="238125" y="322230"/>
                </a:lnTo>
                <a:lnTo>
                  <a:pt x="235077" y="322230"/>
                </a:lnTo>
                <a:lnTo>
                  <a:pt x="233553" y="320611"/>
                </a:lnTo>
                <a:lnTo>
                  <a:pt x="233553" y="319087"/>
                </a:lnTo>
                <a:lnTo>
                  <a:pt x="232029" y="319087"/>
                </a:lnTo>
                <a:lnTo>
                  <a:pt x="232029" y="317563"/>
                </a:lnTo>
                <a:lnTo>
                  <a:pt x="230505" y="316039"/>
                </a:lnTo>
                <a:lnTo>
                  <a:pt x="202977" y="238220"/>
                </a:lnTo>
                <a:lnTo>
                  <a:pt x="192309" y="238220"/>
                </a:lnTo>
                <a:lnTo>
                  <a:pt x="192309" y="204597"/>
                </a:lnTo>
                <a:lnTo>
                  <a:pt x="135826" y="44291"/>
                </a:lnTo>
                <a:lnTo>
                  <a:pt x="80867" y="204597"/>
                </a:lnTo>
                <a:lnTo>
                  <a:pt x="80867" y="238220"/>
                </a:lnTo>
                <a:lnTo>
                  <a:pt x="70199" y="238220"/>
                </a:lnTo>
                <a:lnTo>
                  <a:pt x="42767" y="314515"/>
                </a:lnTo>
                <a:lnTo>
                  <a:pt x="42767" y="317563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719" y="320611"/>
                </a:lnTo>
                <a:lnTo>
                  <a:pt x="38195" y="322230"/>
                </a:lnTo>
                <a:lnTo>
                  <a:pt x="36671" y="322230"/>
                </a:lnTo>
                <a:lnTo>
                  <a:pt x="33623" y="323754"/>
                </a:lnTo>
                <a:lnTo>
                  <a:pt x="7620" y="323754"/>
                </a:lnTo>
                <a:lnTo>
                  <a:pt x="4572" y="322230"/>
                </a:lnTo>
                <a:lnTo>
                  <a:pt x="3048" y="322230"/>
                </a:lnTo>
                <a:lnTo>
                  <a:pt x="1524" y="320611"/>
                </a:lnTo>
                <a:lnTo>
                  <a:pt x="0" y="319087"/>
                </a:lnTo>
                <a:close/>
              </a:path>
              <a:path w="276225" h="323850">
                <a:moveTo>
                  <a:pt x="80867" y="238220"/>
                </a:moveTo>
                <a:lnTo>
                  <a:pt x="80867" y="204597"/>
                </a:lnTo>
                <a:lnTo>
                  <a:pt x="192309" y="204597"/>
                </a:lnTo>
                <a:lnTo>
                  <a:pt x="192309" y="238220"/>
                </a:lnTo>
                <a:lnTo>
                  <a:pt x="80867" y="238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6133582" y="1172538"/>
            <a:ext cx="660822" cy="282356"/>
          </a:xfrm>
          <a:custGeom>
            <a:avLst/>
            <a:gdLst/>
            <a:ahLst/>
            <a:cxnLst/>
            <a:rect l="l" t="t" r="r" b="b"/>
            <a:pathLst>
              <a:path w="772795" h="330200">
                <a:moveTo>
                  <a:pt x="247269" y="160312"/>
                </a:moveTo>
                <a:lnTo>
                  <a:pt x="240804" y="109905"/>
                </a:lnTo>
                <a:lnTo>
                  <a:pt x="224320" y="68580"/>
                </a:lnTo>
                <a:lnTo>
                  <a:pt x="201460" y="40386"/>
                </a:lnTo>
                <a:lnTo>
                  <a:pt x="201460" y="161836"/>
                </a:lnTo>
                <a:lnTo>
                  <a:pt x="201155" y="177558"/>
                </a:lnTo>
                <a:lnTo>
                  <a:pt x="195364" y="218414"/>
                </a:lnTo>
                <a:lnTo>
                  <a:pt x="174028" y="258038"/>
                </a:lnTo>
                <a:lnTo>
                  <a:pt x="138874" y="282511"/>
                </a:lnTo>
                <a:lnTo>
                  <a:pt x="101333" y="289585"/>
                </a:lnTo>
                <a:lnTo>
                  <a:pt x="42773" y="290131"/>
                </a:lnTo>
                <a:lnTo>
                  <a:pt x="42773" y="39725"/>
                </a:lnTo>
                <a:lnTo>
                  <a:pt x="88493" y="39827"/>
                </a:lnTo>
                <a:lnTo>
                  <a:pt x="129260" y="44869"/>
                </a:lnTo>
                <a:lnTo>
                  <a:pt x="168097" y="67170"/>
                </a:lnTo>
                <a:lnTo>
                  <a:pt x="191630" y="102133"/>
                </a:lnTo>
                <a:lnTo>
                  <a:pt x="201155" y="149288"/>
                </a:lnTo>
                <a:lnTo>
                  <a:pt x="201460" y="161836"/>
                </a:lnTo>
                <a:lnTo>
                  <a:pt x="201460" y="40386"/>
                </a:lnTo>
                <a:lnTo>
                  <a:pt x="158686" y="15341"/>
                </a:lnTo>
                <a:lnTo>
                  <a:pt x="108508" y="5270"/>
                </a:lnTo>
                <a:lnTo>
                  <a:pt x="88493" y="4673"/>
                </a:lnTo>
                <a:lnTo>
                  <a:pt x="12192" y="4673"/>
                </a:lnTo>
                <a:lnTo>
                  <a:pt x="7620" y="6197"/>
                </a:lnTo>
                <a:lnTo>
                  <a:pt x="4572" y="7721"/>
                </a:lnTo>
                <a:lnTo>
                  <a:pt x="1524" y="10769"/>
                </a:lnTo>
                <a:lnTo>
                  <a:pt x="0" y="15341"/>
                </a:lnTo>
                <a:lnTo>
                  <a:pt x="0" y="314515"/>
                </a:lnTo>
                <a:lnTo>
                  <a:pt x="1524" y="319087"/>
                </a:lnTo>
                <a:lnTo>
                  <a:pt x="4572" y="322135"/>
                </a:lnTo>
                <a:lnTo>
                  <a:pt x="9144" y="323659"/>
                </a:lnTo>
                <a:lnTo>
                  <a:pt x="12192" y="325285"/>
                </a:lnTo>
                <a:lnTo>
                  <a:pt x="42773" y="325285"/>
                </a:lnTo>
                <a:lnTo>
                  <a:pt x="85445" y="325234"/>
                </a:lnTo>
                <a:lnTo>
                  <a:pt x="138671" y="319417"/>
                </a:lnTo>
                <a:lnTo>
                  <a:pt x="181635" y="302133"/>
                </a:lnTo>
                <a:lnTo>
                  <a:pt x="214223" y="273126"/>
                </a:lnTo>
                <a:lnTo>
                  <a:pt x="236512" y="233654"/>
                </a:lnTo>
                <a:lnTo>
                  <a:pt x="246468" y="180365"/>
                </a:lnTo>
                <a:lnTo>
                  <a:pt x="247269" y="160312"/>
                </a:lnTo>
                <a:close/>
              </a:path>
              <a:path w="772795" h="330200">
                <a:moveTo>
                  <a:pt x="547979" y="316039"/>
                </a:moveTo>
                <a:lnTo>
                  <a:pt x="546354" y="314515"/>
                </a:lnTo>
                <a:lnTo>
                  <a:pt x="546354" y="309943"/>
                </a:lnTo>
                <a:lnTo>
                  <a:pt x="463969" y="83515"/>
                </a:lnTo>
                <a:lnTo>
                  <a:pt x="463969" y="207645"/>
                </a:lnTo>
                <a:lnTo>
                  <a:pt x="352615" y="207645"/>
                </a:lnTo>
                <a:lnTo>
                  <a:pt x="407479" y="47345"/>
                </a:lnTo>
                <a:lnTo>
                  <a:pt x="463969" y="207645"/>
                </a:lnTo>
                <a:lnTo>
                  <a:pt x="463969" y="83515"/>
                </a:lnTo>
                <a:lnTo>
                  <a:pt x="438061" y="12293"/>
                </a:lnTo>
                <a:lnTo>
                  <a:pt x="436537" y="10769"/>
                </a:lnTo>
                <a:lnTo>
                  <a:pt x="436537" y="9245"/>
                </a:lnTo>
                <a:lnTo>
                  <a:pt x="431965" y="4673"/>
                </a:lnTo>
                <a:lnTo>
                  <a:pt x="430441" y="4673"/>
                </a:lnTo>
                <a:lnTo>
                  <a:pt x="427393" y="3048"/>
                </a:lnTo>
                <a:lnTo>
                  <a:pt x="390715" y="3048"/>
                </a:lnTo>
                <a:lnTo>
                  <a:pt x="389191" y="4673"/>
                </a:lnTo>
                <a:lnTo>
                  <a:pt x="386143" y="4673"/>
                </a:lnTo>
                <a:lnTo>
                  <a:pt x="381571" y="9245"/>
                </a:lnTo>
                <a:lnTo>
                  <a:pt x="381571" y="12293"/>
                </a:lnTo>
                <a:lnTo>
                  <a:pt x="273177" y="309943"/>
                </a:lnTo>
                <a:lnTo>
                  <a:pt x="271653" y="312991"/>
                </a:lnTo>
                <a:lnTo>
                  <a:pt x="271653" y="322135"/>
                </a:lnTo>
                <a:lnTo>
                  <a:pt x="273177" y="323659"/>
                </a:lnTo>
                <a:lnTo>
                  <a:pt x="274701" y="325285"/>
                </a:lnTo>
                <a:lnTo>
                  <a:pt x="276225" y="325285"/>
                </a:lnTo>
                <a:lnTo>
                  <a:pt x="279374" y="326809"/>
                </a:lnTo>
                <a:lnTo>
                  <a:pt x="305282" y="326809"/>
                </a:lnTo>
                <a:lnTo>
                  <a:pt x="308330" y="325285"/>
                </a:lnTo>
                <a:lnTo>
                  <a:pt x="309854" y="325285"/>
                </a:lnTo>
                <a:lnTo>
                  <a:pt x="311378" y="323659"/>
                </a:lnTo>
                <a:lnTo>
                  <a:pt x="312902" y="323659"/>
                </a:lnTo>
                <a:lnTo>
                  <a:pt x="312902" y="322135"/>
                </a:lnTo>
                <a:lnTo>
                  <a:pt x="314426" y="320611"/>
                </a:lnTo>
                <a:lnTo>
                  <a:pt x="314426" y="317563"/>
                </a:lnTo>
                <a:lnTo>
                  <a:pt x="341858" y="241274"/>
                </a:lnTo>
                <a:lnTo>
                  <a:pt x="352615" y="241274"/>
                </a:lnTo>
                <a:lnTo>
                  <a:pt x="463969" y="241274"/>
                </a:lnTo>
                <a:lnTo>
                  <a:pt x="474637" y="241274"/>
                </a:lnTo>
                <a:lnTo>
                  <a:pt x="502158" y="319087"/>
                </a:lnTo>
                <a:lnTo>
                  <a:pt x="503682" y="320611"/>
                </a:lnTo>
                <a:lnTo>
                  <a:pt x="503682" y="322135"/>
                </a:lnTo>
                <a:lnTo>
                  <a:pt x="505206" y="323659"/>
                </a:lnTo>
                <a:lnTo>
                  <a:pt x="506730" y="325285"/>
                </a:lnTo>
                <a:lnTo>
                  <a:pt x="509778" y="325285"/>
                </a:lnTo>
                <a:lnTo>
                  <a:pt x="511302" y="326809"/>
                </a:lnTo>
                <a:lnTo>
                  <a:pt x="541782" y="326809"/>
                </a:lnTo>
                <a:lnTo>
                  <a:pt x="544830" y="325285"/>
                </a:lnTo>
                <a:lnTo>
                  <a:pt x="546354" y="323659"/>
                </a:lnTo>
                <a:lnTo>
                  <a:pt x="547979" y="322135"/>
                </a:lnTo>
                <a:lnTo>
                  <a:pt x="547979" y="316039"/>
                </a:lnTo>
                <a:close/>
              </a:path>
              <a:path w="772795" h="330200">
                <a:moveTo>
                  <a:pt x="772198" y="235178"/>
                </a:moveTo>
                <a:lnTo>
                  <a:pt x="762406" y="194957"/>
                </a:lnTo>
                <a:lnTo>
                  <a:pt x="731545" y="164058"/>
                </a:lnTo>
                <a:lnTo>
                  <a:pt x="724954" y="160312"/>
                </a:lnTo>
                <a:lnTo>
                  <a:pt x="718959" y="156019"/>
                </a:lnTo>
                <a:lnTo>
                  <a:pt x="712520" y="152311"/>
                </a:lnTo>
                <a:lnTo>
                  <a:pt x="705802" y="149161"/>
                </a:lnTo>
                <a:lnTo>
                  <a:pt x="698944" y="146596"/>
                </a:lnTo>
                <a:lnTo>
                  <a:pt x="671512" y="132880"/>
                </a:lnTo>
                <a:lnTo>
                  <a:pt x="665594" y="130302"/>
                </a:lnTo>
                <a:lnTo>
                  <a:pt x="659511" y="127165"/>
                </a:lnTo>
                <a:lnTo>
                  <a:pt x="653732" y="123444"/>
                </a:lnTo>
                <a:lnTo>
                  <a:pt x="648652" y="119164"/>
                </a:lnTo>
                <a:lnTo>
                  <a:pt x="640943" y="114592"/>
                </a:lnTo>
                <a:lnTo>
                  <a:pt x="636371" y="108394"/>
                </a:lnTo>
                <a:lnTo>
                  <a:pt x="627227" y="96202"/>
                </a:lnTo>
                <a:lnTo>
                  <a:pt x="625703" y="88582"/>
                </a:lnTo>
                <a:lnTo>
                  <a:pt x="625703" y="73342"/>
                </a:lnTo>
                <a:lnTo>
                  <a:pt x="627227" y="67246"/>
                </a:lnTo>
                <a:lnTo>
                  <a:pt x="647280" y="41935"/>
                </a:lnTo>
                <a:lnTo>
                  <a:pt x="654748" y="38201"/>
                </a:lnTo>
                <a:lnTo>
                  <a:pt x="669988" y="35153"/>
                </a:lnTo>
                <a:lnTo>
                  <a:pt x="688276" y="35153"/>
                </a:lnTo>
                <a:lnTo>
                  <a:pt x="703516" y="38201"/>
                </a:lnTo>
                <a:lnTo>
                  <a:pt x="712660" y="41249"/>
                </a:lnTo>
                <a:lnTo>
                  <a:pt x="718858" y="44297"/>
                </a:lnTo>
                <a:lnTo>
                  <a:pt x="724954" y="45821"/>
                </a:lnTo>
                <a:lnTo>
                  <a:pt x="738670" y="54965"/>
                </a:lnTo>
                <a:lnTo>
                  <a:pt x="743242" y="56489"/>
                </a:lnTo>
                <a:lnTo>
                  <a:pt x="744766" y="58102"/>
                </a:lnTo>
                <a:lnTo>
                  <a:pt x="749338" y="58102"/>
                </a:lnTo>
                <a:lnTo>
                  <a:pt x="750862" y="56489"/>
                </a:lnTo>
                <a:lnTo>
                  <a:pt x="752386" y="54965"/>
                </a:lnTo>
                <a:lnTo>
                  <a:pt x="752386" y="51917"/>
                </a:lnTo>
                <a:lnTo>
                  <a:pt x="753910" y="48869"/>
                </a:lnTo>
                <a:lnTo>
                  <a:pt x="753910" y="29057"/>
                </a:lnTo>
                <a:lnTo>
                  <a:pt x="752386" y="27533"/>
                </a:lnTo>
                <a:lnTo>
                  <a:pt x="752386" y="24485"/>
                </a:lnTo>
                <a:lnTo>
                  <a:pt x="743242" y="15341"/>
                </a:lnTo>
                <a:lnTo>
                  <a:pt x="738670" y="13817"/>
                </a:lnTo>
                <a:lnTo>
                  <a:pt x="734098" y="10769"/>
                </a:lnTo>
                <a:lnTo>
                  <a:pt x="728002" y="7721"/>
                </a:lnTo>
                <a:lnTo>
                  <a:pt x="715810" y="4673"/>
                </a:lnTo>
                <a:lnTo>
                  <a:pt x="708088" y="3048"/>
                </a:lnTo>
                <a:lnTo>
                  <a:pt x="701992" y="1524"/>
                </a:lnTo>
                <a:lnTo>
                  <a:pt x="694372" y="0"/>
                </a:lnTo>
                <a:lnTo>
                  <a:pt x="675322" y="114"/>
                </a:lnTo>
                <a:lnTo>
                  <a:pt x="669112" y="292"/>
                </a:lnTo>
                <a:lnTo>
                  <a:pt x="623989" y="11912"/>
                </a:lnTo>
                <a:lnTo>
                  <a:pt x="593750" y="39865"/>
                </a:lnTo>
                <a:lnTo>
                  <a:pt x="583031" y="84010"/>
                </a:lnTo>
                <a:lnTo>
                  <a:pt x="583336" y="93116"/>
                </a:lnTo>
                <a:lnTo>
                  <a:pt x="595795" y="130403"/>
                </a:lnTo>
                <a:lnTo>
                  <a:pt x="625703" y="158191"/>
                </a:lnTo>
                <a:lnTo>
                  <a:pt x="628751" y="160312"/>
                </a:lnTo>
                <a:lnTo>
                  <a:pt x="675322" y="183121"/>
                </a:lnTo>
                <a:lnTo>
                  <a:pt x="682180" y="186309"/>
                </a:lnTo>
                <a:lnTo>
                  <a:pt x="705040" y="200025"/>
                </a:lnTo>
                <a:lnTo>
                  <a:pt x="711136" y="204597"/>
                </a:lnTo>
                <a:lnTo>
                  <a:pt x="717334" y="210693"/>
                </a:lnTo>
                <a:lnTo>
                  <a:pt x="720382" y="216789"/>
                </a:lnTo>
                <a:lnTo>
                  <a:pt x="724954" y="222986"/>
                </a:lnTo>
                <a:lnTo>
                  <a:pt x="728002" y="230606"/>
                </a:lnTo>
                <a:lnTo>
                  <a:pt x="728002" y="248894"/>
                </a:lnTo>
                <a:lnTo>
                  <a:pt x="726478" y="256514"/>
                </a:lnTo>
                <a:lnTo>
                  <a:pt x="720382" y="268706"/>
                </a:lnTo>
                <a:lnTo>
                  <a:pt x="715810" y="274891"/>
                </a:lnTo>
                <a:lnTo>
                  <a:pt x="709612" y="279463"/>
                </a:lnTo>
                <a:lnTo>
                  <a:pt x="705040" y="284035"/>
                </a:lnTo>
                <a:lnTo>
                  <a:pt x="689800" y="290131"/>
                </a:lnTo>
                <a:lnTo>
                  <a:pt x="674560" y="293179"/>
                </a:lnTo>
                <a:lnTo>
                  <a:pt x="661606" y="293065"/>
                </a:lnTo>
                <a:lnTo>
                  <a:pt x="622655" y="285559"/>
                </a:lnTo>
                <a:lnTo>
                  <a:pt x="608939" y="279463"/>
                </a:lnTo>
                <a:lnTo>
                  <a:pt x="601319" y="276415"/>
                </a:lnTo>
                <a:lnTo>
                  <a:pt x="596747" y="273367"/>
                </a:lnTo>
                <a:lnTo>
                  <a:pt x="592175" y="270230"/>
                </a:lnTo>
                <a:lnTo>
                  <a:pt x="587603" y="267182"/>
                </a:lnTo>
                <a:lnTo>
                  <a:pt x="578358" y="267182"/>
                </a:lnTo>
                <a:lnTo>
                  <a:pt x="578358" y="268706"/>
                </a:lnTo>
                <a:lnTo>
                  <a:pt x="576834" y="268706"/>
                </a:lnTo>
                <a:lnTo>
                  <a:pt x="576834" y="270230"/>
                </a:lnTo>
                <a:lnTo>
                  <a:pt x="575310" y="271843"/>
                </a:lnTo>
                <a:lnTo>
                  <a:pt x="575310" y="276415"/>
                </a:lnTo>
                <a:lnTo>
                  <a:pt x="573786" y="279463"/>
                </a:lnTo>
                <a:lnTo>
                  <a:pt x="573786" y="290131"/>
                </a:lnTo>
                <a:lnTo>
                  <a:pt x="575310" y="294703"/>
                </a:lnTo>
                <a:lnTo>
                  <a:pt x="575310" y="297751"/>
                </a:lnTo>
                <a:lnTo>
                  <a:pt x="578358" y="303847"/>
                </a:lnTo>
                <a:lnTo>
                  <a:pt x="579983" y="305371"/>
                </a:lnTo>
                <a:lnTo>
                  <a:pt x="581507" y="306895"/>
                </a:lnTo>
                <a:lnTo>
                  <a:pt x="595223" y="316039"/>
                </a:lnTo>
                <a:lnTo>
                  <a:pt x="601319" y="317563"/>
                </a:lnTo>
                <a:lnTo>
                  <a:pt x="608939" y="320611"/>
                </a:lnTo>
                <a:lnTo>
                  <a:pt x="615035" y="323659"/>
                </a:lnTo>
                <a:lnTo>
                  <a:pt x="622173" y="324929"/>
                </a:lnTo>
                <a:lnTo>
                  <a:pt x="633323" y="326809"/>
                </a:lnTo>
                <a:lnTo>
                  <a:pt x="640219" y="328574"/>
                </a:lnTo>
                <a:lnTo>
                  <a:pt x="647280" y="329476"/>
                </a:lnTo>
                <a:lnTo>
                  <a:pt x="653732" y="329768"/>
                </a:lnTo>
                <a:lnTo>
                  <a:pt x="665416" y="329768"/>
                </a:lnTo>
                <a:lnTo>
                  <a:pt x="705040" y="323659"/>
                </a:lnTo>
                <a:lnTo>
                  <a:pt x="728002" y="313563"/>
                </a:lnTo>
                <a:lnTo>
                  <a:pt x="732790" y="310807"/>
                </a:lnTo>
                <a:lnTo>
                  <a:pt x="763054" y="274891"/>
                </a:lnTo>
                <a:lnTo>
                  <a:pt x="767054" y="266293"/>
                </a:lnTo>
                <a:lnTo>
                  <a:pt x="769912" y="256717"/>
                </a:lnTo>
                <a:lnTo>
                  <a:pt x="771626" y="246303"/>
                </a:lnTo>
                <a:lnTo>
                  <a:pt x="772198" y="235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727175" y="1033424"/>
            <a:ext cx="673746" cy="553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1539059" y="2152859"/>
            <a:ext cx="6057194" cy="2559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2175039" y="5591714"/>
            <a:ext cx="5430" cy="26607"/>
          </a:xfrm>
          <a:custGeom>
            <a:avLst/>
            <a:gdLst/>
            <a:ahLst/>
            <a:cxnLst/>
            <a:rect l="l" t="t" r="r" b="b"/>
            <a:pathLst>
              <a:path w="6350" h="31114">
                <a:moveTo>
                  <a:pt x="6350" y="0"/>
                </a:moveTo>
                <a:lnTo>
                  <a:pt x="6350" y="30575"/>
                </a:lnTo>
                <a:lnTo>
                  <a:pt x="0" y="30575"/>
                </a:lnTo>
                <a:lnTo>
                  <a:pt x="0" y="0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2167437" y="5399820"/>
            <a:ext cx="7602" cy="24977"/>
          </a:xfrm>
          <a:custGeom>
            <a:avLst/>
            <a:gdLst/>
            <a:ahLst/>
            <a:cxnLst/>
            <a:rect l="l" t="t" r="r" b="b"/>
            <a:pathLst>
              <a:path w="8889" h="29210">
                <a:moveTo>
                  <a:pt x="8889" y="0"/>
                </a:moveTo>
                <a:lnTo>
                  <a:pt x="8889" y="29051"/>
                </a:lnTo>
                <a:lnTo>
                  <a:pt x="0" y="29051"/>
                </a:lnTo>
                <a:lnTo>
                  <a:pt x="0" y="0"/>
                </a:lnTo>
                <a:lnTo>
                  <a:pt x="8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2167437" y="5591714"/>
            <a:ext cx="7602" cy="26607"/>
          </a:xfrm>
          <a:custGeom>
            <a:avLst/>
            <a:gdLst/>
            <a:ahLst/>
            <a:cxnLst/>
            <a:rect l="l" t="t" r="r" b="b"/>
            <a:pathLst>
              <a:path w="8889" h="31114">
                <a:moveTo>
                  <a:pt x="8889" y="0"/>
                </a:moveTo>
                <a:lnTo>
                  <a:pt x="8889" y="30575"/>
                </a:lnTo>
                <a:lnTo>
                  <a:pt x="0" y="30575"/>
                </a:lnTo>
                <a:lnTo>
                  <a:pt x="0" y="0"/>
                </a:lnTo>
                <a:lnTo>
                  <a:pt x="8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/>
          <p:nvPr/>
        </p:nvSpPr>
        <p:spPr>
          <a:xfrm>
            <a:off x="2045807" y="5399820"/>
            <a:ext cx="121630" cy="24977"/>
          </a:xfrm>
          <a:custGeom>
            <a:avLst/>
            <a:gdLst/>
            <a:ahLst/>
            <a:cxnLst/>
            <a:rect l="l" t="t" r="r" b="b"/>
            <a:pathLst>
              <a:path w="142239" h="29210">
                <a:moveTo>
                  <a:pt x="142240" y="0"/>
                </a:moveTo>
                <a:lnTo>
                  <a:pt x="142240" y="29051"/>
                </a:lnTo>
                <a:lnTo>
                  <a:pt x="0" y="29051"/>
                </a:lnTo>
                <a:lnTo>
                  <a:pt x="0" y="0"/>
                </a:lnTo>
                <a:lnTo>
                  <a:pt x="142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2045807" y="5492508"/>
            <a:ext cx="121630" cy="24977"/>
          </a:xfrm>
          <a:custGeom>
            <a:avLst/>
            <a:gdLst/>
            <a:ahLst/>
            <a:cxnLst/>
            <a:rect l="l" t="t" r="r" b="b"/>
            <a:pathLst>
              <a:path w="142239" h="29210">
                <a:moveTo>
                  <a:pt x="142240" y="0"/>
                </a:moveTo>
                <a:lnTo>
                  <a:pt x="142240" y="29051"/>
                </a:lnTo>
                <a:lnTo>
                  <a:pt x="0" y="29051"/>
                </a:lnTo>
                <a:lnTo>
                  <a:pt x="0" y="0"/>
                </a:lnTo>
                <a:lnTo>
                  <a:pt x="142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2017566" y="5399825"/>
            <a:ext cx="149866" cy="218283"/>
          </a:xfrm>
          <a:custGeom>
            <a:avLst/>
            <a:gdLst/>
            <a:ahLst/>
            <a:cxnLst/>
            <a:rect l="l" t="t" r="r" b="b"/>
            <a:pathLst>
              <a:path w="175260" h="255270">
                <a:moveTo>
                  <a:pt x="175260" y="224409"/>
                </a:moveTo>
                <a:lnTo>
                  <a:pt x="33020" y="224409"/>
                </a:lnTo>
                <a:lnTo>
                  <a:pt x="33020" y="0"/>
                </a:lnTo>
                <a:lnTo>
                  <a:pt x="0" y="0"/>
                </a:lnTo>
                <a:lnTo>
                  <a:pt x="0" y="254977"/>
                </a:lnTo>
                <a:lnTo>
                  <a:pt x="33020" y="254977"/>
                </a:lnTo>
                <a:lnTo>
                  <a:pt x="175260" y="254977"/>
                </a:lnTo>
                <a:lnTo>
                  <a:pt x="175260" y="224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24" name="object 24"/>
          <p:cNvGrpSpPr/>
          <p:nvPr/>
        </p:nvGrpSpPr>
        <p:grpSpPr>
          <a:xfrm>
            <a:off x="2205474" y="5405033"/>
            <a:ext cx="730868" cy="215568"/>
            <a:chOff x="2579179" y="6092285"/>
            <a:chExt cx="854710" cy="252095"/>
          </a:xfrm>
        </p:grpSpPr>
        <p:sp>
          <p:nvSpPr>
            <p:cNvPr id="25" name="object 25"/>
            <p:cNvSpPr/>
            <p:nvPr/>
          </p:nvSpPr>
          <p:spPr>
            <a:xfrm>
              <a:off x="2753201" y="6092285"/>
              <a:ext cx="90011" cy="2504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6" name="object 26"/>
            <p:cNvSpPr/>
            <p:nvPr/>
          </p:nvSpPr>
          <p:spPr>
            <a:xfrm>
              <a:off x="2579179" y="6151816"/>
              <a:ext cx="154114" cy="1924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7" name="object 27"/>
            <p:cNvSpPr/>
            <p:nvPr/>
          </p:nvSpPr>
          <p:spPr>
            <a:xfrm>
              <a:off x="2869120" y="6151816"/>
              <a:ext cx="267081" cy="1924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8" name="object 28"/>
            <p:cNvSpPr/>
            <p:nvPr/>
          </p:nvSpPr>
          <p:spPr>
            <a:xfrm>
              <a:off x="3169824" y="6092285"/>
              <a:ext cx="90011" cy="2504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9" name="object 29"/>
            <p:cNvSpPr/>
            <p:nvPr/>
          </p:nvSpPr>
          <p:spPr>
            <a:xfrm>
              <a:off x="3284220" y="6156388"/>
              <a:ext cx="149637" cy="1878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30" name="object 30"/>
          <p:cNvSpPr/>
          <p:nvPr/>
        </p:nvSpPr>
        <p:spPr>
          <a:xfrm>
            <a:off x="2978016" y="5455938"/>
            <a:ext cx="238890" cy="1644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31" name="object 31"/>
          <p:cNvGrpSpPr/>
          <p:nvPr/>
        </p:nvGrpSpPr>
        <p:grpSpPr>
          <a:xfrm>
            <a:off x="3325152" y="5399820"/>
            <a:ext cx="316022" cy="220998"/>
            <a:chOff x="3888581" y="6086189"/>
            <a:chExt cx="369570" cy="258445"/>
          </a:xfrm>
        </p:grpSpPr>
        <p:sp>
          <p:nvSpPr>
            <p:cNvPr id="32" name="object 32"/>
            <p:cNvSpPr/>
            <p:nvPr/>
          </p:nvSpPr>
          <p:spPr>
            <a:xfrm>
              <a:off x="3888581" y="6086189"/>
              <a:ext cx="160655" cy="258445"/>
            </a:xfrm>
            <a:custGeom>
              <a:avLst/>
              <a:gdLst/>
              <a:ahLst/>
              <a:cxnLst/>
              <a:rect l="l" t="t" r="r" b="b"/>
              <a:pathLst>
                <a:path w="160654" h="258445">
                  <a:moveTo>
                    <a:pt x="0" y="161829"/>
                  </a:moveTo>
                  <a:lnTo>
                    <a:pt x="5183" y="123173"/>
                  </a:lnTo>
                  <a:lnTo>
                    <a:pt x="28098" y="84439"/>
                  </a:lnTo>
                  <a:lnTo>
                    <a:pt x="66715" y="66462"/>
                  </a:lnTo>
                  <a:lnTo>
                    <a:pt x="77914" y="65627"/>
                  </a:lnTo>
                  <a:lnTo>
                    <a:pt x="85867" y="66174"/>
                  </a:lnTo>
                  <a:lnTo>
                    <a:pt x="124229" y="86199"/>
                  </a:lnTo>
                  <a:lnTo>
                    <a:pt x="128206" y="91630"/>
                  </a:lnTo>
                  <a:lnTo>
                    <a:pt x="128206" y="0"/>
                  </a:lnTo>
                  <a:lnTo>
                    <a:pt x="160305" y="0"/>
                  </a:lnTo>
                  <a:lnTo>
                    <a:pt x="160305" y="254984"/>
                  </a:lnTo>
                  <a:lnTo>
                    <a:pt x="131254" y="254984"/>
                  </a:lnTo>
                  <a:lnTo>
                    <a:pt x="131254" y="164877"/>
                  </a:lnTo>
                  <a:lnTo>
                    <a:pt x="130373" y="147503"/>
                  </a:lnTo>
                  <a:lnTo>
                    <a:pt x="116014" y="109918"/>
                  </a:lnTo>
                  <a:lnTo>
                    <a:pt x="80962" y="91630"/>
                  </a:lnTo>
                  <a:lnTo>
                    <a:pt x="70929" y="92749"/>
                  </a:lnTo>
                  <a:lnTo>
                    <a:pt x="39814" y="118458"/>
                  </a:lnTo>
                  <a:lnTo>
                    <a:pt x="32099" y="161829"/>
                  </a:lnTo>
                  <a:lnTo>
                    <a:pt x="32099" y="241354"/>
                  </a:lnTo>
                  <a:lnTo>
                    <a:pt x="29598" y="239515"/>
                  </a:lnTo>
                  <a:lnTo>
                    <a:pt x="5183" y="201343"/>
                  </a:lnTo>
                  <a:lnTo>
                    <a:pt x="572" y="176132"/>
                  </a:lnTo>
                  <a:lnTo>
                    <a:pt x="0" y="161829"/>
                  </a:lnTo>
                  <a:close/>
                </a:path>
                <a:path w="160654" h="258445">
                  <a:moveTo>
                    <a:pt x="32099" y="241354"/>
                  </a:moveTo>
                  <a:lnTo>
                    <a:pt x="32099" y="161829"/>
                  </a:lnTo>
                  <a:lnTo>
                    <a:pt x="32980" y="178791"/>
                  </a:lnTo>
                  <a:lnTo>
                    <a:pt x="35718" y="193155"/>
                  </a:lnTo>
                  <a:lnTo>
                    <a:pt x="63162" y="228981"/>
                  </a:lnTo>
                  <a:lnTo>
                    <a:pt x="82486" y="233553"/>
                  </a:lnTo>
                  <a:lnTo>
                    <a:pt x="92249" y="232433"/>
                  </a:lnTo>
                  <a:lnTo>
                    <a:pt x="123539" y="206762"/>
                  </a:lnTo>
                  <a:lnTo>
                    <a:pt x="131254" y="164877"/>
                  </a:lnTo>
                  <a:lnTo>
                    <a:pt x="131254" y="230505"/>
                  </a:lnTo>
                  <a:lnTo>
                    <a:pt x="121229" y="242561"/>
                  </a:lnTo>
                  <a:lnTo>
                    <a:pt x="109347" y="251162"/>
                  </a:lnTo>
                  <a:lnTo>
                    <a:pt x="95464" y="256316"/>
                  </a:lnTo>
                  <a:lnTo>
                    <a:pt x="79438" y="258032"/>
                  </a:lnTo>
                  <a:lnTo>
                    <a:pt x="68239" y="257413"/>
                  </a:lnTo>
                  <a:lnTo>
                    <a:pt x="57638" y="255365"/>
                  </a:lnTo>
                  <a:lnTo>
                    <a:pt x="47626" y="251602"/>
                  </a:lnTo>
                  <a:lnTo>
                    <a:pt x="38195" y="245840"/>
                  </a:lnTo>
                  <a:lnTo>
                    <a:pt x="32099" y="2413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3" name="object 33"/>
            <p:cNvSpPr/>
            <p:nvPr/>
          </p:nvSpPr>
          <p:spPr>
            <a:xfrm>
              <a:off x="4085463" y="6151816"/>
              <a:ext cx="172497" cy="19240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3748035" y="5399820"/>
            <a:ext cx="1027343" cy="220998"/>
            <a:chOff x="4383119" y="6086189"/>
            <a:chExt cx="1201420" cy="258445"/>
          </a:xfrm>
        </p:grpSpPr>
        <p:sp>
          <p:nvSpPr>
            <p:cNvPr id="35" name="object 35"/>
            <p:cNvSpPr/>
            <p:nvPr/>
          </p:nvSpPr>
          <p:spPr>
            <a:xfrm>
              <a:off x="4383119" y="6151816"/>
              <a:ext cx="154114" cy="1924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6" name="object 36"/>
            <p:cNvSpPr/>
            <p:nvPr/>
          </p:nvSpPr>
          <p:spPr>
            <a:xfrm>
              <a:off x="4573905" y="6086195"/>
              <a:ext cx="32384" cy="255270"/>
            </a:xfrm>
            <a:custGeom>
              <a:avLst/>
              <a:gdLst/>
              <a:ahLst/>
              <a:cxnLst/>
              <a:rect l="l" t="t" r="r" b="b"/>
              <a:pathLst>
                <a:path w="32385" h="255270">
                  <a:moveTo>
                    <a:pt x="32004" y="70192"/>
                  </a:moveTo>
                  <a:lnTo>
                    <a:pt x="0" y="70192"/>
                  </a:lnTo>
                  <a:lnTo>
                    <a:pt x="0" y="254977"/>
                  </a:lnTo>
                  <a:lnTo>
                    <a:pt x="32004" y="254977"/>
                  </a:lnTo>
                  <a:lnTo>
                    <a:pt x="32004" y="70192"/>
                  </a:lnTo>
                  <a:close/>
                </a:path>
                <a:path w="32385" h="255270">
                  <a:moveTo>
                    <a:pt x="32004" y="0"/>
                  </a:moveTo>
                  <a:lnTo>
                    <a:pt x="0" y="0"/>
                  </a:lnTo>
                  <a:lnTo>
                    <a:pt x="0" y="35140"/>
                  </a:lnTo>
                  <a:lnTo>
                    <a:pt x="32004" y="3514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7" name="object 37"/>
            <p:cNvSpPr/>
            <p:nvPr/>
          </p:nvSpPr>
          <p:spPr>
            <a:xfrm>
              <a:off x="4641056" y="6151816"/>
              <a:ext cx="152590" cy="1924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8" name="object 38"/>
            <p:cNvSpPr/>
            <p:nvPr/>
          </p:nvSpPr>
          <p:spPr>
            <a:xfrm>
              <a:off x="4814982" y="6092285"/>
              <a:ext cx="276225" cy="2519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9" name="object 39"/>
            <p:cNvSpPr/>
            <p:nvPr/>
          </p:nvSpPr>
          <p:spPr>
            <a:xfrm>
              <a:off x="5129403" y="6151816"/>
              <a:ext cx="248697" cy="18935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0" name="object 40"/>
            <p:cNvSpPr/>
            <p:nvPr/>
          </p:nvSpPr>
          <p:spPr>
            <a:xfrm>
              <a:off x="5414772" y="6151929"/>
              <a:ext cx="169354" cy="19222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4883352" y="5399820"/>
            <a:ext cx="1544271" cy="278555"/>
            <a:chOff x="5710809" y="6086189"/>
            <a:chExt cx="1805939" cy="325755"/>
          </a:xfrm>
        </p:grpSpPr>
        <p:sp>
          <p:nvSpPr>
            <p:cNvPr id="42" name="object 42"/>
            <p:cNvSpPr/>
            <p:nvPr/>
          </p:nvSpPr>
          <p:spPr>
            <a:xfrm>
              <a:off x="5710809" y="6151816"/>
              <a:ext cx="172497" cy="19240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3" name="object 43"/>
            <p:cNvSpPr/>
            <p:nvPr/>
          </p:nvSpPr>
          <p:spPr>
            <a:xfrm>
              <a:off x="5919882" y="6151816"/>
              <a:ext cx="160655" cy="259715"/>
            </a:xfrm>
            <a:custGeom>
              <a:avLst/>
              <a:gdLst/>
              <a:ahLst/>
              <a:cxnLst/>
              <a:rect l="l" t="t" r="r" b="b"/>
              <a:pathLst>
                <a:path w="160654" h="259714">
                  <a:moveTo>
                    <a:pt x="0" y="259556"/>
                  </a:moveTo>
                  <a:lnTo>
                    <a:pt x="0" y="4572"/>
                  </a:lnTo>
                  <a:lnTo>
                    <a:pt x="29051" y="4572"/>
                  </a:lnTo>
                  <a:lnTo>
                    <a:pt x="29051" y="27527"/>
                  </a:lnTo>
                  <a:lnTo>
                    <a:pt x="33885" y="21215"/>
                  </a:lnTo>
                  <a:lnTo>
                    <a:pt x="73573" y="547"/>
                  </a:lnTo>
                  <a:lnTo>
                    <a:pt x="82486" y="0"/>
                  </a:lnTo>
                  <a:lnTo>
                    <a:pt x="93630" y="834"/>
                  </a:lnTo>
                  <a:lnTo>
                    <a:pt x="132221" y="18811"/>
                  </a:lnTo>
                  <a:lnTo>
                    <a:pt x="155162" y="57522"/>
                  </a:lnTo>
                  <a:lnTo>
                    <a:pt x="160305" y="94678"/>
                  </a:lnTo>
                  <a:lnTo>
                    <a:pt x="159710" y="109004"/>
                  </a:lnTo>
                  <a:lnTo>
                    <a:pt x="149637" y="146589"/>
                  </a:lnTo>
                  <a:lnTo>
                    <a:pt x="128206" y="175515"/>
                  </a:lnTo>
                  <a:lnTo>
                    <a:pt x="128206" y="94678"/>
                  </a:lnTo>
                  <a:lnTo>
                    <a:pt x="127325" y="78423"/>
                  </a:lnTo>
                  <a:lnTo>
                    <a:pt x="112966" y="42767"/>
                  </a:lnTo>
                  <a:lnTo>
                    <a:pt x="79438" y="24479"/>
                  </a:lnTo>
                  <a:lnTo>
                    <a:pt x="69405" y="25622"/>
                  </a:lnTo>
                  <a:lnTo>
                    <a:pt x="37171" y="53069"/>
                  </a:lnTo>
                  <a:lnTo>
                    <a:pt x="27527" y="97726"/>
                  </a:lnTo>
                  <a:lnTo>
                    <a:pt x="27527" y="259556"/>
                  </a:lnTo>
                  <a:lnTo>
                    <a:pt x="0" y="259556"/>
                  </a:lnTo>
                  <a:close/>
                </a:path>
                <a:path w="160654" h="259714">
                  <a:moveTo>
                    <a:pt x="27527" y="259556"/>
                  </a:moveTo>
                  <a:lnTo>
                    <a:pt x="27527" y="97726"/>
                  </a:lnTo>
                  <a:lnTo>
                    <a:pt x="28622" y="114021"/>
                  </a:lnTo>
                  <a:lnTo>
                    <a:pt x="31718" y="128289"/>
                  </a:lnTo>
                  <a:lnTo>
                    <a:pt x="58590" y="163353"/>
                  </a:lnTo>
                  <a:lnTo>
                    <a:pt x="77914" y="167925"/>
                  </a:lnTo>
                  <a:lnTo>
                    <a:pt x="87891" y="166782"/>
                  </a:lnTo>
                  <a:lnTo>
                    <a:pt x="119848" y="139349"/>
                  </a:lnTo>
                  <a:lnTo>
                    <a:pt x="128206" y="94678"/>
                  </a:lnTo>
                  <a:lnTo>
                    <a:pt x="128206" y="175515"/>
                  </a:lnTo>
                  <a:lnTo>
                    <a:pt x="89725" y="191809"/>
                  </a:lnTo>
                  <a:lnTo>
                    <a:pt x="79438" y="192405"/>
                  </a:lnTo>
                  <a:lnTo>
                    <a:pt x="71668" y="192095"/>
                  </a:lnTo>
                  <a:lnTo>
                    <a:pt x="35194" y="174695"/>
                  </a:lnTo>
                  <a:lnTo>
                    <a:pt x="30575" y="169449"/>
                  </a:lnTo>
                  <a:lnTo>
                    <a:pt x="30575" y="259556"/>
                  </a:lnTo>
                  <a:lnTo>
                    <a:pt x="27527" y="259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4" name="object 44"/>
            <p:cNvSpPr/>
            <p:nvPr/>
          </p:nvSpPr>
          <p:spPr>
            <a:xfrm>
              <a:off x="6107620" y="6151816"/>
              <a:ext cx="169449" cy="19240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5170" y="6151816"/>
              <a:ext cx="279273" cy="19235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6" name="object 46"/>
            <p:cNvSpPr/>
            <p:nvPr/>
          </p:nvSpPr>
          <p:spPr>
            <a:xfrm>
              <a:off x="6623494" y="6151816"/>
              <a:ext cx="160210" cy="19240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7" name="object 47"/>
            <p:cNvSpPr/>
            <p:nvPr/>
          </p:nvSpPr>
          <p:spPr>
            <a:xfrm>
              <a:off x="6812750" y="6086195"/>
              <a:ext cx="30480" cy="255270"/>
            </a:xfrm>
            <a:custGeom>
              <a:avLst/>
              <a:gdLst/>
              <a:ahLst/>
              <a:cxnLst/>
              <a:rect l="l" t="t" r="r" b="b"/>
              <a:pathLst>
                <a:path w="30479" h="255270">
                  <a:moveTo>
                    <a:pt x="30480" y="70192"/>
                  </a:moveTo>
                  <a:lnTo>
                    <a:pt x="0" y="70192"/>
                  </a:lnTo>
                  <a:lnTo>
                    <a:pt x="0" y="254977"/>
                  </a:lnTo>
                  <a:lnTo>
                    <a:pt x="30480" y="254977"/>
                  </a:lnTo>
                  <a:lnTo>
                    <a:pt x="30480" y="70192"/>
                  </a:lnTo>
                  <a:close/>
                </a:path>
                <a:path w="30479" h="255270">
                  <a:moveTo>
                    <a:pt x="30480" y="0"/>
                  </a:moveTo>
                  <a:lnTo>
                    <a:pt x="0" y="0"/>
                  </a:lnTo>
                  <a:lnTo>
                    <a:pt x="0" y="35140"/>
                  </a:lnTo>
                  <a:lnTo>
                    <a:pt x="30480" y="35140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8" name="object 48"/>
            <p:cNvSpPr/>
            <p:nvPr/>
          </p:nvSpPr>
          <p:spPr>
            <a:xfrm>
              <a:off x="6879907" y="6151816"/>
              <a:ext cx="172497" cy="19240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9" name="object 49"/>
            <p:cNvSpPr/>
            <p:nvPr/>
          </p:nvSpPr>
          <p:spPr>
            <a:xfrm>
              <a:off x="7088981" y="6151816"/>
              <a:ext cx="149542" cy="18935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0" name="object 50"/>
            <p:cNvSpPr/>
            <p:nvPr/>
          </p:nvSpPr>
          <p:spPr>
            <a:xfrm>
              <a:off x="7276623" y="6151846"/>
              <a:ext cx="170973" cy="19228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1" name="object 51"/>
            <p:cNvSpPr/>
            <p:nvPr/>
          </p:nvSpPr>
          <p:spPr>
            <a:xfrm>
              <a:off x="7484364" y="6086856"/>
              <a:ext cx="32384" cy="254635"/>
            </a:xfrm>
            <a:custGeom>
              <a:avLst/>
              <a:gdLst/>
              <a:ahLst/>
              <a:cxnLst/>
              <a:rect l="l" t="t" r="r" b="b"/>
              <a:pathLst>
                <a:path w="32384" h="254635">
                  <a:moveTo>
                    <a:pt x="0" y="254508"/>
                  </a:moveTo>
                  <a:lnTo>
                    <a:pt x="0" y="0"/>
                  </a:lnTo>
                  <a:lnTo>
                    <a:pt x="32004" y="0"/>
                  </a:lnTo>
                  <a:lnTo>
                    <a:pt x="32004" y="254508"/>
                  </a:lnTo>
                  <a:lnTo>
                    <a:pt x="0" y="2545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52" name="object 52"/>
          <p:cNvSpPr/>
          <p:nvPr/>
        </p:nvSpPr>
        <p:spPr>
          <a:xfrm>
            <a:off x="6536929" y="5399825"/>
            <a:ext cx="173758" cy="218283"/>
          </a:xfrm>
          <a:custGeom>
            <a:avLst/>
            <a:gdLst/>
            <a:ahLst/>
            <a:cxnLst/>
            <a:rect l="l" t="t" r="r" b="b"/>
            <a:pathLst>
              <a:path w="203200" h="255270">
                <a:moveTo>
                  <a:pt x="203200" y="0"/>
                </a:moveTo>
                <a:lnTo>
                  <a:pt x="116840" y="0"/>
                </a:lnTo>
                <a:lnTo>
                  <a:pt x="83820" y="0"/>
                </a:lnTo>
                <a:lnTo>
                  <a:pt x="0" y="0"/>
                </a:lnTo>
                <a:lnTo>
                  <a:pt x="0" y="29044"/>
                </a:lnTo>
                <a:lnTo>
                  <a:pt x="83820" y="29044"/>
                </a:lnTo>
                <a:lnTo>
                  <a:pt x="83820" y="254977"/>
                </a:lnTo>
                <a:lnTo>
                  <a:pt x="116840" y="254977"/>
                </a:lnTo>
                <a:lnTo>
                  <a:pt x="116840" y="29044"/>
                </a:lnTo>
                <a:lnTo>
                  <a:pt x="203200" y="29044"/>
                </a:lnTo>
                <a:lnTo>
                  <a:pt x="203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6740388" y="5399825"/>
            <a:ext cx="170500" cy="218283"/>
          </a:xfrm>
          <a:custGeom>
            <a:avLst/>
            <a:gdLst/>
            <a:ahLst/>
            <a:cxnLst/>
            <a:rect l="l" t="t" r="r" b="b"/>
            <a:pathLst>
              <a:path w="199390" h="255270">
                <a:moveTo>
                  <a:pt x="199390" y="0"/>
                </a:moveTo>
                <a:lnTo>
                  <a:pt x="166370" y="0"/>
                </a:lnTo>
                <a:lnTo>
                  <a:pt x="166370" y="103822"/>
                </a:lnTo>
                <a:lnTo>
                  <a:pt x="33020" y="103822"/>
                </a:lnTo>
                <a:lnTo>
                  <a:pt x="33020" y="0"/>
                </a:lnTo>
                <a:lnTo>
                  <a:pt x="0" y="0"/>
                </a:lnTo>
                <a:lnTo>
                  <a:pt x="0" y="254977"/>
                </a:lnTo>
                <a:lnTo>
                  <a:pt x="33020" y="254977"/>
                </a:lnTo>
                <a:lnTo>
                  <a:pt x="33020" y="134391"/>
                </a:lnTo>
                <a:lnTo>
                  <a:pt x="166370" y="134391"/>
                </a:lnTo>
                <a:lnTo>
                  <a:pt x="166370" y="254977"/>
                </a:lnTo>
                <a:lnTo>
                  <a:pt x="199390" y="254977"/>
                </a:lnTo>
                <a:lnTo>
                  <a:pt x="199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7115812" y="5591714"/>
            <a:ext cx="5430" cy="26607"/>
          </a:xfrm>
          <a:custGeom>
            <a:avLst/>
            <a:gdLst/>
            <a:ahLst/>
            <a:cxnLst/>
            <a:rect l="l" t="t" r="r" b="b"/>
            <a:pathLst>
              <a:path w="6350" h="31114">
                <a:moveTo>
                  <a:pt x="6350" y="0"/>
                </a:moveTo>
                <a:lnTo>
                  <a:pt x="6350" y="30575"/>
                </a:lnTo>
                <a:lnTo>
                  <a:pt x="0" y="30575"/>
                </a:lnTo>
                <a:lnTo>
                  <a:pt x="0" y="0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7108210" y="5399820"/>
            <a:ext cx="7602" cy="24977"/>
          </a:xfrm>
          <a:custGeom>
            <a:avLst/>
            <a:gdLst/>
            <a:ahLst/>
            <a:cxnLst/>
            <a:rect l="l" t="t" r="r" b="b"/>
            <a:pathLst>
              <a:path w="8890" h="29210">
                <a:moveTo>
                  <a:pt x="8890" y="0"/>
                </a:moveTo>
                <a:lnTo>
                  <a:pt x="8890" y="29051"/>
                </a:lnTo>
                <a:lnTo>
                  <a:pt x="0" y="29051"/>
                </a:lnTo>
                <a:lnTo>
                  <a:pt x="0" y="0"/>
                </a:lnTo>
                <a:lnTo>
                  <a:pt x="8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7108210" y="5591714"/>
            <a:ext cx="7602" cy="26607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890" y="0"/>
                </a:moveTo>
                <a:lnTo>
                  <a:pt x="8890" y="30575"/>
                </a:lnTo>
                <a:lnTo>
                  <a:pt x="0" y="30575"/>
                </a:lnTo>
                <a:lnTo>
                  <a:pt x="0" y="0"/>
                </a:lnTo>
                <a:lnTo>
                  <a:pt x="8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6986581" y="5399820"/>
            <a:ext cx="121630" cy="24977"/>
          </a:xfrm>
          <a:custGeom>
            <a:avLst/>
            <a:gdLst/>
            <a:ahLst/>
            <a:cxnLst/>
            <a:rect l="l" t="t" r="r" b="b"/>
            <a:pathLst>
              <a:path w="142240" h="29210">
                <a:moveTo>
                  <a:pt x="142239" y="0"/>
                </a:moveTo>
                <a:lnTo>
                  <a:pt x="142239" y="29051"/>
                </a:lnTo>
                <a:lnTo>
                  <a:pt x="0" y="29051"/>
                </a:lnTo>
                <a:lnTo>
                  <a:pt x="0" y="0"/>
                </a:lnTo>
                <a:lnTo>
                  <a:pt x="142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6986581" y="5492508"/>
            <a:ext cx="121630" cy="24977"/>
          </a:xfrm>
          <a:custGeom>
            <a:avLst/>
            <a:gdLst/>
            <a:ahLst/>
            <a:cxnLst/>
            <a:rect l="l" t="t" r="r" b="b"/>
            <a:pathLst>
              <a:path w="142240" h="29210">
                <a:moveTo>
                  <a:pt x="142239" y="0"/>
                </a:moveTo>
                <a:lnTo>
                  <a:pt x="142239" y="29051"/>
                </a:lnTo>
                <a:lnTo>
                  <a:pt x="0" y="29051"/>
                </a:lnTo>
                <a:lnTo>
                  <a:pt x="0" y="0"/>
                </a:lnTo>
                <a:lnTo>
                  <a:pt x="142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6958345" y="5399825"/>
            <a:ext cx="149866" cy="218283"/>
          </a:xfrm>
          <a:custGeom>
            <a:avLst/>
            <a:gdLst/>
            <a:ahLst/>
            <a:cxnLst/>
            <a:rect l="l" t="t" r="r" b="b"/>
            <a:pathLst>
              <a:path w="175259" h="255270">
                <a:moveTo>
                  <a:pt x="175260" y="224409"/>
                </a:moveTo>
                <a:lnTo>
                  <a:pt x="33020" y="224409"/>
                </a:lnTo>
                <a:lnTo>
                  <a:pt x="33020" y="0"/>
                </a:lnTo>
                <a:lnTo>
                  <a:pt x="0" y="0"/>
                </a:lnTo>
                <a:lnTo>
                  <a:pt x="0" y="254977"/>
                </a:lnTo>
                <a:lnTo>
                  <a:pt x="33020" y="254977"/>
                </a:lnTo>
                <a:lnTo>
                  <a:pt x="175260" y="254977"/>
                </a:lnTo>
                <a:lnTo>
                  <a:pt x="175260" y="224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9503" y="1175145"/>
            <a:ext cx="236745" cy="276926"/>
          </a:xfrm>
          <a:custGeom>
            <a:avLst/>
            <a:gdLst/>
            <a:ahLst/>
            <a:cxnLst/>
            <a:rect l="l" t="t" r="r" b="b"/>
            <a:pathLst>
              <a:path w="276860" h="323850">
                <a:moveTo>
                  <a:pt x="0" y="319087"/>
                </a:moveTo>
                <a:lnTo>
                  <a:pt x="0" y="309943"/>
                </a:lnTo>
                <a:lnTo>
                  <a:pt x="1524" y="306895"/>
                </a:lnTo>
                <a:lnTo>
                  <a:pt x="109918" y="9239"/>
                </a:lnTo>
                <a:lnTo>
                  <a:pt x="109918" y="6191"/>
                </a:lnTo>
                <a:lnTo>
                  <a:pt x="114490" y="1619"/>
                </a:lnTo>
                <a:lnTo>
                  <a:pt x="117538" y="1619"/>
                </a:lnTo>
                <a:lnTo>
                  <a:pt x="119062" y="0"/>
                </a:lnTo>
                <a:lnTo>
                  <a:pt x="155733" y="0"/>
                </a:lnTo>
                <a:lnTo>
                  <a:pt x="158781" y="1619"/>
                </a:lnTo>
                <a:lnTo>
                  <a:pt x="160305" y="1619"/>
                </a:lnTo>
                <a:lnTo>
                  <a:pt x="164877" y="6191"/>
                </a:lnTo>
                <a:lnTo>
                  <a:pt x="164877" y="7715"/>
                </a:lnTo>
                <a:lnTo>
                  <a:pt x="166401" y="9239"/>
                </a:lnTo>
                <a:lnTo>
                  <a:pt x="274701" y="306895"/>
                </a:lnTo>
                <a:lnTo>
                  <a:pt x="274701" y="311467"/>
                </a:lnTo>
                <a:lnTo>
                  <a:pt x="276320" y="312991"/>
                </a:lnTo>
                <a:lnTo>
                  <a:pt x="276320" y="319087"/>
                </a:lnTo>
                <a:lnTo>
                  <a:pt x="274701" y="320611"/>
                </a:lnTo>
                <a:lnTo>
                  <a:pt x="273177" y="322230"/>
                </a:lnTo>
                <a:lnTo>
                  <a:pt x="270129" y="323754"/>
                </a:lnTo>
                <a:lnTo>
                  <a:pt x="239649" y="323754"/>
                </a:lnTo>
                <a:lnTo>
                  <a:pt x="238125" y="322230"/>
                </a:lnTo>
                <a:lnTo>
                  <a:pt x="235077" y="322230"/>
                </a:lnTo>
                <a:lnTo>
                  <a:pt x="233553" y="320611"/>
                </a:lnTo>
                <a:lnTo>
                  <a:pt x="232029" y="319087"/>
                </a:lnTo>
                <a:lnTo>
                  <a:pt x="232029" y="317563"/>
                </a:lnTo>
                <a:lnTo>
                  <a:pt x="230505" y="316039"/>
                </a:lnTo>
                <a:lnTo>
                  <a:pt x="202977" y="238220"/>
                </a:lnTo>
                <a:lnTo>
                  <a:pt x="192309" y="238220"/>
                </a:lnTo>
                <a:lnTo>
                  <a:pt x="192309" y="204597"/>
                </a:lnTo>
                <a:lnTo>
                  <a:pt x="135826" y="44291"/>
                </a:lnTo>
                <a:lnTo>
                  <a:pt x="80962" y="204597"/>
                </a:lnTo>
                <a:lnTo>
                  <a:pt x="80962" y="238220"/>
                </a:lnTo>
                <a:lnTo>
                  <a:pt x="70199" y="238220"/>
                </a:lnTo>
                <a:lnTo>
                  <a:pt x="42767" y="314515"/>
                </a:lnTo>
                <a:lnTo>
                  <a:pt x="42767" y="317563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719" y="320611"/>
                </a:lnTo>
                <a:lnTo>
                  <a:pt x="38195" y="322230"/>
                </a:lnTo>
                <a:lnTo>
                  <a:pt x="36671" y="322230"/>
                </a:lnTo>
                <a:lnTo>
                  <a:pt x="33623" y="323754"/>
                </a:lnTo>
                <a:lnTo>
                  <a:pt x="7715" y="323754"/>
                </a:lnTo>
                <a:lnTo>
                  <a:pt x="4572" y="322230"/>
                </a:lnTo>
                <a:lnTo>
                  <a:pt x="3048" y="322230"/>
                </a:lnTo>
                <a:lnTo>
                  <a:pt x="1524" y="320611"/>
                </a:lnTo>
                <a:lnTo>
                  <a:pt x="0" y="319087"/>
                </a:lnTo>
                <a:close/>
              </a:path>
              <a:path w="276860" h="323850">
                <a:moveTo>
                  <a:pt x="80962" y="238220"/>
                </a:moveTo>
                <a:lnTo>
                  <a:pt x="80962" y="204597"/>
                </a:lnTo>
                <a:lnTo>
                  <a:pt x="192309" y="204597"/>
                </a:lnTo>
                <a:lnTo>
                  <a:pt x="192309" y="238220"/>
                </a:lnTo>
                <a:lnTo>
                  <a:pt x="80962" y="238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1930089" y="1172538"/>
            <a:ext cx="730868" cy="318737"/>
          </a:xfrm>
          <a:custGeom>
            <a:avLst/>
            <a:gdLst/>
            <a:ahLst/>
            <a:cxnLst/>
            <a:rect l="l" t="t" r="r" b="b"/>
            <a:pathLst>
              <a:path w="854710" h="372744">
                <a:moveTo>
                  <a:pt x="213639" y="316039"/>
                </a:moveTo>
                <a:lnTo>
                  <a:pt x="212115" y="312991"/>
                </a:lnTo>
                <a:lnTo>
                  <a:pt x="212115" y="311467"/>
                </a:lnTo>
                <a:lnTo>
                  <a:pt x="210591" y="306895"/>
                </a:lnTo>
                <a:lnTo>
                  <a:pt x="207543" y="300799"/>
                </a:lnTo>
                <a:lnTo>
                  <a:pt x="180111" y="230606"/>
                </a:lnTo>
                <a:lnTo>
                  <a:pt x="172491" y="215265"/>
                </a:lnTo>
                <a:lnTo>
                  <a:pt x="169443" y="207645"/>
                </a:lnTo>
                <a:lnTo>
                  <a:pt x="163347" y="195453"/>
                </a:lnTo>
                <a:lnTo>
                  <a:pt x="158775" y="190881"/>
                </a:lnTo>
                <a:lnTo>
                  <a:pt x="155727" y="186309"/>
                </a:lnTo>
                <a:lnTo>
                  <a:pt x="151155" y="181737"/>
                </a:lnTo>
                <a:lnTo>
                  <a:pt x="146494" y="178689"/>
                </a:lnTo>
                <a:lnTo>
                  <a:pt x="141922" y="174117"/>
                </a:lnTo>
                <a:lnTo>
                  <a:pt x="137350" y="171069"/>
                </a:lnTo>
                <a:lnTo>
                  <a:pt x="132778" y="169545"/>
                </a:lnTo>
                <a:lnTo>
                  <a:pt x="139623" y="166992"/>
                </a:lnTo>
                <a:lnTo>
                  <a:pt x="146354" y="163982"/>
                </a:lnTo>
                <a:lnTo>
                  <a:pt x="149542" y="162344"/>
                </a:lnTo>
                <a:lnTo>
                  <a:pt x="152793" y="160680"/>
                </a:lnTo>
                <a:lnTo>
                  <a:pt x="158775" y="157264"/>
                </a:lnTo>
                <a:lnTo>
                  <a:pt x="166395" y="152692"/>
                </a:lnTo>
                <a:lnTo>
                  <a:pt x="172491" y="146596"/>
                </a:lnTo>
                <a:lnTo>
                  <a:pt x="177063" y="140500"/>
                </a:lnTo>
                <a:lnTo>
                  <a:pt x="181356" y="135636"/>
                </a:lnTo>
                <a:lnTo>
                  <a:pt x="195072" y="96329"/>
                </a:lnTo>
                <a:lnTo>
                  <a:pt x="195351" y="88582"/>
                </a:lnTo>
                <a:lnTo>
                  <a:pt x="194830" y="80606"/>
                </a:lnTo>
                <a:lnTo>
                  <a:pt x="179832" y="39370"/>
                </a:lnTo>
                <a:lnTo>
                  <a:pt x="149542" y="16116"/>
                </a:lnTo>
                <a:lnTo>
                  <a:pt x="149542" y="93154"/>
                </a:lnTo>
                <a:lnTo>
                  <a:pt x="149542" y="100774"/>
                </a:lnTo>
                <a:lnTo>
                  <a:pt x="148018" y="108394"/>
                </a:lnTo>
                <a:lnTo>
                  <a:pt x="144970" y="114592"/>
                </a:lnTo>
                <a:lnTo>
                  <a:pt x="143446" y="122212"/>
                </a:lnTo>
                <a:lnTo>
                  <a:pt x="138874" y="126784"/>
                </a:lnTo>
                <a:lnTo>
                  <a:pt x="134302" y="132880"/>
                </a:lnTo>
                <a:lnTo>
                  <a:pt x="128206" y="137452"/>
                </a:lnTo>
                <a:lnTo>
                  <a:pt x="84340" y="148107"/>
                </a:lnTo>
                <a:lnTo>
                  <a:pt x="42760" y="148120"/>
                </a:lnTo>
                <a:lnTo>
                  <a:pt x="42760" y="39725"/>
                </a:lnTo>
                <a:lnTo>
                  <a:pt x="99250" y="39725"/>
                </a:lnTo>
                <a:lnTo>
                  <a:pt x="103822" y="41249"/>
                </a:lnTo>
                <a:lnTo>
                  <a:pt x="108394" y="41249"/>
                </a:lnTo>
                <a:lnTo>
                  <a:pt x="112966" y="42773"/>
                </a:lnTo>
                <a:lnTo>
                  <a:pt x="122389" y="45847"/>
                </a:lnTo>
                <a:lnTo>
                  <a:pt x="130111" y="50215"/>
                </a:lnTo>
                <a:lnTo>
                  <a:pt x="148971" y="84302"/>
                </a:lnTo>
                <a:lnTo>
                  <a:pt x="149542" y="93154"/>
                </a:lnTo>
                <a:lnTo>
                  <a:pt x="149542" y="16116"/>
                </a:lnTo>
                <a:lnTo>
                  <a:pt x="143967" y="13487"/>
                </a:lnTo>
                <a:lnTo>
                  <a:pt x="136220" y="10388"/>
                </a:lnTo>
                <a:lnTo>
                  <a:pt x="127927" y="7861"/>
                </a:lnTo>
                <a:lnTo>
                  <a:pt x="119062" y="6197"/>
                </a:lnTo>
                <a:lnTo>
                  <a:pt x="114490" y="6197"/>
                </a:lnTo>
                <a:lnTo>
                  <a:pt x="109918" y="4673"/>
                </a:lnTo>
                <a:lnTo>
                  <a:pt x="12192" y="4673"/>
                </a:lnTo>
                <a:lnTo>
                  <a:pt x="7620" y="6197"/>
                </a:lnTo>
                <a:lnTo>
                  <a:pt x="4572" y="7721"/>
                </a:lnTo>
                <a:lnTo>
                  <a:pt x="1524" y="10769"/>
                </a:lnTo>
                <a:lnTo>
                  <a:pt x="0" y="15341"/>
                </a:lnTo>
                <a:lnTo>
                  <a:pt x="0" y="322135"/>
                </a:lnTo>
                <a:lnTo>
                  <a:pt x="1524" y="323659"/>
                </a:lnTo>
                <a:lnTo>
                  <a:pt x="3048" y="323659"/>
                </a:lnTo>
                <a:lnTo>
                  <a:pt x="4572" y="325285"/>
                </a:lnTo>
                <a:lnTo>
                  <a:pt x="7620" y="325285"/>
                </a:lnTo>
                <a:lnTo>
                  <a:pt x="10668" y="326809"/>
                </a:lnTo>
                <a:lnTo>
                  <a:pt x="30568" y="326809"/>
                </a:lnTo>
                <a:lnTo>
                  <a:pt x="33616" y="325285"/>
                </a:lnTo>
                <a:lnTo>
                  <a:pt x="38188" y="325285"/>
                </a:lnTo>
                <a:lnTo>
                  <a:pt x="39712" y="323659"/>
                </a:lnTo>
                <a:lnTo>
                  <a:pt x="41236" y="323659"/>
                </a:lnTo>
                <a:lnTo>
                  <a:pt x="41236" y="322135"/>
                </a:lnTo>
                <a:lnTo>
                  <a:pt x="42760" y="320611"/>
                </a:lnTo>
                <a:lnTo>
                  <a:pt x="42760" y="181737"/>
                </a:lnTo>
                <a:lnTo>
                  <a:pt x="70192" y="181737"/>
                </a:lnTo>
                <a:lnTo>
                  <a:pt x="114490" y="198501"/>
                </a:lnTo>
                <a:lnTo>
                  <a:pt x="126682" y="216789"/>
                </a:lnTo>
                <a:lnTo>
                  <a:pt x="129844" y="222592"/>
                </a:lnTo>
                <a:lnTo>
                  <a:pt x="132588" y="228498"/>
                </a:lnTo>
                <a:lnTo>
                  <a:pt x="132778" y="228981"/>
                </a:lnTo>
                <a:lnTo>
                  <a:pt x="135039" y="234683"/>
                </a:lnTo>
                <a:lnTo>
                  <a:pt x="137350" y="241274"/>
                </a:lnTo>
                <a:lnTo>
                  <a:pt x="167919" y="316039"/>
                </a:lnTo>
                <a:lnTo>
                  <a:pt x="167919" y="319087"/>
                </a:lnTo>
                <a:lnTo>
                  <a:pt x="169443" y="320611"/>
                </a:lnTo>
                <a:lnTo>
                  <a:pt x="169443" y="322135"/>
                </a:lnTo>
                <a:lnTo>
                  <a:pt x="170967" y="323659"/>
                </a:lnTo>
                <a:lnTo>
                  <a:pt x="172491" y="323659"/>
                </a:lnTo>
                <a:lnTo>
                  <a:pt x="174015" y="325285"/>
                </a:lnTo>
                <a:lnTo>
                  <a:pt x="175539" y="325285"/>
                </a:lnTo>
                <a:lnTo>
                  <a:pt x="177063" y="326809"/>
                </a:lnTo>
                <a:lnTo>
                  <a:pt x="206019" y="326809"/>
                </a:lnTo>
                <a:lnTo>
                  <a:pt x="207543" y="325285"/>
                </a:lnTo>
                <a:lnTo>
                  <a:pt x="209067" y="325285"/>
                </a:lnTo>
                <a:lnTo>
                  <a:pt x="212115" y="323659"/>
                </a:lnTo>
                <a:lnTo>
                  <a:pt x="213639" y="322135"/>
                </a:lnTo>
                <a:lnTo>
                  <a:pt x="213639" y="316039"/>
                </a:lnTo>
                <a:close/>
              </a:path>
              <a:path w="854710" h="372744">
                <a:moveTo>
                  <a:pt x="579970" y="345097"/>
                </a:moveTo>
                <a:lnTo>
                  <a:pt x="578446" y="342049"/>
                </a:lnTo>
                <a:lnTo>
                  <a:pt x="578446" y="339001"/>
                </a:lnTo>
                <a:lnTo>
                  <a:pt x="573874" y="334429"/>
                </a:lnTo>
                <a:lnTo>
                  <a:pt x="564730" y="329857"/>
                </a:lnTo>
                <a:lnTo>
                  <a:pt x="560158" y="328333"/>
                </a:lnTo>
                <a:lnTo>
                  <a:pt x="553974" y="325285"/>
                </a:lnTo>
                <a:lnTo>
                  <a:pt x="549109" y="322681"/>
                </a:lnTo>
                <a:lnTo>
                  <a:pt x="543687" y="319671"/>
                </a:lnTo>
                <a:lnTo>
                  <a:pt x="537679" y="316407"/>
                </a:lnTo>
                <a:lnTo>
                  <a:pt x="499110" y="290131"/>
                </a:lnTo>
                <a:lnTo>
                  <a:pt x="504532" y="284162"/>
                </a:lnTo>
                <a:lnTo>
                  <a:pt x="509397" y="277749"/>
                </a:lnTo>
                <a:lnTo>
                  <a:pt x="513676" y="271018"/>
                </a:lnTo>
                <a:lnTo>
                  <a:pt x="517398" y="264134"/>
                </a:lnTo>
                <a:lnTo>
                  <a:pt x="521677" y="257009"/>
                </a:lnTo>
                <a:lnTo>
                  <a:pt x="535495" y="216839"/>
                </a:lnTo>
                <a:lnTo>
                  <a:pt x="540232" y="170421"/>
                </a:lnTo>
                <a:lnTo>
                  <a:pt x="540258" y="160312"/>
                </a:lnTo>
                <a:lnTo>
                  <a:pt x="539686" y="141452"/>
                </a:lnTo>
                <a:lnTo>
                  <a:pt x="531114" y="91630"/>
                </a:lnTo>
                <a:lnTo>
                  <a:pt x="513537" y="52120"/>
                </a:lnTo>
                <a:lnTo>
                  <a:pt x="496062" y="32118"/>
                </a:lnTo>
                <a:lnTo>
                  <a:pt x="496062" y="163360"/>
                </a:lnTo>
                <a:lnTo>
                  <a:pt x="495757" y="176631"/>
                </a:lnTo>
                <a:lnTo>
                  <a:pt x="487311" y="224942"/>
                </a:lnTo>
                <a:lnTo>
                  <a:pt x="467702" y="262940"/>
                </a:lnTo>
                <a:lnTo>
                  <a:pt x="432892" y="287401"/>
                </a:lnTo>
                <a:lnTo>
                  <a:pt x="398335" y="293116"/>
                </a:lnTo>
                <a:lnTo>
                  <a:pt x="393763" y="293065"/>
                </a:lnTo>
                <a:lnTo>
                  <a:pt x="349465" y="284035"/>
                </a:lnTo>
                <a:lnTo>
                  <a:pt x="318985" y="256514"/>
                </a:lnTo>
                <a:lnTo>
                  <a:pt x="303745" y="215265"/>
                </a:lnTo>
                <a:lnTo>
                  <a:pt x="299466" y="177088"/>
                </a:lnTo>
                <a:lnTo>
                  <a:pt x="299173" y="163360"/>
                </a:lnTo>
                <a:lnTo>
                  <a:pt x="299466" y="150812"/>
                </a:lnTo>
                <a:lnTo>
                  <a:pt x="306590" y="103390"/>
                </a:lnTo>
                <a:lnTo>
                  <a:pt x="326783" y="65620"/>
                </a:lnTo>
                <a:lnTo>
                  <a:pt x="361010" y="41821"/>
                </a:lnTo>
                <a:lnTo>
                  <a:pt x="396811" y="36741"/>
                </a:lnTo>
                <a:lnTo>
                  <a:pt x="399859" y="36741"/>
                </a:lnTo>
                <a:lnTo>
                  <a:pt x="444144" y="45821"/>
                </a:lnTo>
                <a:lnTo>
                  <a:pt x="474624" y="73342"/>
                </a:lnTo>
                <a:lnTo>
                  <a:pt x="491490" y="113068"/>
                </a:lnTo>
                <a:lnTo>
                  <a:pt x="496062" y="163360"/>
                </a:lnTo>
                <a:lnTo>
                  <a:pt x="496062" y="32118"/>
                </a:lnTo>
                <a:lnTo>
                  <a:pt x="460908" y="10769"/>
                </a:lnTo>
                <a:lnTo>
                  <a:pt x="416864" y="622"/>
                </a:lnTo>
                <a:lnTo>
                  <a:pt x="399859" y="0"/>
                </a:lnTo>
                <a:lnTo>
                  <a:pt x="382143" y="596"/>
                </a:lnTo>
                <a:lnTo>
                  <a:pt x="335749" y="10769"/>
                </a:lnTo>
                <a:lnTo>
                  <a:pt x="299745" y="34556"/>
                </a:lnTo>
                <a:lnTo>
                  <a:pt x="273951" y="68770"/>
                </a:lnTo>
                <a:lnTo>
                  <a:pt x="258508" y="113220"/>
                </a:lnTo>
                <a:lnTo>
                  <a:pt x="253365" y="166497"/>
                </a:lnTo>
                <a:lnTo>
                  <a:pt x="253936" y="185597"/>
                </a:lnTo>
                <a:lnTo>
                  <a:pt x="262509" y="236702"/>
                </a:lnTo>
                <a:lnTo>
                  <a:pt x="279260" y="277710"/>
                </a:lnTo>
                <a:lnTo>
                  <a:pt x="299173" y="300507"/>
                </a:lnTo>
                <a:lnTo>
                  <a:pt x="306793" y="306705"/>
                </a:lnTo>
                <a:lnTo>
                  <a:pt x="345249" y="324027"/>
                </a:lnTo>
                <a:lnTo>
                  <a:pt x="393763" y="329857"/>
                </a:lnTo>
                <a:lnTo>
                  <a:pt x="405803" y="329565"/>
                </a:lnTo>
                <a:lnTo>
                  <a:pt x="445389" y="321805"/>
                </a:lnTo>
                <a:lnTo>
                  <a:pt x="468528" y="311467"/>
                </a:lnTo>
                <a:lnTo>
                  <a:pt x="475653" y="318960"/>
                </a:lnTo>
                <a:lnTo>
                  <a:pt x="483209" y="325615"/>
                </a:lnTo>
                <a:lnTo>
                  <a:pt x="491083" y="331698"/>
                </a:lnTo>
                <a:lnTo>
                  <a:pt x="496062" y="335280"/>
                </a:lnTo>
                <a:lnTo>
                  <a:pt x="499110" y="337477"/>
                </a:lnTo>
                <a:lnTo>
                  <a:pt x="507085" y="342925"/>
                </a:lnTo>
                <a:lnTo>
                  <a:pt x="513537" y="347065"/>
                </a:lnTo>
                <a:lnTo>
                  <a:pt x="522465" y="352691"/>
                </a:lnTo>
                <a:lnTo>
                  <a:pt x="529590" y="357289"/>
                </a:lnTo>
                <a:lnTo>
                  <a:pt x="537070" y="360667"/>
                </a:lnTo>
                <a:lnTo>
                  <a:pt x="543687" y="363766"/>
                </a:lnTo>
                <a:lnTo>
                  <a:pt x="549732" y="366293"/>
                </a:lnTo>
                <a:lnTo>
                  <a:pt x="555498" y="367957"/>
                </a:lnTo>
                <a:lnTo>
                  <a:pt x="563206" y="371005"/>
                </a:lnTo>
                <a:lnTo>
                  <a:pt x="569302" y="372529"/>
                </a:lnTo>
                <a:lnTo>
                  <a:pt x="575398" y="372529"/>
                </a:lnTo>
                <a:lnTo>
                  <a:pt x="575398" y="371005"/>
                </a:lnTo>
                <a:lnTo>
                  <a:pt x="576922" y="371005"/>
                </a:lnTo>
                <a:lnTo>
                  <a:pt x="576922" y="369481"/>
                </a:lnTo>
                <a:lnTo>
                  <a:pt x="578446" y="367957"/>
                </a:lnTo>
                <a:lnTo>
                  <a:pt x="578446" y="366433"/>
                </a:lnTo>
                <a:lnTo>
                  <a:pt x="579970" y="363385"/>
                </a:lnTo>
                <a:lnTo>
                  <a:pt x="579970" y="345097"/>
                </a:lnTo>
                <a:close/>
              </a:path>
              <a:path w="854710" h="372744">
                <a:moveTo>
                  <a:pt x="854671" y="7721"/>
                </a:moveTo>
                <a:lnTo>
                  <a:pt x="853147" y="7721"/>
                </a:lnTo>
                <a:lnTo>
                  <a:pt x="853147" y="6197"/>
                </a:lnTo>
                <a:lnTo>
                  <a:pt x="851623" y="4673"/>
                </a:lnTo>
                <a:lnTo>
                  <a:pt x="848575" y="4673"/>
                </a:lnTo>
                <a:lnTo>
                  <a:pt x="847051" y="3048"/>
                </a:lnTo>
                <a:lnTo>
                  <a:pt x="821055" y="3048"/>
                </a:lnTo>
                <a:lnTo>
                  <a:pt x="818007" y="4673"/>
                </a:lnTo>
                <a:lnTo>
                  <a:pt x="816483" y="4673"/>
                </a:lnTo>
                <a:lnTo>
                  <a:pt x="814959" y="6197"/>
                </a:lnTo>
                <a:lnTo>
                  <a:pt x="813435" y="6197"/>
                </a:lnTo>
                <a:lnTo>
                  <a:pt x="813435" y="7721"/>
                </a:lnTo>
                <a:lnTo>
                  <a:pt x="811911" y="9245"/>
                </a:lnTo>
                <a:lnTo>
                  <a:pt x="811911" y="207645"/>
                </a:lnTo>
                <a:lnTo>
                  <a:pt x="811618" y="217703"/>
                </a:lnTo>
                <a:lnTo>
                  <a:pt x="800862" y="259194"/>
                </a:lnTo>
                <a:lnTo>
                  <a:pt x="767715" y="288607"/>
                </a:lnTo>
                <a:lnTo>
                  <a:pt x="734085" y="293179"/>
                </a:lnTo>
                <a:lnTo>
                  <a:pt x="725233" y="292900"/>
                </a:lnTo>
                <a:lnTo>
                  <a:pt x="687908" y="281368"/>
                </a:lnTo>
                <a:lnTo>
                  <a:pt x="660844" y="244322"/>
                </a:lnTo>
                <a:lnTo>
                  <a:pt x="654748" y="204597"/>
                </a:lnTo>
                <a:lnTo>
                  <a:pt x="654748" y="7721"/>
                </a:lnTo>
                <a:lnTo>
                  <a:pt x="653224" y="6197"/>
                </a:lnTo>
                <a:lnTo>
                  <a:pt x="653224" y="4673"/>
                </a:lnTo>
                <a:lnTo>
                  <a:pt x="650176" y="4673"/>
                </a:lnTo>
                <a:lnTo>
                  <a:pt x="647128" y="3048"/>
                </a:lnTo>
                <a:lnTo>
                  <a:pt x="621118" y="3048"/>
                </a:lnTo>
                <a:lnTo>
                  <a:pt x="619594" y="4673"/>
                </a:lnTo>
                <a:lnTo>
                  <a:pt x="618007" y="4711"/>
                </a:lnTo>
                <a:lnTo>
                  <a:pt x="615022" y="6197"/>
                </a:lnTo>
                <a:lnTo>
                  <a:pt x="613498" y="7721"/>
                </a:lnTo>
                <a:lnTo>
                  <a:pt x="613498" y="209169"/>
                </a:lnTo>
                <a:lnTo>
                  <a:pt x="618007" y="250634"/>
                </a:lnTo>
                <a:lnTo>
                  <a:pt x="638149" y="291846"/>
                </a:lnTo>
                <a:lnTo>
                  <a:pt x="672820" y="318135"/>
                </a:lnTo>
                <a:lnTo>
                  <a:pt x="718515" y="329526"/>
                </a:lnTo>
                <a:lnTo>
                  <a:pt x="731037" y="329857"/>
                </a:lnTo>
                <a:lnTo>
                  <a:pt x="745375" y="329311"/>
                </a:lnTo>
                <a:lnTo>
                  <a:pt x="782955" y="322135"/>
                </a:lnTo>
                <a:lnTo>
                  <a:pt x="822579" y="297751"/>
                </a:lnTo>
                <a:lnTo>
                  <a:pt x="847051" y="259562"/>
                </a:lnTo>
                <a:lnTo>
                  <a:pt x="854125" y="220726"/>
                </a:lnTo>
                <a:lnTo>
                  <a:pt x="854671" y="206121"/>
                </a:lnTo>
                <a:lnTo>
                  <a:pt x="854671" y="7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2733995" y="1175145"/>
            <a:ext cx="36924" cy="276926"/>
          </a:xfrm>
          <a:custGeom>
            <a:avLst/>
            <a:gdLst/>
            <a:ahLst/>
            <a:cxnLst/>
            <a:rect l="l" t="t" r="r" b="b"/>
            <a:pathLst>
              <a:path w="43180" h="323850">
                <a:moveTo>
                  <a:pt x="41243" y="319087"/>
                </a:moveTo>
                <a:lnTo>
                  <a:pt x="41243" y="4667"/>
                </a:lnTo>
                <a:lnTo>
                  <a:pt x="42767" y="6191"/>
                </a:lnTo>
                <a:lnTo>
                  <a:pt x="42767" y="319087"/>
                </a:lnTo>
                <a:lnTo>
                  <a:pt x="41243" y="319087"/>
                </a:lnTo>
                <a:close/>
              </a:path>
              <a:path w="43180" h="323850">
                <a:moveTo>
                  <a:pt x="0" y="319087"/>
                </a:moveTo>
                <a:lnTo>
                  <a:pt x="0" y="4667"/>
                </a:lnTo>
                <a:lnTo>
                  <a:pt x="1524" y="3143"/>
                </a:lnTo>
                <a:lnTo>
                  <a:pt x="3048" y="3143"/>
                </a:lnTo>
                <a:lnTo>
                  <a:pt x="4572" y="1619"/>
                </a:lnTo>
                <a:lnTo>
                  <a:pt x="6096" y="1619"/>
                </a:lnTo>
                <a:lnTo>
                  <a:pt x="9144" y="0"/>
                </a:lnTo>
                <a:lnTo>
                  <a:pt x="33623" y="0"/>
                </a:lnTo>
                <a:lnTo>
                  <a:pt x="36671" y="1619"/>
                </a:lnTo>
                <a:lnTo>
                  <a:pt x="39719" y="1619"/>
                </a:lnTo>
                <a:lnTo>
                  <a:pt x="41243" y="3143"/>
                </a:lnTo>
                <a:lnTo>
                  <a:pt x="41243" y="320611"/>
                </a:lnTo>
                <a:lnTo>
                  <a:pt x="39719" y="320611"/>
                </a:lnTo>
                <a:lnTo>
                  <a:pt x="38195" y="322230"/>
                </a:lnTo>
                <a:lnTo>
                  <a:pt x="33623" y="322230"/>
                </a:lnTo>
                <a:lnTo>
                  <a:pt x="30575" y="323754"/>
                </a:lnTo>
                <a:lnTo>
                  <a:pt x="10668" y="323754"/>
                </a:lnTo>
                <a:lnTo>
                  <a:pt x="7620" y="322230"/>
                </a:lnTo>
                <a:lnTo>
                  <a:pt x="4572" y="322230"/>
                </a:lnTo>
                <a:lnTo>
                  <a:pt x="3048" y="320611"/>
                </a:lnTo>
                <a:lnTo>
                  <a:pt x="1524" y="320611"/>
                </a:lnTo>
                <a:lnTo>
                  <a:pt x="0" y="319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2809744" y="1176530"/>
            <a:ext cx="206337" cy="275840"/>
          </a:xfrm>
          <a:custGeom>
            <a:avLst/>
            <a:gdLst/>
            <a:ahLst/>
            <a:cxnLst/>
            <a:rect l="l" t="t" r="r" b="b"/>
            <a:pathLst>
              <a:path w="241300" h="322580">
                <a:moveTo>
                  <a:pt x="239553" y="24384"/>
                </a:moveTo>
                <a:lnTo>
                  <a:pt x="239553" y="12192"/>
                </a:lnTo>
                <a:lnTo>
                  <a:pt x="241077" y="15240"/>
                </a:lnTo>
                <a:lnTo>
                  <a:pt x="241077" y="21336"/>
                </a:lnTo>
                <a:lnTo>
                  <a:pt x="239553" y="24384"/>
                </a:lnTo>
                <a:close/>
              </a:path>
              <a:path w="241300" h="322580">
                <a:moveTo>
                  <a:pt x="4572" y="35052"/>
                </a:moveTo>
                <a:lnTo>
                  <a:pt x="4572" y="0"/>
                </a:lnTo>
                <a:lnTo>
                  <a:pt x="234981" y="0"/>
                </a:lnTo>
                <a:lnTo>
                  <a:pt x="239553" y="4572"/>
                </a:lnTo>
                <a:lnTo>
                  <a:pt x="239553" y="30480"/>
                </a:lnTo>
                <a:lnTo>
                  <a:pt x="238029" y="32004"/>
                </a:lnTo>
                <a:lnTo>
                  <a:pt x="238029" y="33528"/>
                </a:lnTo>
                <a:lnTo>
                  <a:pt x="236505" y="33528"/>
                </a:lnTo>
                <a:lnTo>
                  <a:pt x="234981" y="35052"/>
                </a:lnTo>
                <a:lnTo>
                  <a:pt x="141922" y="35052"/>
                </a:lnTo>
                <a:lnTo>
                  <a:pt x="141922" y="317468"/>
                </a:lnTo>
                <a:lnTo>
                  <a:pt x="140398" y="317468"/>
                </a:lnTo>
                <a:lnTo>
                  <a:pt x="140398" y="318992"/>
                </a:lnTo>
                <a:lnTo>
                  <a:pt x="138874" y="318992"/>
                </a:lnTo>
                <a:lnTo>
                  <a:pt x="137350" y="320611"/>
                </a:lnTo>
                <a:lnTo>
                  <a:pt x="132778" y="320611"/>
                </a:lnTo>
                <a:lnTo>
                  <a:pt x="131254" y="322135"/>
                </a:lnTo>
                <a:lnTo>
                  <a:pt x="109823" y="322135"/>
                </a:lnTo>
                <a:lnTo>
                  <a:pt x="106775" y="320611"/>
                </a:lnTo>
                <a:lnTo>
                  <a:pt x="103727" y="320611"/>
                </a:lnTo>
                <a:lnTo>
                  <a:pt x="102203" y="318992"/>
                </a:lnTo>
                <a:lnTo>
                  <a:pt x="100679" y="318992"/>
                </a:lnTo>
                <a:lnTo>
                  <a:pt x="99155" y="317468"/>
                </a:lnTo>
                <a:lnTo>
                  <a:pt x="99155" y="35052"/>
                </a:lnTo>
                <a:lnTo>
                  <a:pt x="4572" y="35052"/>
                </a:lnTo>
                <a:close/>
              </a:path>
              <a:path w="241300" h="322580">
                <a:moveTo>
                  <a:pt x="1524" y="30480"/>
                </a:moveTo>
                <a:lnTo>
                  <a:pt x="1524" y="4572"/>
                </a:lnTo>
                <a:lnTo>
                  <a:pt x="4572" y="1524"/>
                </a:lnTo>
                <a:lnTo>
                  <a:pt x="4572" y="33528"/>
                </a:lnTo>
                <a:lnTo>
                  <a:pt x="3048" y="33528"/>
                </a:lnTo>
                <a:lnTo>
                  <a:pt x="3048" y="32004"/>
                </a:lnTo>
                <a:lnTo>
                  <a:pt x="1524" y="30480"/>
                </a:lnTo>
                <a:close/>
              </a:path>
              <a:path w="241300" h="322580">
                <a:moveTo>
                  <a:pt x="0" y="24384"/>
                </a:moveTo>
                <a:lnTo>
                  <a:pt x="0" y="12192"/>
                </a:lnTo>
                <a:lnTo>
                  <a:pt x="1524" y="9144"/>
                </a:lnTo>
                <a:lnTo>
                  <a:pt x="1524" y="25908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3055063" y="1176535"/>
            <a:ext cx="383896" cy="275840"/>
          </a:xfrm>
          <a:custGeom>
            <a:avLst/>
            <a:gdLst/>
            <a:ahLst/>
            <a:cxnLst/>
            <a:rect l="l" t="t" r="r" b="b"/>
            <a:pathLst>
              <a:path w="448945" h="322580">
                <a:moveTo>
                  <a:pt x="178498" y="294601"/>
                </a:moveTo>
                <a:lnTo>
                  <a:pt x="176974" y="293077"/>
                </a:lnTo>
                <a:lnTo>
                  <a:pt x="176974" y="290029"/>
                </a:lnTo>
                <a:lnTo>
                  <a:pt x="175450" y="290029"/>
                </a:lnTo>
                <a:lnTo>
                  <a:pt x="175450" y="288505"/>
                </a:lnTo>
                <a:lnTo>
                  <a:pt x="172402" y="285457"/>
                </a:lnTo>
                <a:lnTo>
                  <a:pt x="42672" y="285457"/>
                </a:lnTo>
                <a:lnTo>
                  <a:pt x="42672" y="170967"/>
                </a:lnTo>
                <a:lnTo>
                  <a:pt x="151066" y="170967"/>
                </a:lnTo>
                <a:lnTo>
                  <a:pt x="152590" y="169443"/>
                </a:lnTo>
                <a:lnTo>
                  <a:pt x="154114" y="169443"/>
                </a:lnTo>
                <a:lnTo>
                  <a:pt x="155638" y="167919"/>
                </a:lnTo>
                <a:lnTo>
                  <a:pt x="155638" y="166395"/>
                </a:lnTo>
                <a:lnTo>
                  <a:pt x="157162" y="164871"/>
                </a:lnTo>
                <a:lnTo>
                  <a:pt x="157162" y="163347"/>
                </a:lnTo>
                <a:lnTo>
                  <a:pt x="158686" y="161823"/>
                </a:lnTo>
                <a:lnTo>
                  <a:pt x="158686" y="144970"/>
                </a:lnTo>
                <a:lnTo>
                  <a:pt x="157162" y="143446"/>
                </a:lnTo>
                <a:lnTo>
                  <a:pt x="157162" y="141922"/>
                </a:lnTo>
                <a:lnTo>
                  <a:pt x="155638" y="140398"/>
                </a:lnTo>
                <a:lnTo>
                  <a:pt x="155638" y="138874"/>
                </a:lnTo>
                <a:lnTo>
                  <a:pt x="152590" y="135826"/>
                </a:lnTo>
                <a:lnTo>
                  <a:pt x="42672" y="135826"/>
                </a:lnTo>
                <a:lnTo>
                  <a:pt x="42672" y="35052"/>
                </a:lnTo>
                <a:lnTo>
                  <a:pt x="170878" y="35052"/>
                </a:lnTo>
                <a:lnTo>
                  <a:pt x="170878" y="33528"/>
                </a:lnTo>
                <a:lnTo>
                  <a:pt x="172402" y="33528"/>
                </a:lnTo>
                <a:lnTo>
                  <a:pt x="173926" y="32004"/>
                </a:lnTo>
                <a:lnTo>
                  <a:pt x="173926" y="30480"/>
                </a:lnTo>
                <a:lnTo>
                  <a:pt x="175450" y="28956"/>
                </a:lnTo>
                <a:lnTo>
                  <a:pt x="175450" y="22860"/>
                </a:lnTo>
                <a:lnTo>
                  <a:pt x="176974" y="21336"/>
                </a:lnTo>
                <a:lnTo>
                  <a:pt x="176974" y="13716"/>
                </a:lnTo>
                <a:lnTo>
                  <a:pt x="175450" y="12192"/>
                </a:lnTo>
                <a:lnTo>
                  <a:pt x="175450" y="4572"/>
                </a:lnTo>
                <a:lnTo>
                  <a:pt x="170878" y="0"/>
                </a:lnTo>
                <a:lnTo>
                  <a:pt x="12192" y="0"/>
                </a:lnTo>
                <a:lnTo>
                  <a:pt x="7620" y="1524"/>
                </a:lnTo>
                <a:lnTo>
                  <a:pt x="4572" y="3048"/>
                </a:lnTo>
                <a:lnTo>
                  <a:pt x="1524" y="6096"/>
                </a:lnTo>
                <a:lnTo>
                  <a:pt x="0" y="10668"/>
                </a:lnTo>
                <a:lnTo>
                  <a:pt x="0" y="309841"/>
                </a:lnTo>
                <a:lnTo>
                  <a:pt x="1524" y="314413"/>
                </a:lnTo>
                <a:lnTo>
                  <a:pt x="4572" y="317461"/>
                </a:lnTo>
                <a:lnTo>
                  <a:pt x="7620" y="318985"/>
                </a:lnTo>
                <a:lnTo>
                  <a:pt x="12192" y="320611"/>
                </a:lnTo>
                <a:lnTo>
                  <a:pt x="42672" y="320611"/>
                </a:lnTo>
                <a:lnTo>
                  <a:pt x="172402" y="320611"/>
                </a:lnTo>
                <a:lnTo>
                  <a:pt x="173926" y="318985"/>
                </a:lnTo>
                <a:lnTo>
                  <a:pt x="175450" y="317461"/>
                </a:lnTo>
                <a:lnTo>
                  <a:pt x="175450" y="315937"/>
                </a:lnTo>
                <a:lnTo>
                  <a:pt x="176974" y="314413"/>
                </a:lnTo>
                <a:lnTo>
                  <a:pt x="176974" y="312889"/>
                </a:lnTo>
                <a:lnTo>
                  <a:pt x="178498" y="311365"/>
                </a:lnTo>
                <a:lnTo>
                  <a:pt x="178498" y="294601"/>
                </a:lnTo>
                <a:close/>
              </a:path>
              <a:path w="448945" h="322580">
                <a:moveTo>
                  <a:pt x="448627" y="7620"/>
                </a:moveTo>
                <a:lnTo>
                  <a:pt x="447103" y="4572"/>
                </a:lnTo>
                <a:lnTo>
                  <a:pt x="447103" y="3048"/>
                </a:lnTo>
                <a:lnTo>
                  <a:pt x="445579" y="3048"/>
                </a:lnTo>
                <a:lnTo>
                  <a:pt x="445579" y="1524"/>
                </a:lnTo>
                <a:lnTo>
                  <a:pt x="444055" y="0"/>
                </a:lnTo>
                <a:lnTo>
                  <a:pt x="213639" y="0"/>
                </a:lnTo>
                <a:lnTo>
                  <a:pt x="212115" y="1524"/>
                </a:lnTo>
                <a:lnTo>
                  <a:pt x="212115" y="3048"/>
                </a:lnTo>
                <a:lnTo>
                  <a:pt x="210591" y="3048"/>
                </a:lnTo>
                <a:lnTo>
                  <a:pt x="210591" y="4572"/>
                </a:lnTo>
                <a:lnTo>
                  <a:pt x="209067" y="7620"/>
                </a:lnTo>
                <a:lnTo>
                  <a:pt x="209067" y="25908"/>
                </a:lnTo>
                <a:lnTo>
                  <a:pt x="210591" y="28956"/>
                </a:lnTo>
                <a:lnTo>
                  <a:pt x="210591" y="32004"/>
                </a:lnTo>
                <a:lnTo>
                  <a:pt x="213639" y="35052"/>
                </a:lnTo>
                <a:lnTo>
                  <a:pt x="306705" y="35052"/>
                </a:lnTo>
                <a:lnTo>
                  <a:pt x="306705" y="315937"/>
                </a:lnTo>
                <a:lnTo>
                  <a:pt x="309753" y="318985"/>
                </a:lnTo>
                <a:lnTo>
                  <a:pt x="311277" y="320611"/>
                </a:lnTo>
                <a:lnTo>
                  <a:pt x="315849" y="320611"/>
                </a:lnTo>
                <a:lnTo>
                  <a:pt x="318897" y="322135"/>
                </a:lnTo>
                <a:lnTo>
                  <a:pt x="338797" y="322135"/>
                </a:lnTo>
                <a:lnTo>
                  <a:pt x="341845" y="320611"/>
                </a:lnTo>
                <a:lnTo>
                  <a:pt x="346417" y="320611"/>
                </a:lnTo>
                <a:lnTo>
                  <a:pt x="347941" y="318985"/>
                </a:lnTo>
                <a:lnTo>
                  <a:pt x="349465" y="317461"/>
                </a:lnTo>
                <a:lnTo>
                  <a:pt x="349465" y="35052"/>
                </a:lnTo>
                <a:lnTo>
                  <a:pt x="444055" y="35052"/>
                </a:lnTo>
                <a:lnTo>
                  <a:pt x="447103" y="32004"/>
                </a:lnTo>
                <a:lnTo>
                  <a:pt x="447103" y="30480"/>
                </a:lnTo>
                <a:lnTo>
                  <a:pt x="448627" y="28956"/>
                </a:lnTo>
                <a:lnTo>
                  <a:pt x="448627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3477870" y="1175145"/>
            <a:ext cx="207965" cy="279641"/>
          </a:xfrm>
          <a:custGeom>
            <a:avLst/>
            <a:gdLst/>
            <a:ahLst/>
            <a:cxnLst/>
            <a:rect l="l" t="t" r="r" b="b"/>
            <a:pathLst>
              <a:path w="243204" h="327025">
                <a:moveTo>
                  <a:pt x="0" y="206121"/>
                </a:moveTo>
                <a:lnTo>
                  <a:pt x="0" y="4667"/>
                </a:lnTo>
                <a:lnTo>
                  <a:pt x="1524" y="4667"/>
                </a:lnTo>
                <a:lnTo>
                  <a:pt x="1524" y="3143"/>
                </a:lnTo>
                <a:lnTo>
                  <a:pt x="3048" y="3143"/>
                </a:lnTo>
                <a:lnTo>
                  <a:pt x="4572" y="1619"/>
                </a:lnTo>
                <a:lnTo>
                  <a:pt x="6096" y="1619"/>
                </a:lnTo>
                <a:lnTo>
                  <a:pt x="9144" y="0"/>
                </a:lnTo>
                <a:lnTo>
                  <a:pt x="35147" y="0"/>
                </a:lnTo>
                <a:lnTo>
                  <a:pt x="36671" y="1619"/>
                </a:lnTo>
                <a:lnTo>
                  <a:pt x="39719" y="1619"/>
                </a:lnTo>
                <a:lnTo>
                  <a:pt x="41243" y="3143"/>
                </a:lnTo>
                <a:lnTo>
                  <a:pt x="41243" y="4667"/>
                </a:lnTo>
                <a:lnTo>
                  <a:pt x="42767" y="4667"/>
                </a:lnTo>
                <a:lnTo>
                  <a:pt x="42767" y="201549"/>
                </a:lnTo>
                <a:lnTo>
                  <a:pt x="48863" y="241268"/>
                </a:lnTo>
                <a:lnTo>
                  <a:pt x="69199" y="273986"/>
                </a:lnTo>
                <a:lnTo>
                  <a:pt x="112356" y="289845"/>
                </a:lnTo>
                <a:lnTo>
                  <a:pt x="120586" y="290131"/>
                </a:lnTo>
                <a:lnTo>
                  <a:pt x="130325" y="289845"/>
                </a:lnTo>
                <a:lnTo>
                  <a:pt x="168068" y="278320"/>
                </a:lnTo>
                <a:lnTo>
                  <a:pt x="193833" y="241268"/>
                </a:lnTo>
                <a:lnTo>
                  <a:pt x="196715" y="232980"/>
                </a:lnTo>
                <a:lnTo>
                  <a:pt x="198596" y="224111"/>
                </a:lnTo>
                <a:lnTo>
                  <a:pt x="199620" y="214653"/>
                </a:lnTo>
                <a:lnTo>
                  <a:pt x="199929" y="204597"/>
                </a:lnTo>
                <a:lnTo>
                  <a:pt x="199929" y="4667"/>
                </a:lnTo>
                <a:lnTo>
                  <a:pt x="201453" y="4667"/>
                </a:lnTo>
                <a:lnTo>
                  <a:pt x="201453" y="3143"/>
                </a:lnTo>
                <a:lnTo>
                  <a:pt x="202977" y="3143"/>
                </a:lnTo>
                <a:lnTo>
                  <a:pt x="204501" y="1619"/>
                </a:lnTo>
                <a:lnTo>
                  <a:pt x="206025" y="1619"/>
                </a:lnTo>
                <a:lnTo>
                  <a:pt x="207549" y="0"/>
                </a:lnTo>
                <a:lnTo>
                  <a:pt x="233457" y="0"/>
                </a:lnTo>
                <a:lnTo>
                  <a:pt x="236601" y="1619"/>
                </a:lnTo>
                <a:lnTo>
                  <a:pt x="239649" y="1619"/>
                </a:lnTo>
                <a:lnTo>
                  <a:pt x="239649" y="3143"/>
                </a:lnTo>
                <a:lnTo>
                  <a:pt x="242697" y="6191"/>
                </a:lnTo>
                <a:lnTo>
                  <a:pt x="242697" y="203073"/>
                </a:lnTo>
                <a:lnTo>
                  <a:pt x="237513" y="244529"/>
                </a:lnTo>
                <a:lnTo>
                  <a:pt x="216527" y="286391"/>
                </a:lnTo>
                <a:lnTo>
                  <a:pt x="181856" y="314205"/>
                </a:lnTo>
                <a:lnTo>
                  <a:pt x="132732" y="326253"/>
                </a:lnTo>
                <a:lnTo>
                  <a:pt x="119062" y="326802"/>
                </a:lnTo>
                <a:lnTo>
                  <a:pt x="105855" y="326467"/>
                </a:lnTo>
                <a:lnTo>
                  <a:pt x="59316" y="315087"/>
                </a:lnTo>
                <a:lnTo>
                  <a:pt x="25257" y="288796"/>
                </a:lnTo>
                <a:lnTo>
                  <a:pt x="5143" y="247577"/>
                </a:lnTo>
                <a:lnTo>
                  <a:pt x="571" y="220725"/>
                </a:lnTo>
                <a:lnTo>
                  <a:pt x="0" y="206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3757152" y="1175145"/>
            <a:ext cx="444168" cy="276926"/>
          </a:xfrm>
          <a:custGeom>
            <a:avLst/>
            <a:gdLst/>
            <a:ahLst/>
            <a:cxnLst/>
            <a:rect l="l" t="t" r="r" b="b"/>
            <a:pathLst>
              <a:path w="519429" h="323850">
                <a:moveTo>
                  <a:pt x="215163" y="314515"/>
                </a:moveTo>
                <a:lnTo>
                  <a:pt x="213639" y="312991"/>
                </a:lnTo>
                <a:lnTo>
                  <a:pt x="213639" y="309943"/>
                </a:lnTo>
                <a:lnTo>
                  <a:pt x="212115" y="308419"/>
                </a:lnTo>
                <a:lnTo>
                  <a:pt x="210591" y="303847"/>
                </a:lnTo>
                <a:lnTo>
                  <a:pt x="209067" y="297751"/>
                </a:lnTo>
                <a:lnTo>
                  <a:pt x="180111" y="227558"/>
                </a:lnTo>
                <a:lnTo>
                  <a:pt x="176974" y="218414"/>
                </a:lnTo>
                <a:lnTo>
                  <a:pt x="173939" y="212255"/>
                </a:lnTo>
                <a:lnTo>
                  <a:pt x="170878" y="204597"/>
                </a:lnTo>
                <a:lnTo>
                  <a:pt x="166306" y="198501"/>
                </a:lnTo>
                <a:lnTo>
                  <a:pt x="163258" y="192405"/>
                </a:lnTo>
                <a:lnTo>
                  <a:pt x="160210" y="187833"/>
                </a:lnTo>
                <a:lnTo>
                  <a:pt x="155638" y="183261"/>
                </a:lnTo>
                <a:lnTo>
                  <a:pt x="152590" y="178689"/>
                </a:lnTo>
                <a:lnTo>
                  <a:pt x="148018" y="175641"/>
                </a:lnTo>
                <a:lnTo>
                  <a:pt x="143446" y="171069"/>
                </a:lnTo>
                <a:lnTo>
                  <a:pt x="138874" y="168021"/>
                </a:lnTo>
                <a:lnTo>
                  <a:pt x="132778" y="166497"/>
                </a:lnTo>
                <a:lnTo>
                  <a:pt x="140258" y="163944"/>
                </a:lnTo>
                <a:lnTo>
                  <a:pt x="146875" y="160934"/>
                </a:lnTo>
                <a:lnTo>
                  <a:pt x="149542" y="159473"/>
                </a:lnTo>
                <a:lnTo>
                  <a:pt x="152920" y="157632"/>
                </a:lnTo>
                <a:lnTo>
                  <a:pt x="182638" y="132588"/>
                </a:lnTo>
                <a:lnTo>
                  <a:pt x="195072" y="93281"/>
                </a:lnTo>
                <a:lnTo>
                  <a:pt x="195351" y="85534"/>
                </a:lnTo>
                <a:lnTo>
                  <a:pt x="195072" y="77558"/>
                </a:lnTo>
                <a:lnTo>
                  <a:pt x="180670" y="36322"/>
                </a:lnTo>
                <a:lnTo>
                  <a:pt x="149542" y="12534"/>
                </a:lnTo>
                <a:lnTo>
                  <a:pt x="149542" y="90106"/>
                </a:lnTo>
                <a:lnTo>
                  <a:pt x="149542" y="105346"/>
                </a:lnTo>
                <a:lnTo>
                  <a:pt x="146494" y="111544"/>
                </a:lnTo>
                <a:lnTo>
                  <a:pt x="143446" y="119164"/>
                </a:lnTo>
                <a:lnTo>
                  <a:pt x="140398" y="123736"/>
                </a:lnTo>
                <a:lnTo>
                  <a:pt x="100495" y="143929"/>
                </a:lnTo>
                <a:lnTo>
                  <a:pt x="85432" y="145072"/>
                </a:lnTo>
                <a:lnTo>
                  <a:pt x="42672" y="145072"/>
                </a:lnTo>
                <a:lnTo>
                  <a:pt x="42672" y="36677"/>
                </a:lnTo>
                <a:lnTo>
                  <a:pt x="99148" y="36677"/>
                </a:lnTo>
                <a:lnTo>
                  <a:pt x="105244" y="38201"/>
                </a:lnTo>
                <a:lnTo>
                  <a:pt x="109816" y="38201"/>
                </a:lnTo>
                <a:lnTo>
                  <a:pt x="112966" y="39725"/>
                </a:lnTo>
                <a:lnTo>
                  <a:pt x="122415" y="42799"/>
                </a:lnTo>
                <a:lnTo>
                  <a:pt x="130302" y="47167"/>
                </a:lnTo>
                <a:lnTo>
                  <a:pt x="149212" y="81254"/>
                </a:lnTo>
                <a:lnTo>
                  <a:pt x="149542" y="90106"/>
                </a:lnTo>
                <a:lnTo>
                  <a:pt x="149542" y="12534"/>
                </a:lnTo>
                <a:lnTo>
                  <a:pt x="144564" y="10439"/>
                </a:lnTo>
                <a:lnTo>
                  <a:pt x="136398" y="7340"/>
                </a:lnTo>
                <a:lnTo>
                  <a:pt x="127939" y="4813"/>
                </a:lnTo>
                <a:lnTo>
                  <a:pt x="119062" y="3149"/>
                </a:lnTo>
                <a:lnTo>
                  <a:pt x="114490" y="3149"/>
                </a:lnTo>
                <a:lnTo>
                  <a:pt x="109816" y="1625"/>
                </a:lnTo>
                <a:lnTo>
                  <a:pt x="12192" y="1625"/>
                </a:lnTo>
                <a:lnTo>
                  <a:pt x="6096" y="4673"/>
                </a:lnTo>
                <a:lnTo>
                  <a:pt x="1524" y="7721"/>
                </a:lnTo>
                <a:lnTo>
                  <a:pt x="0" y="12293"/>
                </a:lnTo>
                <a:lnTo>
                  <a:pt x="0" y="319087"/>
                </a:lnTo>
                <a:lnTo>
                  <a:pt x="1524" y="319087"/>
                </a:lnTo>
                <a:lnTo>
                  <a:pt x="1524" y="320611"/>
                </a:lnTo>
                <a:lnTo>
                  <a:pt x="3048" y="320611"/>
                </a:lnTo>
                <a:lnTo>
                  <a:pt x="4572" y="322237"/>
                </a:lnTo>
                <a:lnTo>
                  <a:pt x="9144" y="322237"/>
                </a:lnTo>
                <a:lnTo>
                  <a:pt x="10668" y="323761"/>
                </a:lnTo>
                <a:lnTo>
                  <a:pt x="32004" y="323761"/>
                </a:lnTo>
                <a:lnTo>
                  <a:pt x="35052" y="322237"/>
                </a:lnTo>
                <a:lnTo>
                  <a:pt x="38100" y="322237"/>
                </a:lnTo>
                <a:lnTo>
                  <a:pt x="39624" y="320611"/>
                </a:lnTo>
                <a:lnTo>
                  <a:pt x="41148" y="320611"/>
                </a:lnTo>
                <a:lnTo>
                  <a:pt x="41148" y="319087"/>
                </a:lnTo>
                <a:lnTo>
                  <a:pt x="42672" y="319087"/>
                </a:lnTo>
                <a:lnTo>
                  <a:pt x="42672" y="178689"/>
                </a:lnTo>
                <a:lnTo>
                  <a:pt x="80860" y="178689"/>
                </a:lnTo>
                <a:lnTo>
                  <a:pt x="90004" y="180213"/>
                </a:lnTo>
                <a:lnTo>
                  <a:pt x="96100" y="183261"/>
                </a:lnTo>
                <a:lnTo>
                  <a:pt x="103720" y="186309"/>
                </a:lnTo>
                <a:lnTo>
                  <a:pt x="109816" y="190881"/>
                </a:lnTo>
                <a:lnTo>
                  <a:pt x="114490" y="195453"/>
                </a:lnTo>
                <a:lnTo>
                  <a:pt x="120586" y="201549"/>
                </a:lnTo>
                <a:lnTo>
                  <a:pt x="123634" y="207645"/>
                </a:lnTo>
                <a:lnTo>
                  <a:pt x="128206" y="213741"/>
                </a:lnTo>
                <a:lnTo>
                  <a:pt x="130733" y="219544"/>
                </a:lnTo>
                <a:lnTo>
                  <a:pt x="132778" y="223850"/>
                </a:lnTo>
                <a:lnTo>
                  <a:pt x="133540" y="225450"/>
                </a:lnTo>
                <a:lnTo>
                  <a:pt x="136347" y="231635"/>
                </a:lnTo>
                <a:lnTo>
                  <a:pt x="167830" y="312991"/>
                </a:lnTo>
                <a:lnTo>
                  <a:pt x="169354" y="316039"/>
                </a:lnTo>
                <a:lnTo>
                  <a:pt x="169354" y="317563"/>
                </a:lnTo>
                <a:lnTo>
                  <a:pt x="170878" y="319087"/>
                </a:lnTo>
                <a:lnTo>
                  <a:pt x="170878" y="320611"/>
                </a:lnTo>
                <a:lnTo>
                  <a:pt x="172402" y="320611"/>
                </a:lnTo>
                <a:lnTo>
                  <a:pt x="173926" y="322237"/>
                </a:lnTo>
                <a:lnTo>
                  <a:pt x="176974" y="322237"/>
                </a:lnTo>
                <a:lnTo>
                  <a:pt x="178587" y="323761"/>
                </a:lnTo>
                <a:lnTo>
                  <a:pt x="206019" y="323761"/>
                </a:lnTo>
                <a:lnTo>
                  <a:pt x="209067" y="322237"/>
                </a:lnTo>
                <a:lnTo>
                  <a:pt x="210591" y="322237"/>
                </a:lnTo>
                <a:lnTo>
                  <a:pt x="212115" y="320611"/>
                </a:lnTo>
                <a:lnTo>
                  <a:pt x="213639" y="320611"/>
                </a:lnTo>
                <a:lnTo>
                  <a:pt x="213639" y="319087"/>
                </a:lnTo>
                <a:lnTo>
                  <a:pt x="215163" y="317563"/>
                </a:lnTo>
                <a:lnTo>
                  <a:pt x="215163" y="314515"/>
                </a:lnTo>
                <a:close/>
              </a:path>
              <a:path w="519429" h="323850">
                <a:moveTo>
                  <a:pt x="519023" y="312991"/>
                </a:moveTo>
                <a:lnTo>
                  <a:pt x="517398" y="311467"/>
                </a:lnTo>
                <a:lnTo>
                  <a:pt x="517398" y="306895"/>
                </a:lnTo>
                <a:lnTo>
                  <a:pt x="435000" y="80454"/>
                </a:lnTo>
                <a:lnTo>
                  <a:pt x="435000" y="204597"/>
                </a:lnTo>
                <a:lnTo>
                  <a:pt x="323659" y="204597"/>
                </a:lnTo>
                <a:lnTo>
                  <a:pt x="378523" y="44297"/>
                </a:lnTo>
                <a:lnTo>
                  <a:pt x="435000" y="204597"/>
                </a:lnTo>
                <a:lnTo>
                  <a:pt x="435000" y="80454"/>
                </a:lnTo>
                <a:lnTo>
                  <a:pt x="409092" y="9245"/>
                </a:lnTo>
                <a:lnTo>
                  <a:pt x="407568" y="7721"/>
                </a:lnTo>
                <a:lnTo>
                  <a:pt x="407568" y="6197"/>
                </a:lnTo>
                <a:lnTo>
                  <a:pt x="402996" y="1625"/>
                </a:lnTo>
                <a:lnTo>
                  <a:pt x="401472" y="1625"/>
                </a:lnTo>
                <a:lnTo>
                  <a:pt x="398424" y="0"/>
                </a:lnTo>
                <a:lnTo>
                  <a:pt x="361759" y="0"/>
                </a:lnTo>
                <a:lnTo>
                  <a:pt x="360235" y="1625"/>
                </a:lnTo>
                <a:lnTo>
                  <a:pt x="357187" y="1625"/>
                </a:lnTo>
                <a:lnTo>
                  <a:pt x="352615" y="6197"/>
                </a:lnTo>
                <a:lnTo>
                  <a:pt x="352615" y="9245"/>
                </a:lnTo>
                <a:lnTo>
                  <a:pt x="244221" y="306895"/>
                </a:lnTo>
                <a:lnTo>
                  <a:pt x="242697" y="309943"/>
                </a:lnTo>
                <a:lnTo>
                  <a:pt x="242697" y="319087"/>
                </a:lnTo>
                <a:lnTo>
                  <a:pt x="244221" y="320611"/>
                </a:lnTo>
                <a:lnTo>
                  <a:pt x="245745" y="322237"/>
                </a:lnTo>
                <a:lnTo>
                  <a:pt x="247269" y="322237"/>
                </a:lnTo>
                <a:lnTo>
                  <a:pt x="250405" y="323761"/>
                </a:lnTo>
                <a:lnTo>
                  <a:pt x="276313" y="323761"/>
                </a:lnTo>
                <a:lnTo>
                  <a:pt x="279361" y="322237"/>
                </a:lnTo>
                <a:lnTo>
                  <a:pt x="280885" y="322237"/>
                </a:lnTo>
                <a:lnTo>
                  <a:pt x="282409" y="320611"/>
                </a:lnTo>
                <a:lnTo>
                  <a:pt x="283933" y="320611"/>
                </a:lnTo>
                <a:lnTo>
                  <a:pt x="283933" y="319087"/>
                </a:lnTo>
                <a:lnTo>
                  <a:pt x="285457" y="317563"/>
                </a:lnTo>
                <a:lnTo>
                  <a:pt x="285457" y="314515"/>
                </a:lnTo>
                <a:lnTo>
                  <a:pt x="312889" y="238226"/>
                </a:lnTo>
                <a:lnTo>
                  <a:pt x="323659" y="238226"/>
                </a:lnTo>
                <a:lnTo>
                  <a:pt x="435000" y="238226"/>
                </a:lnTo>
                <a:lnTo>
                  <a:pt x="445668" y="238226"/>
                </a:lnTo>
                <a:lnTo>
                  <a:pt x="473202" y="316039"/>
                </a:lnTo>
                <a:lnTo>
                  <a:pt x="474726" y="317563"/>
                </a:lnTo>
                <a:lnTo>
                  <a:pt x="474726" y="319087"/>
                </a:lnTo>
                <a:lnTo>
                  <a:pt x="476250" y="320611"/>
                </a:lnTo>
                <a:lnTo>
                  <a:pt x="477774" y="322237"/>
                </a:lnTo>
                <a:lnTo>
                  <a:pt x="480822" y="322237"/>
                </a:lnTo>
                <a:lnTo>
                  <a:pt x="482346" y="323761"/>
                </a:lnTo>
                <a:lnTo>
                  <a:pt x="512826" y="323761"/>
                </a:lnTo>
                <a:lnTo>
                  <a:pt x="515874" y="322237"/>
                </a:lnTo>
                <a:lnTo>
                  <a:pt x="517398" y="320611"/>
                </a:lnTo>
                <a:lnTo>
                  <a:pt x="519023" y="319087"/>
                </a:lnTo>
                <a:lnTo>
                  <a:pt x="519023" y="312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4343101" y="1176530"/>
            <a:ext cx="153124" cy="274211"/>
          </a:xfrm>
          <a:custGeom>
            <a:avLst/>
            <a:gdLst/>
            <a:ahLst/>
            <a:cxnLst/>
            <a:rect l="l" t="t" r="r" b="b"/>
            <a:pathLst>
              <a:path w="179070" h="320675">
                <a:moveTo>
                  <a:pt x="42767" y="320611"/>
                </a:moveTo>
                <a:lnTo>
                  <a:pt x="42767" y="285464"/>
                </a:lnTo>
                <a:lnTo>
                  <a:pt x="172497" y="285464"/>
                </a:lnTo>
                <a:lnTo>
                  <a:pt x="177069" y="290036"/>
                </a:lnTo>
                <a:lnTo>
                  <a:pt x="178593" y="293084"/>
                </a:lnTo>
                <a:lnTo>
                  <a:pt x="178593" y="312896"/>
                </a:lnTo>
                <a:lnTo>
                  <a:pt x="177069" y="314420"/>
                </a:lnTo>
                <a:lnTo>
                  <a:pt x="177069" y="315944"/>
                </a:lnTo>
                <a:lnTo>
                  <a:pt x="175545" y="317468"/>
                </a:lnTo>
                <a:lnTo>
                  <a:pt x="175545" y="318992"/>
                </a:lnTo>
                <a:lnTo>
                  <a:pt x="174021" y="318992"/>
                </a:lnTo>
                <a:lnTo>
                  <a:pt x="172497" y="320611"/>
                </a:lnTo>
                <a:lnTo>
                  <a:pt x="42767" y="320611"/>
                </a:lnTo>
                <a:close/>
              </a:path>
              <a:path w="179070" h="320675">
                <a:moveTo>
                  <a:pt x="175545" y="25908"/>
                </a:moveTo>
                <a:lnTo>
                  <a:pt x="175545" y="9144"/>
                </a:lnTo>
                <a:lnTo>
                  <a:pt x="177069" y="12192"/>
                </a:lnTo>
                <a:lnTo>
                  <a:pt x="177069" y="22860"/>
                </a:lnTo>
                <a:lnTo>
                  <a:pt x="175545" y="25908"/>
                </a:lnTo>
                <a:close/>
              </a:path>
              <a:path w="179070" h="320675">
                <a:moveTo>
                  <a:pt x="0" y="309848"/>
                </a:moveTo>
                <a:lnTo>
                  <a:pt x="0" y="10668"/>
                </a:lnTo>
                <a:lnTo>
                  <a:pt x="1524" y="6096"/>
                </a:lnTo>
                <a:lnTo>
                  <a:pt x="4572" y="3048"/>
                </a:lnTo>
                <a:lnTo>
                  <a:pt x="9144" y="1524"/>
                </a:lnTo>
                <a:lnTo>
                  <a:pt x="12192" y="0"/>
                </a:lnTo>
                <a:lnTo>
                  <a:pt x="172497" y="0"/>
                </a:lnTo>
                <a:lnTo>
                  <a:pt x="172497" y="1524"/>
                </a:lnTo>
                <a:lnTo>
                  <a:pt x="175545" y="4572"/>
                </a:lnTo>
                <a:lnTo>
                  <a:pt x="175545" y="28956"/>
                </a:lnTo>
                <a:lnTo>
                  <a:pt x="174021" y="30480"/>
                </a:lnTo>
                <a:lnTo>
                  <a:pt x="174021" y="32004"/>
                </a:lnTo>
                <a:lnTo>
                  <a:pt x="170973" y="35052"/>
                </a:lnTo>
                <a:lnTo>
                  <a:pt x="42767" y="35052"/>
                </a:lnTo>
                <a:lnTo>
                  <a:pt x="42767" y="320611"/>
                </a:lnTo>
                <a:lnTo>
                  <a:pt x="12192" y="320611"/>
                </a:lnTo>
                <a:lnTo>
                  <a:pt x="9144" y="318992"/>
                </a:lnTo>
                <a:lnTo>
                  <a:pt x="4572" y="317468"/>
                </a:lnTo>
                <a:lnTo>
                  <a:pt x="1524" y="314420"/>
                </a:lnTo>
                <a:lnTo>
                  <a:pt x="0" y="309848"/>
                </a:lnTo>
                <a:close/>
              </a:path>
              <a:path w="179070" h="320675">
                <a:moveTo>
                  <a:pt x="157162" y="164877"/>
                </a:moveTo>
                <a:lnTo>
                  <a:pt x="157162" y="141922"/>
                </a:lnTo>
                <a:lnTo>
                  <a:pt x="158686" y="143446"/>
                </a:lnTo>
                <a:lnTo>
                  <a:pt x="158686" y="163353"/>
                </a:lnTo>
                <a:lnTo>
                  <a:pt x="157162" y="164877"/>
                </a:lnTo>
                <a:close/>
              </a:path>
              <a:path w="179070" h="320675">
                <a:moveTo>
                  <a:pt x="155638" y="167925"/>
                </a:moveTo>
                <a:lnTo>
                  <a:pt x="155638" y="138874"/>
                </a:lnTo>
                <a:lnTo>
                  <a:pt x="157162" y="140398"/>
                </a:lnTo>
                <a:lnTo>
                  <a:pt x="157162" y="166401"/>
                </a:lnTo>
                <a:lnTo>
                  <a:pt x="155638" y="167925"/>
                </a:lnTo>
                <a:close/>
              </a:path>
              <a:path w="179070" h="320675">
                <a:moveTo>
                  <a:pt x="42767" y="170973"/>
                </a:moveTo>
                <a:lnTo>
                  <a:pt x="42767" y="135826"/>
                </a:lnTo>
                <a:lnTo>
                  <a:pt x="152590" y="135826"/>
                </a:lnTo>
                <a:lnTo>
                  <a:pt x="154114" y="137350"/>
                </a:lnTo>
                <a:lnTo>
                  <a:pt x="155638" y="137350"/>
                </a:lnTo>
                <a:lnTo>
                  <a:pt x="155638" y="169449"/>
                </a:lnTo>
                <a:lnTo>
                  <a:pt x="152590" y="169449"/>
                </a:lnTo>
                <a:lnTo>
                  <a:pt x="151066" y="170973"/>
                </a:lnTo>
                <a:lnTo>
                  <a:pt x="42767" y="170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4557149" y="1176530"/>
            <a:ext cx="297560" cy="275840"/>
          </a:xfrm>
          <a:custGeom>
            <a:avLst/>
            <a:gdLst/>
            <a:ahLst/>
            <a:cxnLst/>
            <a:rect l="l" t="t" r="r" b="b"/>
            <a:pathLst>
              <a:path w="347979" h="322580">
                <a:moveTo>
                  <a:pt x="0" y="317468"/>
                </a:moveTo>
                <a:lnTo>
                  <a:pt x="0" y="12192"/>
                </a:lnTo>
                <a:lnTo>
                  <a:pt x="1524" y="7620"/>
                </a:lnTo>
                <a:lnTo>
                  <a:pt x="7620" y="1524"/>
                </a:lnTo>
                <a:lnTo>
                  <a:pt x="12192" y="0"/>
                </a:lnTo>
                <a:lnTo>
                  <a:pt x="53340" y="0"/>
                </a:lnTo>
                <a:lnTo>
                  <a:pt x="56483" y="1524"/>
                </a:lnTo>
                <a:lnTo>
                  <a:pt x="61055" y="1524"/>
                </a:lnTo>
                <a:lnTo>
                  <a:pt x="64103" y="3048"/>
                </a:lnTo>
                <a:lnTo>
                  <a:pt x="67151" y="6096"/>
                </a:lnTo>
                <a:lnTo>
                  <a:pt x="70199" y="7620"/>
                </a:lnTo>
                <a:lnTo>
                  <a:pt x="73247" y="10668"/>
                </a:lnTo>
                <a:lnTo>
                  <a:pt x="76295" y="16764"/>
                </a:lnTo>
                <a:lnTo>
                  <a:pt x="79343" y="25908"/>
                </a:lnTo>
                <a:lnTo>
                  <a:pt x="172402" y="257937"/>
                </a:lnTo>
                <a:lnTo>
                  <a:pt x="173926" y="257937"/>
                </a:lnTo>
                <a:lnTo>
                  <a:pt x="270129" y="25908"/>
                </a:lnTo>
                <a:lnTo>
                  <a:pt x="273177" y="21336"/>
                </a:lnTo>
                <a:lnTo>
                  <a:pt x="274701" y="16764"/>
                </a:lnTo>
                <a:lnTo>
                  <a:pt x="276225" y="13716"/>
                </a:lnTo>
                <a:lnTo>
                  <a:pt x="279273" y="10668"/>
                </a:lnTo>
                <a:lnTo>
                  <a:pt x="280797" y="7620"/>
                </a:lnTo>
                <a:lnTo>
                  <a:pt x="283845" y="6096"/>
                </a:lnTo>
                <a:lnTo>
                  <a:pt x="288417" y="1524"/>
                </a:lnTo>
                <a:lnTo>
                  <a:pt x="292989" y="1524"/>
                </a:lnTo>
                <a:lnTo>
                  <a:pt x="296037" y="0"/>
                </a:lnTo>
                <a:lnTo>
                  <a:pt x="337280" y="0"/>
                </a:lnTo>
                <a:lnTo>
                  <a:pt x="340328" y="1524"/>
                </a:lnTo>
                <a:lnTo>
                  <a:pt x="346424" y="7620"/>
                </a:lnTo>
                <a:lnTo>
                  <a:pt x="346424" y="10668"/>
                </a:lnTo>
                <a:lnTo>
                  <a:pt x="347948" y="12192"/>
                </a:lnTo>
                <a:lnTo>
                  <a:pt x="347948" y="317468"/>
                </a:lnTo>
                <a:lnTo>
                  <a:pt x="346424" y="318992"/>
                </a:lnTo>
                <a:lnTo>
                  <a:pt x="343376" y="320611"/>
                </a:lnTo>
                <a:lnTo>
                  <a:pt x="340328" y="320611"/>
                </a:lnTo>
                <a:lnTo>
                  <a:pt x="337280" y="322135"/>
                </a:lnTo>
                <a:lnTo>
                  <a:pt x="317373" y="322135"/>
                </a:lnTo>
                <a:lnTo>
                  <a:pt x="314325" y="320611"/>
                </a:lnTo>
                <a:lnTo>
                  <a:pt x="311277" y="320611"/>
                </a:lnTo>
                <a:lnTo>
                  <a:pt x="309753" y="318992"/>
                </a:lnTo>
                <a:lnTo>
                  <a:pt x="308229" y="318992"/>
                </a:lnTo>
                <a:lnTo>
                  <a:pt x="308229" y="317468"/>
                </a:lnTo>
                <a:lnTo>
                  <a:pt x="306705" y="317468"/>
                </a:lnTo>
                <a:lnTo>
                  <a:pt x="306705" y="35052"/>
                </a:lnTo>
                <a:lnTo>
                  <a:pt x="192309" y="315944"/>
                </a:lnTo>
                <a:lnTo>
                  <a:pt x="190785" y="317468"/>
                </a:lnTo>
                <a:lnTo>
                  <a:pt x="190785" y="318992"/>
                </a:lnTo>
                <a:lnTo>
                  <a:pt x="189166" y="318992"/>
                </a:lnTo>
                <a:lnTo>
                  <a:pt x="187642" y="320611"/>
                </a:lnTo>
                <a:lnTo>
                  <a:pt x="184594" y="320611"/>
                </a:lnTo>
                <a:lnTo>
                  <a:pt x="181546" y="322135"/>
                </a:lnTo>
                <a:lnTo>
                  <a:pt x="160210" y="322135"/>
                </a:lnTo>
                <a:lnTo>
                  <a:pt x="157162" y="320611"/>
                </a:lnTo>
                <a:lnTo>
                  <a:pt x="154114" y="320611"/>
                </a:lnTo>
                <a:lnTo>
                  <a:pt x="152590" y="318992"/>
                </a:lnTo>
                <a:lnTo>
                  <a:pt x="152590" y="317468"/>
                </a:lnTo>
                <a:lnTo>
                  <a:pt x="151066" y="317468"/>
                </a:lnTo>
                <a:lnTo>
                  <a:pt x="151066" y="315944"/>
                </a:lnTo>
                <a:lnTo>
                  <a:pt x="41148" y="35052"/>
                </a:lnTo>
                <a:lnTo>
                  <a:pt x="41148" y="317468"/>
                </a:lnTo>
                <a:lnTo>
                  <a:pt x="39624" y="317468"/>
                </a:lnTo>
                <a:lnTo>
                  <a:pt x="39624" y="318992"/>
                </a:lnTo>
                <a:lnTo>
                  <a:pt x="38100" y="318992"/>
                </a:lnTo>
                <a:lnTo>
                  <a:pt x="36576" y="320611"/>
                </a:lnTo>
                <a:lnTo>
                  <a:pt x="32004" y="320611"/>
                </a:lnTo>
                <a:lnTo>
                  <a:pt x="30480" y="322135"/>
                </a:lnTo>
                <a:lnTo>
                  <a:pt x="9144" y="322135"/>
                </a:lnTo>
                <a:lnTo>
                  <a:pt x="7620" y="320611"/>
                </a:lnTo>
                <a:lnTo>
                  <a:pt x="3048" y="320611"/>
                </a:lnTo>
                <a:lnTo>
                  <a:pt x="1524" y="318992"/>
                </a:lnTo>
                <a:lnTo>
                  <a:pt x="0" y="317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5010000" y="1172538"/>
            <a:ext cx="455571" cy="282356"/>
          </a:xfrm>
          <a:custGeom>
            <a:avLst/>
            <a:gdLst/>
            <a:ahLst/>
            <a:cxnLst/>
            <a:rect l="l" t="t" r="r" b="b"/>
            <a:pathLst>
              <a:path w="532764" h="330200">
                <a:moveTo>
                  <a:pt x="233464" y="268706"/>
                </a:moveTo>
                <a:lnTo>
                  <a:pt x="231940" y="265658"/>
                </a:lnTo>
                <a:lnTo>
                  <a:pt x="231940" y="262610"/>
                </a:lnTo>
                <a:lnTo>
                  <a:pt x="230416" y="262610"/>
                </a:lnTo>
                <a:lnTo>
                  <a:pt x="230416" y="261086"/>
                </a:lnTo>
                <a:lnTo>
                  <a:pt x="224320" y="261086"/>
                </a:lnTo>
                <a:lnTo>
                  <a:pt x="221272" y="262610"/>
                </a:lnTo>
                <a:lnTo>
                  <a:pt x="207556" y="271843"/>
                </a:lnTo>
                <a:lnTo>
                  <a:pt x="199834" y="276415"/>
                </a:lnTo>
                <a:lnTo>
                  <a:pt x="160401" y="290512"/>
                </a:lnTo>
                <a:lnTo>
                  <a:pt x="141922" y="291655"/>
                </a:lnTo>
                <a:lnTo>
                  <a:pt x="131610" y="291109"/>
                </a:lnTo>
                <a:lnTo>
                  <a:pt x="93586" y="279146"/>
                </a:lnTo>
                <a:lnTo>
                  <a:pt x="66243" y="251231"/>
                </a:lnTo>
                <a:lnTo>
                  <a:pt x="50457" y="207911"/>
                </a:lnTo>
                <a:lnTo>
                  <a:pt x="47244" y="166497"/>
                </a:lnTo>
                <a:lnTo>
                  <a:pt x="47548" y="151879"/>
                </a:lnTo>
                <a:lnTo>
                  <a:pt x="53340" y="111544"/>
                </a:lnTo>
                <a:lnTo>
                  <a:pt x="79489" y="63474"/>
                </a:lnTo>
                <a:lnTo>
                  <a:pt x="111391" y="42062"/>
                </a:lnTo>
                <a:lnTo>
                  <a:pt x="141922" y="38201"/>
                </a:lnTo>
                <a:lnTo>
                  <a:pt x="151015" y="38481"/>
                </a:lnTo>
                <a:lnTo>
                  <a:pt x="192214" y="48869"/>
                </a:lnTo>
                <a:lnTo>
                  <a:pt x="198310" y="53441"/>
                </a:lnTo>
                <a:lnTo>
                  <a:pt x="206032" y="56489"/>
                </a:lnTo>
                <a:lnTo>
                  <a:pt x="210604" y="61150"/>
                </a:lnTo>
                <a:lnTo>
                  <a:pt x="219748" y="67246"/>
                </a:lnTo>
                <a:lnTo>
                  <a:pt x="222796" y="68770"/>
                </a:lnTo>
                <a:lnTo>
                  <a:pt x="227368" y="68770"/>
                </a:lnTo>
                <a:lnTo>
                  <a:pt x="227368" y="67246"/>
                </a:lnTo>
                <a:lnTo>
                  <a:pt x="228892" y="67246"/>
                </a:lnTo>
                <a:lnTo>
                  <a:pt x="228892" y="65722"/>
                </a:lnTo>
                <a:lnTo>
                  <a:pt x="230416" y="64198"/>
                </a:lnTo>
                <a:lnTo>
                  <a:pt x="230416" y="62674"/>
                </a:lnTo>
                <a:lnTo>
                  <a:pt x="231940" y="59626"/>
                </a:lnTo>
                <a:lnTo>
                  <a:pt x="231940" y="38201"/>
                </a:lnTo>
                <a:lnTo>
                  <a:pt x="230416" y="36677"/>
                </a:lnTo>
                <a:lnTo>
                  <a:pt x="230416" y="33629"/>
                </a:lnTo>
                <a:lnTo>
                  <a:pt x="228892" y="32105"/>
                </a:lnTo>
                <a:lnTo>
                  <a:pt x="228892" y="30581"/>
                </a:lnTo>
                <a:lnTo>
                  <a:pt x="227368" y="29057"/>
                </a:lnTo>
                <a:lnTo>
                  <a:pt x="224320" y="27533"/>
                </a:lnTo>
                <a:lnTo>
                  <a:pt x="222796" y="24485"/>
                </a:lnTo>
                <a:lnTo>
                  <a:pt x="218224" y="21437"/>
                </a:lnTo>
                <a:lnTo>
                  <a:pt x="212128" y="18389"/>
                </a:lnTo>
                <a:lnTo>
                  <a:pt x="207556" y="15341"/>
                </a:lnTo>
                <a:lnTo>
                  <a:pt x="192214" y="9245"/>
                </a:lnTo>
                <a:lnTo>
                  <a:pt x="186118" y="6197"/>
                </a:lnTo>
                <a:lnTo>
                  <a:pt x="176974" y="4673"/>
                </a:lnTo>
                <a:lnTo>
                  <a:pt x="169354" y="3048"/>
                </a:lnTo>
                <a:lnTo>
                  <a:pt x="155638" y="952"/>
                </a:lnTo>
                <a:lnTo>
                  <a:pt x="148780" y="266"/>
                </a:lnTo>
                <a:lnTo>
                  <a:pt x="141922" y="0"/>
                </a:lnTo>
                <a:lnTo>
                  <a:pt x="126174" y="850"/>
                </a:lnTo>
                <a:lnTo>
                  <a:pt x="83921" y="12293"/>
                </a:lnTo>
                <a:lnTo>
                  <a:pt x="49326" y="34582"/>
                </a:lnTo>
                <a:lnTo>
                  <a:pt x="23431" y="68770"/>
                </a:lnTo>
                <a:lnTo>
                  <a:pt x="5791" y="114122"/>
                </a:lnTo>
                <a:lnTo>
                  <a:pt x="0" y="169545"/>
                </a:lnTo>
                <a:lnTo>
                  <a:pt x="596" y="188429"/>
                </a:lnTo>
                <a:lnTo>
                  <a:pt x="10668" y="238226"/>
                </a:lnTo>
                <a:lnTo>
                  <a:pt x="28879" y="277736"/>
                </a:lnTo>
                <a:lnTo>
                  <a:pt x="56972" y="306133"/>
                </a:lnTo>
                <a:lnTo>
                  <a:pt x="93751" y="323392"/>
                </a:lnTo>
                <a:lnTo>
                  <a:pt x="137350" y="329857"/>
                </a:lnTo>
                <a:lnTo>
                  <a:pt x="146215" y="329590"/>
                </a:lnTo>
                <a:lnTo>
                  <a:pt x="190792" y="319862"/>
                </a:lnTo>
                <a:lnTo>
                  <a:pt x="222796" y="303847"/>
                </a:lnTo>
                <a:lnTo>
                  <a:pt x="225844" y="302323"/>
                </a:lnTo>
                <a:lnTo>
                  <a:pt x="230416" y="297751"/>
                </a:lnTo>
                <a:lnTo>
                  <a:pt x="230416" y="296227"/>
                </a:lnTo>
                <a:lnTo>
                  <a:pt x="231940" y="294703"/>
                </a:lnTo>
                <a:lnTo>
                  <a:pt x="231940" y="291655"/>
                </a:lnTo>
                <a:lnTo>
                  <a:pt x="233464" y="290131"/>
                </a:lnTo>
                <a:lnTo>
                  <a:pt x="233464" y="279463"/>
                </a:lnTo>
                <a:lnTo>
                  <a:pt x="233464" y="268706"/>
                </a:lnTo>
                <a:close/>
              </a:path>
              <a:path w="532764" h="330200">
                <a:moveTo>
                  <a:pt x="532638" y="316039"/>
                </a:moveTo>
                <a:lnTo>
                  <a:pt x="531025" y="314515"/>
                </a:lnTo>
                <a:lnTo>
                  <a:pt x="531025" y="309943"/>
                </a:lnTo>
                <a:lnTo>
                  <a:pt x="448627" y="83502"/>
                </a:lnTo>
                <a:lnTo>
                  <a:pt x="448627" y="207645"/>
                </a:lnTo>
                <a:lnTo>
                  <a:pt x="337273" y="207645"/>
                </a:lnTo>
                <a:lnTo>
                  <a:pt x="392137" y="47345"/>
                </a:lnTo>
                <a:lnTo>
                  <a:pt x="448627" y="207645"/>
                </a:lnTo>
                <a:lnTo>
                  <a:pt x="448627" y="83502"/>
                </a:lnTo>
                <a:lnTo>
                  <a:pt x="422719" y="12293"/>
                </a:lnTo>
                <a:lnTo>
                  <a:pt x="421195" y="10769"/>
                </a:lnTo>
                <a:lnTo>
                  <a:pt x="421195" y="9245"/>
                </a:lnTo>
                <a:lnTo>
                  <a:pt x="416623" y="4673"/>
                </a:lnTo>
                <a:lnTo>
                  <a:pt x="415099" y="4673"/>
                </a:lnTo>
                <a:lnTo>
                  <a:pt x="412051" y="3048"/>
                </a:lnTo>
                <a:lnTo>
                  <a:pt x="375373" y="3048"/>
                </a:lnTo>
                <a:lnTo>
                  <a:pt x="373849" y="4673"/>
                </a:lnTo>
                <a:lnTo>
                  <a:pt x="370801" y="4673"/>
                </a:lnTo>
                <a:lnTo>
                  <a:pt x="366229" y="9245"/>
                </a:lnTo>
                <a:lnTo>
                  <a:pt x="366229" y="12293"/>
                </a:lnTo>
                <a:lnTo>
                  <a:pt x="257835" y="309943"/>
                </a:lnTo>
                <a:lnTo>
                  <a:pt x="256311" y="312991"/>
                </a:lnTo>
                <a:lnTo>
                  <a:pt x="256311" y="322135"/>
                </a:lnTo>
                <a:lnTo>
                  <a:pt x="257835" y="323659"/>
                </a:lnTo>
                <a:lnTo>
                  <a:pt x="259359" y="325285"/>
                </a:lnTo>
                <a:lnTo>
                  <a:pt x="260883" y="325285"/>
                </a:lnTo>
                <a:lnTo>
                  <a:pt x="264033" y="326809"/>
                </a:lnTo>
                <a:lnTo>
                  <a:pt x="289941" y="326809"/>
                </a:lnTo>
                <a:lnTo>
                  <a:pt x="292989" y="325285"/>
                </a:lnTo>
                <a:lnTo>
                  <a:pt x="294513" y="325285"/>
                </a:lnTo>
                <a:lnTo>
                  <a:pt x="296037" y="323659"/>
                </a:lnTo>
                <a:lnTo>
                  <a:pt x="297561" y="323659"/>
                </a:lnTo>
                <a:lnTo>
                  <a:pt x="297561" y="322135"/>
                </a:lnTo>
                <a:lnTo>
                  <a:pt x="299085" y="320611"/>
                </a:lnTo>
                <a:lnTo>
                  <a:pt x="299085" y="317563"/>
                </a:lnTo>
                <a:lnTo>
                  <a:pt x="326517" y="241274"/>
                </a:lnTo>
                <a:lnTo>
                  <a:pt x="337273" y="241274"/>
                </a:lnTo>
                <a:lnTo>
                  <a:pt x="448627" y="241274"/>
                </a:lnTo>
                <a:lnTo>
                  <a:pt x="459295" y="241274"/>
                </a:lnTo>
                <a:lnTo>
                  <a:pt x="486816" y="319087"/>
                </a:lnTo>
                <a:lnTo>
                  <a:pt x="488340" y="320611"/>
                </a:lnTo>
                <a:lnTo>
                  <a:pt x="488340" y="322135"/>
                </a:lnTo>
                <a:lnTo>
                  <a:pt x="489864" y="323659"/>
                </a:lnTo>
                <a:lnTo>
                  <a:pt x="491388" y="325285"/>
                </a:lnTo>
                <a:lnTo>
                  <a:pt x="494436" y="325285"/>
                </a:lnTo>
                <a:lnTo>
                  <a:pt x="495960" y="326809"/>
                </a:lnTo>
                <a:lnTo>
                  <a:pt x="526440" y="326809"/>
                </a:lnTo>
                <a:lnTo>
                  <a:pt x="529488" y="325285"/>
                </a:lnTo>
                <a:lnTo>
                  <a:pt x="531025" y="323659"/>
                </a:lnTo>
                <a:lnTo>
                  <a:pt x="532638" y="322135"/>
                </a:lnTo>
                <a:lnTo>
                  <a:pt x="532638" y="316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5509776" y="1176530"/>
            <a:ext cx="299189" cy="275840"/>
          </a:xfrm>
          <a:custGeom>
            <a:avLst/>
            <a:gdLst/>
            <a:ahLst/>
            <a:cxnLst/>
            <a:rect l="l" t="t" r="r" b="b"/>
            <a:pathLst>
              <a:path w="349884" h="322580">
                <a:moveTo>
                  <a:pt x="0" y="317468"/>
                </a:moveTo>
                <a:lnTo>
                  <a:pt x="0" y="12192"/>
                </a:lnTo>
                <a:lnTo>
                  <a:pt x="1524" y="7620"/>
                </a:lnTo>
                <a:lnTo>
                  <a:pt x="4572" y="4572"/>
                </a:lnTo>
                <a:lnTo>
                  <a:pt x="9144" y="1524"/>
                </a:lnTo>
                <a:lnTo>
                  <a:pt x="12192" y="0"/>
                </a:lnTo>
                <a:lnTo>
                  <a:pt x="53340" y="0"/>
                </a:lnTo>
                <a:lnTo>
                  <a:pt x="56388" y="1524"/>
                </a:lnTo>
                <a:lnTo>
                  <a:pt x="60960" y="1524"/>
                </a:lnTo>
                <a:lnTo>
                  <a:pt x="64103" y="3048"/>
                </a:lnTo>
                <a:lnTo>
                  <a:pt x="67151" y="6096"/>
                </a:lnTo>
                <a:lnTo>
                  <a:pt x="70199" y="7620"/>
                </a:lnTo>
                <a:lnTo>
                  <a:pt x="73247" y="10668"/>
                </a:lnTo>
                <a:lnTo>
                  <a:pt x="76295" y="16764"/>
                </a:lnTo>
                <a:lnTo>
                  <a:pt x="79343" y="25908"/>
                </a:lnTo>
                <a:lnTo>
                  <a:pt x="172402" y="257937"/>
                </a:lnTo>
                <a:lnTo>
                  <a:pt x="173926" y="257937"/>
                </a:lnTo>
                <a:lnTo>
                  <a:pt x="271653" y="25908"/>
                </a:lnTo>
                <a:lnTo>
                  <a:pt x="274701" y="16764"/>
                </a:lnTo>
                <a:lnTo>
                  <a:pt x="277749" y="13716"/>
                </a:lnTo>
                <a:lnTo>
                  <a:pt x="280797" y="7620"/>
                </a:lnTo>
                <a:lnTo>
                  <a:pt x="283845" y="6096"/>
                </a:lnTo>
                <a:lnTo>
                  <a:pt x="286893" y="3048"/>
                </a:lnTo>
                <a:lnTo>
                  <a:pt x="289941" y="1524"/>
                </a:lnTo>
                <a:lnTo>
                  <a:pt x="292989" y="1524"/>
                </a:lnTo>
                <a:lnTo>
                  <a:pt x="296037" y="0"/>
                </a:lnTo>
                <a:lnTo>
                  <a:pt x="337280" y="0"/>
                </a:lnTo>
                <a:lnTo>
                  <a:pt x="340328" y="1524"/>
                </a:lnTo>
                <a:lnTo>
                  <a:pt x="346424" y="7620"/>
                </a:lnTo>
                <a:lnTo>
                  <a:pt x="347948" y="10668"/>
                </a:lnTo>
                <a:lnTo>
                  <a:pt x="347948" y="12192"/>
                </a:lnTo>
                <a:lnTo>
                  <a:pt x="349472" y="15240"/>
                </a:lnTo>
                <a:lnTo>
                  <a:pt x="349472" y="315944"/>
                </a:lnTo>
                <a:lnTo>
                  <a:pt x="346424" y="318992"/>
                </a:lnTo>
                <a:lnTo>
                  <a:pt x="344900" y="320611"/>
                </a:lnTo>
                <a:lnTo>
                  <a:pt x="340328" y="320611"/>
                </a:lnTo>
                <a:lnTo>
                  <a:pt x="337280" y="322135"/>
                </a:lnTo>
                <a:lnTo>
                  <a:pt x="317373" y="322135"/>
                </a:lnTo>
                <a:lnTo>
                  <a:pt x="315849" y="320611"/>
                </a:lnTo>
                <a:lnTo>
                  <a:pt x="311277" y="320611"/>
                </a:lnTo>
                <a:lnTo>
                  <a:pt x="309753" y="318992"/>
                </a:lnTo>
                <a:lnTo>
                  <a:pt x="308229" y="318992"/>
                </a:lnTo>
                <a:lnTo>
                  <a:pt x="308229" y="317468"/>
                </a:lnTo>
                <a:lnTo>
                  <a:pt x="306705" y="315944"/>
                </a:lnTo>
                <a:lnTo>
                  <a:pt x="306705" y="35052"/>
                </a:lnTo>
                <a:lnTo>
                  <a:pt x="192214" y="315944"/>
                </a:lnTo>
                <a:lnTo>
                  <a:pt x="190690" y="317468"/>
                </a:lnTo>
                <a:lnTo>
                  <a:pt x="190690" y="318992"/>
                </a:lnTo>
                <a:lnTo>
                  <a:pt x="189166" y="318992"/>
                </a:lnTo>
                <a:lnTo>
                  <a:pt x="187642" y="320611"/>
                </a:lnTo>
                <a:lnTo>
                  <a:pt x="184594" y="320611"/>
                </a:lnTo>
                <a:lnTo>
                  <a:pt x="183070" y="322135"/>
                </a:lnTo>
                <a:lnTo>
                  <a:pt x="160210" y="322135"/>
                </a:lnTo>
                <a:lnTo>
                  <a:pt x="158686" y="320611"/>
                </a:lnTo>
                <a:lnTo>
                  <a:pt x="154114" y="320611"/>
                </a:lnTo>
                <a:lnTo>
                  <a:pt x="154114" y="318992"/>
                </a:lnTo>
                <a:lnTo>
                  <a:pt x="152590" y="317468"/>
                </a:lnTo>
                <a:lnTo>
                  <a:pt x="151066" y="317468"/>
                </a:lnTo>
                <a:lnTo>
                  <a:pt x="151066" y="315944"/>
                </a:lnTo>
                <a:lnTo>
                  <a:pt x="41148" y="35052"/>
                </a:lnTo>
                <a:lnTo>
                  <a:pt x="41148" y="317468"/>
                </a:lnTo>
                <a:lnTo>
                  <a:pt x="39624" y="317468"/>
                </a:lnTo>
                <a:lnTo>
                  <a:pt x="39624" y="318992"/>
                </a:lnTo>
                <a:lnTo>
                  <a:pt x="38100" y="318992"/>
                </a:lnTo>
                <a:lnTo>
                  <a:pt x="36576" y="320611"/>
                </a:lnTo>
                <a:lnTo>
                  <a:pt x="33528" y="320611"/>
                </a:lnTo>
                <a:lnTo>
                  <a:pt x="30480" y="322135"/>
                </a:lnTo>
                <a:lnTo>
                  <a:pt x="10668" y="322135"/>
                </a:lnTo>
                <a:lnTo>
                  <a:pt x="7620" y="320611"/>
                </a:lnTo>
                <a:lnTo>
                  <a:pt x="3048" y="320611"/>
                </a:lnTo>
                <a:lnTo>
                  <a:pt x="1524" y="318992"/>
                </a:lnTo>
                <a:lnTo>
                  <a:pt x="0" y="317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5853002" y="1175145"/>
            <a:ext cx="236202" cy="276926"/>
          </a:xfrm>
          <a:custGeom>
            <a:avLst/>
            <a:gdLst/>
            <a:ahLst/>
            <a:cxnLst/>
            <a:rect l="l" t="t" r="r" b="b"/>
            <a:pathLst>
              <a:path w="276225" h="323850">
                <a:moveTo>
                  <a:pt x="0" y="319087"/>
                </a:moveTo>
                <a:lnTo>
                  <a:pt x="0" y="309943"/>
                </a:lnTo>
                <a:lnTo>
                  <a:pt x="1524" y="306895"/>
                </a:lnTo>
                <a:lnTo>
                  <a:pt x="109918" y="9239"/>
                </a:lnTo>
                <a:lnTo>
                  <a:pt x="109918" y="6191"/>
                </a:lnTo>
                <a:lnTo>
                  <a:pt x="111442" y="4667"/>
                </a:lnTo>
                <a:lnTo>
                  <a:pt x="112966" y="4667"/>
                </a:lnTo>
                <a:lnTo>
                  <a:pt x="112966" y="3143"/>
                </a:lnTo>
                <a:lnTo>
                  <a:pt x="114490" y="1619"/>
                </a:lnTo>
                <a:lnTo>
                  <a:pt x="117538" y="1619"/>
                </a:lnTo>
                <a:lnTo>
                  <a:pt x="119062" y="0"/>
                </a:lnTo>
                <a:lnTo>
                  <a:pt x="157162" y="0"/>
                </a:lnTo>
                <a:lnTo>
                  <a:pt x="158686" y="1619"/>
                </a:lnTo>
                <a:lnTo>
                  <a:pt x="160210" y="1619"/>
                </a:lnTo>
                <a:lnTo>
                  <a:pt x="161734" y="3143"/>
                </a:lnTo>
                <a:lnTo>
                  <a:pt x="163353" y="4667"/>
                </a:lnTo>
                <a:lnTo>
                  <a:pt x="166401" y="7715"/>
                </a:lnTo>
                <a:lnTo>
                  <a:pt x="166401" y="9239"/>
                </a:lnTo>
                <a:lnTo>
                  <a:pt x="274701" y="306895"/>
                </a:lnTo>
                <a:lnTo>
                  <a:pt x="274701" y="311467"/>
                </a:lnTo>
                <a:lnTo>
                  <a:pt x="276225" y="312991"/>
                </a:lnTo>
                <a:lnTo>
                  <a:pt x="276225" y="319087"/>
                </a:lnTo>
                <a:lnTo>
                  <a:pt x="274701" y="320611"/>
                </a:lnTo>
                <a:lnTo>
                  <a:pt x="273177" y="322230"/>
                </a:lnTo>
                <a:lnTo>
                  <a:pt x="271653" y="323754"/>
                </a:lnTo>
                <a:lnTo>
                  <a:pt x="239649" y="323754"/>
                </a:lnTo>
                <a:lnTo>
                  <a:pt x="238125" y="322230"/>
                </a:lnTo>
                <a:lnTo>
                  <a:pt x="235077" y="322230"/>
                </a:lnTo>
                <a:lnTo>
                  <a:pt x="233553" y="320611"/>
                </a:lnTo>
                <a:lnTo>
                  <a:pt x="233553" y="319087"/>
                </a:lnTo>
                <a:lnTo>
                  <a:pt x="232029" y="319087"/>
                </a:lnTo>
                <a:lnTo>
                  <a:pt x="232029" y="317563"/>
                </a:lnTo>
                <a:lnTo>
                  <a:pt x="230505" y="316039"/>
                </a:lnTo>
                <a:lnTo>
                  <a:pt x="202977" y="238220"/>
                </a:lnTo>
                <a:lnTo>
                  <a:pt x="192309" y="238220"/>
                </a:lnTo>
                <a:lnTo>
                  <a:pt x="192309" y="204597"/>
                </a:lnTo>
                <a:lnTo>
                  <a:pt x="135826" y="44291"/>
                </a:lnTo>
                <a:lnTo>
                  <a:pt x="80867" y="204597"/>
                </a:lnTo>
                <a:lnTo>
                  <a:pt x="80867" y="238220"/>
                </a:lnTo>
                <a:lnTo>
                  <a:pt x="70199" y="238220"/>
                </a:lnTo>
                <a:lnTo>
                  <a:pt x="42767" y="314515"/>
                </a:lnTo>
                <a:lnTo>
                  <a:pt x="42767" y="317563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719" y="320611"/>
                </a:lnTo>
                <a:lnTo>
                  <a:pt x="38195" y="322230"/>
                </a:lnTo>
                <a:lnTo>
                  <a:pt x="36671" y="322230"/>
                </a:lnTo>
                <a:lnTo>
                  <a:pt x="33623" y="323754"/>
                </a:lnTo>
                <a:lnTo>
                  <a:pt x="7620" y="323754"/>
                </a:lnTo>
                <a:lnTo>
                  <a:pt x="4572" y="322230"/>
                </a:lnTo>
                <a:lnTo>
                  <a:pt x="3048" y="322230"/>
                </a:lnTo>
                <a:lnTo>
                  <a:pt x="1524" y="320611"/>
                </a:lnTo>
                <a:lnTo>
                  <a:pt x="0" y="319087"/>
                </a:lnTo>
                <a:close/>
              </a:path>
              <a:path w="276225" h="323850">
                <a:moveTo>
                  <a:pt x="80867" y="238220"/>
                </a:moveTo>
                <a:lnTo>
                  <a:pt x="80867" y="204597"/>
                </a:lnTo>
                <a:lnTo>
                  <a:pt x="192309" y="204597"/>
                </a:lnTo>
                <a:lnTo>
                  <a:pt x="192309" y="238220"/>
                </a:lnTo>
                <a:lnTo>
                  <a:pt x="80867" y="238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6133582" y="1172538"/>
            <a:ext cx="660822" cy="282356"/>
          </a:xfrm>
          <a:custGeom>
            <a:avLst/>
            <a:gdLst/>
            <a:ahLst/>
            <a:cxnLst/>
            <a:rect l="l" t="t" r="r" b="b"/>
            <a:pathLst>
              <a:path w="772795" h="330200">
                <a:moveTo>
                  <a:pt x="247269" y="160312"/>
                </a:moveTo>
                <a:lnTo>
                  <a:pt x="240804" y="109905"/>
                </a:lnTo>
                <a:lnTo>
                  <a:pt x="224320" y="68580"/>
                </a:lnTo>
                <a:lnTo>
                  <a:pt x="201460" y="40386"/>
                </a:lnTo>
                <a:lnTo>
                  <a:pt x="201460" y="161836"/>
                </a:lnTo>
                <a:lnTo>
                  <a:pt x="201155" y="177558"/>
                </a:lnTo>
                <a:lnTo>
                  <a:pt x="195364" y="218414"/>
                </a:lnTo>
                <a:lnTo>
                  <a:pt x="174028" y="258038"/>
                </a:lnTo>
                <a:lnTo>
                  <a:pt x="138874" y="282511"/>
                </a:lnTo>
                <a:lnTo>
                  <a:pt x="101333" y="289585"/>
                </a:lnTo>
                <a:lnTo>
                  <a:pt x="42773" y="290131"/>
                </a:lnTo>
                <a:lnTo>
                  <a:pt x="42773" y="39725"/>
                </a:lnTo>
                <a:lnTo>
                  <a:pt x="88493" y="39827"/>
                </a:lnTo>
                <a:lnTo>
                  <a:pt x="129260" y="44869"/>
                </a:lnTo>
                <a:lnTo>
                  <a:pt x="168097" y="67170"/>
                </a:lnTo>
                <a:lnTo>
                  <a:pt x="191630" y="102133"/>
                </a:lnTo>
                <a:lnTo>
                  <a:pt x="201155" y="149288"/>
                </a:lnTo>
                <a:lnTo>
                  <a:pt x="201460" y="161836"/>
                </a:lnTo>
                <a:lnTo>
                  <a:pt x="201460" y="40386"/>
                </a:lnTo>
                <a:lnTo>
                  <a:pt x="158686" y="15341"/>
                </a:lnTo>
                <a:lnTo>
                  <a:pt x="108508" y="5270"/>
                </a:lnTo>
                <a:lnTo>
                  <a:pt x="88493" y="4673"/>
                </a:lnTo>
                <a:lnTo>
                  <a:pt x="12192" y="4673"/>
                </a:lnTo>
                <a:lnTo>
                  <a:pt x="7620" y="6197"/>
                </a:lnTo>
                <a:lnTo>
                  <a:pt x="4572" y="7721"/>
                </a:lnTo>
                <a:lnTo>
                  <a:pt x="1524" y="10769"/>
                </a:lnTo>
                <a:lnTo>
                  <a:pt x="0" y="15341"/>
                </a:lnTo>
                <a:lnTo>
                  <a:pt x="0" y="314515"/>
                </a:lnTo>
                <a:lnTo>
                  <a:pt x="1524" y="319087"/>
                </a:lnTo>
                <a:lnTo>
                  <a:pt x="4572" y="322135"/>
                </a:lnTo>
                <a:lnTo>
                  <a:pt x="9144" y="323659"/>
                </a:lnTo>
                <a:lnTo>
                  <a:pt x="12192" y="325285"/>
                </a:lnTo>
                <a:lnTo>
                  <a:pt x="42773" y="325285"/>
                </a:lnTo>
                <a:lnTo>
                  <a:pt x="85445" y="325234"/>
                </a:lnTo>
                <a:lnTo>
                  <a:pt x="138671" y="319417"/>
                </a:lnTo>
                <a:lnTo>
                  <a:pt x="181635" y="302133"/>
                </a:lnTo>
                <a:lnTo>
                  <a:pt x="214223" y="273126"/>
                </a:lnTo>
                <a:lnTo>
                  <a:pt x="236512" y="233654"/>
                </a:lnTo>
                <a:lnTo>
                  <a:pt x="246468" y="180365"/>
                </a:lnTo>
                <a:lnTo>
                  <a:pt x="247269" y="160312"/>
                </a:lnTo>
                <a:close/>
              </a:path>
              <a:path w="772795" h="330200">
                <a:moveTo>
                  <a:pt x="547979" y="316039"/>
                </a:moveTo>
                <a:lnTo>
                  <a:pt x="546354" y="314515"/>
                </a:lnTo>
                <a:lnTo>
                  <a:pt x="546354" y="309943"/>
                </a:lnTo>
                <a:lnTo>
                  <a:pt x="463969" y="83515"/>
                </a:lnTo>
                <a:lnTo>
                  <a:pt x="463969" y="207645"/>
                </a:lnTo>
                <a:lnTo>
                  <a:pt x="352615" y="207645"/>
                </a:lnTo>
                <a:lnTo>
                  <a:pt x="407479" y="47345"/>
                </a:lnTo>
                <a:lnTo>
                  <a:pt x="463969" y="207645"/>
                </a:lnTo>
                <a:lnTo>
                  <a:pt x="463969" y="83515"/>
                </a:lnTo>
                <a:lnTo>
                  <a:pt x="438061" y="12293"/>
                </a:lnTo>
                <a:lnTo>
                  <a:pt x="436537" y="10769"/>
                </a:lnTo>
                <a:lnTo>
                  <a:pt x="436537" y="9245"/>
                </a:lnTo>
                <a:lnTo>
                  <a:pt x="431965" y="4673"/>
                </a:lnTo>
                <a:lnTo>
                  <a:pt x="430441" y="4673"/>
                </a:lnTo>
                <a:lnTo>
                  <a:pt x="427393" y="3048"/>
                </a:lnTo>
                <a:lnTo>
                  <a:pt x="390715" y="3048"/>
                </a:lnTo>
                <a:lnTo>
                  <a:pt x="389191" y="4673"/>
                </a:lnTo>
                <a:lnTo>
                  <a:pt x="386143" y="4673"/>
                </a:lnTo>
                <a:lnTo>
                  <a:pt x="381571" y="9245"/>
                </a:lnTo>
                <a:lnTo>
                  <a:pt x="381571" y="12293"/>
                </a:lnTo>
                <a:lnTo>
                  <a:pt x="273177" y="309943"/>
                </a:lnTo>
                <a:lnTo>
                  <a:pt x="271653" y="312991"/>
                </a:lnTo>
                <a:lnTo>
                  <a:pt x="271653" y="322135"/>
                </a:lnTo>
                <a:lnTo>
                  <a:pt x="273177" y="323659"/>
                </a:lnTo>
                <a:lnTo>
                  <a:pt x="274701" y="325285"/>
                </a:lnTo>
                <a:lnTo>
                  <a:pt x="276225" y="325285"/>
                </a:lnTo>
                <a:lnTo>
                  <a:pt x="279374" y="326809"/>
                </a:lnTo>
                <a:lnTo>
                  <a:pt x="305282" y="326809"/>
                </a:lnTo>
                <a:lnTo>
                  <a:pt x="308330" y="325285"/>
                </a:lnTo>
                <a:lnTo>
                  <a:pt x="309854" y="325285"/>
                </a:lnTo>
                <a:lnTo>
                  <a:pt x="311378" y="323659"/>
                </a:lnTo>
                <a:lnTo>
                  <a:pt x="312902" y="323659"/>
                </a:lnTo>
                <a:lnTo>
                  <a:pt x="312902" y="322135"/>
                </a:lnTo>
                <a:lnTo>
                  <a:pt x="314426" y="320611"/>
                </a:lnTo>
                <a:lnTo>
                  <a:pt x="314426" y="317563"/>
                </a:lnTo>
                <a:lnTo>
                  <a:pt x="341858" y="241274"/>
                </a:lnTo>
                <a:lnTo>
                  <a:pt x="352615" y="241274"/>
                </a:lnTo>
                <a:lnTo>
                  <a:pt x="463969" y="241274"/>
                </a:lnTo>
                <a:lnTo>
                  <a:pt x="474637" y="241274"/>
                </a:lnTo>
                <a:lnTo>
                  <a:pt x="502158" y="319087"/>
                </a:lnTo>
                <a:lnTo>
                  <a:pt x="503682" y="320611"/>
                </a:lnTo>
                <a:lnTo>
                  <a:pt x="503682" y="322135"/>
                </a:lnTo>
                <a:lnTo>
                  <a:pt x="505206" y="323659"/>
                </a:lnTo>
                <a:lnTo>
                  <a:pt x="506730" y="325285"/>
                </a:lnTo>
                <a:lnTo>
                  <a:pt x="509778" y="325285"/>
                </a:lnTo>
                <a:lnTo>
                  <a:pt x="511302" y="326809"/>
                </a:lnTo>
                <a:lnTo>
                  <a:pt x="541782" y="326809"/>
                </a:lnTo>
                <a:lnTo>
                  <a:pt x="544830" y="325285"/>
                </a:lnTo>
                <a:lnTo>
                  <a:pt x="546354" y="323659"/>
                </a:lnTo>
                <a:lnTo>
                  <a:pt x="547979" y="322135"/>
                </a:lnTo>
                <a:lnTo>
                  <a:pt x="547979" y="316039"/>
                </a:lnTo>
                <a:close/>
              </a:path>
              <a:path w="772795" h="330200">
                <a:moveTo>
                  <a:pt x="772198" y="235178"/>
                </a:moveTo>
                <a:lnTo>
                  <a:pt x="762406" y="194957"/>
                </a:lnTo>
                <a:lnTo>
                  <a:pt x="731545" y="164058"/>
                </a:lnTo>
                <a:lnTo>
                  <a:pt x="724954" y="160312"/>
                </a:lnTo>
                <a:lnTo>
                  <a:pt x="718959" y="156019"/>
                </a:lnTo>
                <a:lnTo>
                  <a:pt x="712520" y="152311"/>
                </a:lnTo>
                <a:lnTo>
                  <a:pt x="705802" y="149161"/>
                </a:lnTo>
                <a:lnTo>
                  <a:pt x="698944" y="146596"/>
                </a:lnTo>
                <a:lnTo>
                  <a:pt x="671512" y="132880"/>
                </a:lnTo>
                <a:lnTo>
                  <a:pt x="665594" y="130302"/>
                </a:lnTo>
                <a:lnTo>
                  <a:pt x="659511" y="127165"/>
                </a:lnTo>
                <a:lnTo>
                  <a:pt x="653732" y="123444"/>
                </a:lnTo>
                <a:lnTo>
                  <a:pt x="648652" y="119164"/>
                </a:lnTo>
                <a:lnTo>
                  <a:pt x="640943" y="114592"/>
                </a:lnTo>
                <a:lnTo>
                  <a:pt x="636371" y="108394"/>
                </a:lnTo>
                <a:lnTo>
                  <a:pt x="627227" y="96202"/>
                </a:lnTo>
                <a:lnTo>
                  <a:pt x="625703" y="88582"/>
                </a:lnTo>
                <a:lnTo>
                  <a:pt x="625703" y="73342"/>
                </a:lnTo>
                <a:lnTo>
                  <a:pt x="627227" y="67246"/>
                </a:lnTo>
                <a:lnTo>
                  <a:pt x="647280" y="41935"/>
                </a:lnTo>
                <a:lnTo>
                  <a:pt x="654748" y="38201"/>
                </a:lnTo>
                <a:lnTo>
                  <a:pt x="669988" y="35153"/>
                </a:lnTo>
                <a:lnTo>
                  <a:pt x="688276" y="35153"/>
                </a:lnTo>
                <a:lnTo>
                  <a:pt x="703516" y="38201"/>
                </a:lnTo>
                <a:lnTo>
                  <a:pt x="712660" y="41249"/>
                </a:lnTo>
                <a:lnTo>
                  <a:pt x="718858" y="44297"/>
                </a:lnTo>
                <a:lnTo>
                  <a:pt x="724954" y="45821"/>
                </a:lnTo>
                <a:lnTo>
                  <a:pt x="738670" y="54965"/>
                </a:lnTo>
                <a:lnTo>
                  <a:pt x="743242" y="56489"/>
                </a:lnTo>
                <a:lnTo>
                  <a:pt x="744766" y="58102"/>
                </a:lnTo>
                <a:lnTo>
                  <a:pt x="749338" y="58102"/>
                </a:lnTo>
                <a:lnTo>
                  <a:pt x="750862" y="56489"/>
                </a:lnTo>
                <a:lnTo>
                  <a:pt x="752386" y="54965"/>
                </a:lnTo>
                <a:lnTo>
                  <a:pt x="752386" y="51917"/>
                </a:lnTo>
                <a:lnTo>
                  <a:pt x="753910" y="48869"/>
                </a:lnTo>
                <a:lnTo>
                  <a:pt x="753910" y="29057"/>
                </a:lnTo>
                <a:lnTo>
                  <a:pt x="752386" y="27533"/>
                </a:lnTo>
                <a:lnTo>
                  <a:pt x="752386" y="24485"/>
                </a:lnTo>
                <a:lnTo>
                  <a:pt x="743242" y="15341"/>
                </a:lnTo>
                <a:lnTo>
                  <a:pt x="738670" y="13817"/>
                </a:lnTo>
                <a:lnTo>
                  <a:pt x="734098" y="10769"/>
                </a:lnTo>
                <a:lnTo>
                  <a:pt x="728002" y="7721"/>
                </a:lnTo>
                <a:lnTo>
                  <a:pt x="715810" y="4673"/>
                </a:lnTo>
                <a:lnTo>
                  <a:pt x="708088" y="3048"/>
                </a:lnTo>
                <a:lnTo>
                  <a:pt x="701992" y="1524"/>
                </a:lnTo>
                <a:lnTo>
                  <a:pt x="694372" y="0"/>
                </a:lnTo>
                <a:lnTo>
                  <a:pt x="675322" y="114"/>
                </a:lnTo>
                <a:lnTo>
                  <a:pt x="669112" y="292"/>
                </a:lnTo>
                <a:lnTo>
                  <a:pt x="623989" y="11912"/>
                </a:lnTo>
                <a:lnTo>
                  <a:pt x="593750" y="39865"/>
                </a:lnTo>
                <a:lnTo>
                  <a:pt x="583031" y="84010"/>
                </a:lnTo>
                <a:lnTo>
                  <a:pt x="583336" y="93116"/>
                </a:lnTo>
                <a:lnTo>
                  <a:pt x="595795" y="130403"/>
                </a:lnTo>
                <a:lnTo>
                  <a:pt x="625703" y="158191"/>
                </a:lnTo>
                <a:lnTo>
                  <a:pt x="628751" y="160312"/>
                </a:lnTo>
                <a:lnTo>
                  <a:pt x="675322" y="183121"/>
                </a:lnTo>
                <a:lnTo>
                  <a:pt x="682180" y="186309"/>
                </a:lnTo>
                <a:lnTo>
                  <a:pt x="705040" y="200025"/>
                </a:lnTo>
                <a:lnTo>
                  <a:pt x="711136" y="204597"/>
                </a:lnTo>
                <a:lnTo>
                  <a:pt x="717334" y="210693"/>
                </a:lnTo>
                <a:lnTo>
                  <a:pt x="720382" y="216789"/>
                </a:lnTo>
                <a:lnTo>
                  <a:pt x="724954" y="222986"/>
                </a:lnTo>
                <a:lnTo>
                  <a:pt x="728002" y="230606"/>
                </a:lnTo>
                <a:lnTo>
                  <a:pt x="728002" y="248894"/>
                </a:lnTo>
                <a:lnTo>
                  <a:pt x="726478" y="256514"/>
                </a:lnTo>
                <a:lnTo>
                  <a:pt x="720382" y="268706"/>
                </a:lnTo>
                <a:lnTo>
                  <a:pt x="715810" y="274891"/>
                </a:lnTo>
                <a:lnTo>
                  <a:pt x="709612" y="279463"/>
                </a:lnTo>
                <a:lnTo>
                  <a:pt x="705040" y="284035"/>
                </a:lnTo>
                <a:lnTo>
                  <a:pt x="689800" y="290131"/>
                </a:lnTo>
                <a:lnTo>
                  <a:pt x="674560" y="293179"/>
                </a:lnTo>
                <a:lnTo>
                  <a:pt x="661606" y="293065"/>
                </a:lnTo>
                <a:lnTo>
                  <a:pt x="622655" y="285559"/>
                </a:lnTo>
                <a:lnTo>
                  <a:pt x="608939" y="279463"/>
                </a:lnTo>
                <a:lnTo>
                  <a:pt x="601319" y="276415"/>
                </a:lnTo>
                <a:lnTo>
                  <a:pt x="596747" y="273367"/>
                </a:lnTo>
                <a:lnTo>
                  <a:pt x="592175" y="270230"/>
                </a:lnTo>
                <a:lnTo>
                  <a:pt x="587603" y="267182"/>
                </a:lnTo>
                <a:lnTo>
                  <a:pt x="578358" y="267182"/>
                </a:lnTo>
                <a:lnTo>
                  <a:pt x="578358" y="268706"/>
                </a:lnTo>
                <a:lnTo>
                  <a:pt x="576834" y="268706"/>
                </a:lnTo>
                <a:lnTo>
                  <a:pt x="576834" y="270230"/>
                </a:lnTo>
                <a:lnTo>
                  <a:pt x="575310" y="271843"/>
                </a:lnTo>
                <a:lnTo>
                  <a:pt x="575310" y="276415"/>
                </a:lnTo>
                <a:lnTo>
                  <a:pt x="573786" y="279463"/>
                </a:lnTo>
                <a:lnTo>
                  <a:pt x="573786" y="290131"/>
                </a:lnTo>
                <a:lnTo>
                  <a:pt x="575310" y="294703"/>
                </a:lnTo>
                <a:lnTo>
                  <a:pt x="575310" y="297751"/>
                </a:lnTo>
                <a:lnTo>
                  <a:pt x="578358" y="303847"/>
                </a:lnTo>
                <a:lnTo>
                  <a:pt x="579983" y="305371"/>
                </a:lnTo>
                <a:lnTo>
                  <a:pt x="581507" y="306895"/>
                </a:lnTo>
                <a:lnTo>
                  <a:pt x="595223" y="316039"/>
                </a:lnTo>
                <a:lnTo>
                  <a:pt x="601319" y="317563"/>
                </a:lnTo>
                <a:lnTo>
                  <a:pt x="608939" y="320611"/>
                </a:lnTo>
                <a:lnTo>
                  <a:pt x="615035" y="323659"/>
                </a:lnTo>
                <a:lnTo>
                  <a:pt x="622173" y="324929"/>
                </a:lnTo>
                <a:lnTo>
                  <a:pt x="633323" y="326809"/>
                </a:lnTo>
                <a:lnTo>
                  <a:pt x="640219" y="328574"/>
                </a:lnTo>
                <a:lnTo>
                  <a:pt x="647280" y="329476"/>
                </a:lnTo>
                <a:lnTo>
                  <a:pt x="653732" y="329768"/>
                </a:lnTo>
                <a:lnTo>
                  <a:pt x="665416" y="329768"/>
                </a:lnTo>
                <a:lnTo>
                  <a:pt x="705040" y="323659"/>
                </a:lnTo>
                <a:lnTo>
                  <a:pt x="728002" y="313563"/>
                </a:lnTo>
                <a:lnTo>
                  <a:pt x="732790" y="310807"/>
                </a:lnTo>
                <a:lnTo>
                  <a:pt x="763054" y="274891"/>
                </a:lnTo>
                <a:lnTo>
                  <a:pt x="767054" y="266293"/>
                </a:lnTo>
                <a:lnTo>
                  <a:pt x="769912" y="256717"/>
                </a:lnTo>
                <a:lnTo>
                  <a:pt x="771626" y="246303"/>
                </a:lnTo>
                <a:lnTo>
                  <a:pt x="772198" y="2351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727175" y="1033424"/>
            <a:ext cx="673746" cy="553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1539059" y="2152859"/>
            <a:ext cx="6057194" cy="2559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2175039" y="5591714"/>
            <a:ext cx="5430" cy="26607"/>
          </a:xfrm>
          <a:custGeom>
            <a:avLst/>
            <a:gdLst/>
            <a:ahLst/>
            <a:cxnLst/>
            <a:rect l="l" t="t" r="r" b="b"/>
            <a:pathLst>
              <a:path w="6350" h="31114">
                <a:moveTo>
                  <a:pt x="6350" y="0"/>
                </a:moveTo>
                <a:lnTo>
                  <a:pt x="6350" y="30575"/>
                </a:lnTo>
                <a:lnTo>
                  <a:pt x="0" y="30575"/>
                </a:lnTo>
                <a:lnTo>
                  <a:pt x="0" y="0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2167437" y="5399820"/>
            <a:ext cx="7602" cy="24977"/>
          </a:xfrm>
          <a:custGeom>
            <a:avLst/>
            <a:gdLst/>
            <a:ahLst/>
            <a:cxnLst/>
            <a:rect l="l" t="t" r="r" b="b"/>
            <a:pathLst>
              <a:path w="8889" h="29210">
                <a:moveTo>
                  <a:pt x="8889" y="0"/>
                </a:moveTo>
                <a:lnTo>
                  <a:pt x="8889" y="29051"/>
                </a:lnTo>
                <a:lnTo>
                  <a:pt x="0" y="29051"/>
                </a:lnTo>
                <a:lnTo>
                  <a:pt x="0" y="0"/>
                </a:lnTo>
                <a:lnTo>
                  <a:pt x="8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2167437" y="5591714"/>
            <a:ext cx="7602" cy="26607"/>
          </a:xfrm>
          <a:custGeom>
            <a:avLst/>
            <a:gdLst/>
            <a:ahLst/>
            <a:cxnLst/>
            <a:rect l="l" t="t" r="r" b="b"/>
            <a:pathLst>
              <a:path w="8889" h="31114">
                <a:moveTo>
                  <a:pt x="8889" y="0"/>
                </a:moveTo>
                <a:lnTo>
                  <a:pt x="8889" y="30575"/>
                </a:lnTo>
                <a:lnTo>
                  <a:pt x="0" y="30575"/>
                </a:lnTo>
                <a:lnTo>
                  <a:pt x="0" y="0"/>
                </a:lnTo>
                <a:lnTo>
                  <a:pt x="88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/>
          <p:nvPr/>
        </p:nvSpPr>
        <p:spPr>
          <a:xfrm>
            <a:off x="2045807" y="5399820"/>
            <a:ext cx="121630" cy="24977"/>
          </a:xfrm>
          <a:custGeom>
            <a:avLst/>
            <a:gdLst/>
            <a:ahLst/>
            <a:cxnLst/>
            <a:rect l="l" t="t" r="r" b="b"/>
            <a:pathLst>
              <a:path w="142239" h="29210">
                <a:moveTo>
                  <a:pt x="142240" y="0"/>
                </a:moveTo>
                <a:lnTo>
                  <a:pt x="142240" y="29051"/>
                </a:lnTo>
                <a:lnTo>
                  <a:pt x="0" y="29051"/>
                </a:lnTo>
                <a:lnTo>
                  <a:pt x="0" y="0"/>
                </a:lnTo>
                <a:lnTo>
                  <a:pt x="142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2045807" y="5492508"/>
            <a:ext cx="121630" cy="24977"/>
          </a:xfrm>
          <a:custGeom>
            <a:avLst/>
            <a:gdLst/>
            <a:ahLst/>
            <a:cxnLst/>
            <a:rect l="l" t="t" r="r" b="b"/>
            <a:pathLst>
              <a:path w="142239" h="29210">
                <a:moveTo>
                  <a:pt x="142240" y="0"/>
                </a:moveTo>
                <a:lnTo>
                  <a:pt x="142240" y="29051"/>
                </a:lnTo>
                <a:lnTo>
                  <a:pt x="0" y="29051"/>
                </a:lnTo>
                <a:lnTo>
                  <a:pt x="0" y="0"/>
                </a:lnTo>
                <a:lnTo>
                  <a:pt x="142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2017566" y="5399825"/>
            <a:ext cx="149866" cy="218283"/>
          </a:xfrm>
          <a:custGeom>
            <a:avLst/>
            <a:gdLst/>
            <a:ahLst/>
            <a:cxnLst/>
            <a:rect l="l" t="t" r="r" b="b"/>
            <a:pathLst>
              <a:path w="175260" h="255270">
                <a:moveTo>
                  <a:pt x="175260" y="224409"/>
                </a:moveTo>
                <a:lnTo>
                  <a:pt x="33020" y="224409"/>
                </a:lnTo>
                <a:lnTo>
                  <a:pt x="33020" y="0"/>
                </a:lnTo>
                <a:lnTo>
                  <a:pt x="0" y="0"/>
                </a:lnTo>
                <a:lnTo>
                  <a:pt x="0" y="254977"/>
                </a:lnTo>
                <a:lnTo>
                  <a:pt x="33020" y="254977"/>
                </a:lnTo>
                <a:lnTo>
                  <a:pt x="175260" y="254977"/>
                </a:lnTo>
                <a:lnTo>
                  <a:pt x="175260" y="224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24" name="object 24"/>
          <p:cNvGrpSpPr/>
          <p:nvPr/>
        </p:nvGrpSpPr>
        <p:grpSpPr>
          <a:xfrm>
            <a:off x="2205474" y="5405033"/>
            <a:ext cx="730868" cy="215568"/>
            <a:chOff x="2579179" y="6092285"/>
            <a:chExt cx="854710" cy="252095"/>
          </a:xfrm>
        </p:grpSpPr>
        <p:sp>
          <p:nvSpPr>
            <p:cNvPr id="25" name="object 25"/>
            <p:cNvSpPr/>
            <p:nvPr/>
          </p:nvSpPr>
          <p:spPr>
            <a:xfrm>
              <a:off x="2753201" y="6092285"/>
              <a:ext cx="90011" cy="2504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6" name="object 26"/>
            <p:cNvSpPr/>
            <p:nvPr/>
          </p:nvSpPr>
          <p:spPr>
            <a:xfrm>
              <a:off x="2579179" y="6151816"/>
              <a:ext cx="154114" cy="1924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7" name="object 27"/>
            <p:cNvSpPr/>
            <p:nvPr/>
          </p:nvSpPr>
          <p:spPr>
            <a:xfrm>
              <a:off x="2869120" y="6151816"/>
              <a:ext cx="267081" cy="1924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8" name="object 28"/>
            <p:cNvSpPr/>
            <p:nvPr/>
          </p:nvSpPr>
          <p:spPr>
            <a:xfrm>
              <a:off x="3169824" y="6092285"/>
              <a:ext cx="90011" cy="2504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9" name="object 29"/>
            <p:cNvSpPr/>
            <p:nvPr/>
          </p:nvSpPr>
          <p:spPr>
            <a:xfrm>
              <a:off x="3284220" y="6156388"/>
              <a:ext cx="149637" cy="1878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30" name="object 30"/>
          <p:cNvSpPr/>
          <p:nvPr/>
        </p:nvSpPr>
        <p:spPr>
          <a:xfrm>
            <a:off x="2978016" y="5455938"/>
            <a:ext cx="238890" cy="1644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31" name="object 31"/>
          <p:cNvGrpSpPr/>
          <p:nvPr/>
        </p:nvGrpSpPr>
        <p:grpSpPr>
          <a:xfrm>
            <a:off x="3325152" y="5399820"/>
            <a:ext cx="316022" cy="220998"/>
            <a:chOff x="3888581" y="6086189"/>
            <a:chExt cx="369570" cy="258445"/>
          </a:xfrm>
        </p:grpSpPr>
        <p:sp>
          <p:nvSpPr>
            <p:cNvPr id="32" name="object 32"/>
            <p:cNvSpPr/>
            <p:nvPr/>
          </p:nvSpPr>
          <p:spPr>
            <a:xfrm>
              <a:off x="3888581" y="6086189"/>
              <a:ext cx="160655" cy="258445"/>
            </a:xfrm>
            <a:custGeom>
              <a:avLst/>
              <a:gdLst/>
              <a:ahLst/>
              <a:cxnLst/>
              <a:rect l="l" t="t" r="r" b="b"/>
              <a:pathLst>
                <a:path w="160654" h="258445">
                  <a:moveTo>
                    <a:pt x="0" y="161829"/>
                  </a:moveTo>
                  <a:lnTo>
                    <a:pt x="5183" y="123173"/>
                  </a:lnTo>
                  <a:lnTo>
                    <a:pt x="28098" y="84439"/>
                  </a:lnTo>
                  <a:lnTo>
                    <a:pt x="66715" y="66462"/>
                  </a:lnTo>
                  <a:lnTo>
                    <a:pt x="77914" y="65627"/>
                  </a:lnTo>
                  <a:lnTo>
                    <a:pt x="85867" y="66174"/>
                  </a:lnTo>
                  <a:lnTo>
                    <a:pt x="124229" y="86199"/>
                  </a:lnTo>
                  <a:lnTo>
                    <a:pt x="128206" y="91630"/>
                  </a:lnTo>
                  <a:lnTo>
                    <a:pt x="128206" y="0"/>
                  </a:lnTo>
                  <a:lnTo>
                    <a:pt x="160305" y="0"/>
                  </a:lnTo>
                  <a:lnTo>
                    <a:pt x="160305" y="254984"/>
                  </a:lnTo>
                  <a:lnTo>
                    <a:pt x="131254" y="254984"/>
                  </a:lnTo>
                  <a:lnTo>
                    <a:pt x="131254" y="164877"/>
                  </a:lnTo>
                  <a:lnTo>
                    <a:pt x="130373" y="147503"/>
                  </a:lnTo>
                  <a:lnTo>
                    <a:pt x="116014" y="109918"/>
                  </a:lnTo>
                  <a:lnTo>
                    <a:pt x="80962" y="91630"/>
                  </a:lnTo>
                  <a:lnTo>
                    <a:pt x="70929" y="92749"/>
                  </a:lnTo>
                  <a:lnTo>
                    <a:pt x="39814" y="118458"/>
                  </a:lnTo>
                  <a:lnTo>
                    <a:pt x="32099" y="161829"/>
                  </a:lnTo>
                  <a:lnTo>
                    <a:pt x="32099" y="241354"/>
                  </a:lnTo>
                  <a:lnTo>
                    <a:pt x="29598" y="239515"/>
                  </a:lnTo>
                  <a:lnTo>
                    <a:pt x="5183" y="201343"/>
                  </a:lnTo>
                  <a:lnTo>
                    <a:pt x="572" y="176132"/>
                  </a:lnTo>
                  <a:lnTo>
                    <a:pt x="0" y="161829"/>
                  </a:lnTo>
                  <a:close/>
                </a:path>
                <a:path w="160654" h="258445">
                  <a:moveTo>
                    <a:pt x="32099" y="241354"/>
                  </a:moveTo>
                  <a:lnTo>
                    <a:pt x="32099" y="161829"/>
                  </a:lnTo>
                  <a:lnTo>
                    <a:pt x="32980" y="178791"/>
                  </a:lnTo>
                  <a:lnTo>
                    <a:pt x="35718" y="193155"/>
                  </a:lnTo>
                  <a:lnTo>
                    <a:pt x="63162" y="228981"/>
                  </a:lnTo>
                  <a:lnTo>
                    <a:pt x="82486" y="233553"/>
                  </a:lnTo>
                  <a:lnTo>
                    <a:pt x="92249" y="232433"/>
                  </a:lnTo>
                  <a:lnTo>
                    <a:pt x="123539" y="206762"/>
                  </a:lnTo>
                  <a:lnTo>
                    <a:pt x="131254" y="164877"/>
                  </a:lnTo>
                  <a:lnTo>
                    <a:pt x="131254" y="230505"/>
                  </a:lnTo>
                  <a:lnTo>
                    <a:pt x="121229" y="242561"/>
                  </a:lnTo>
                  <a:lnTo>
                    <a:pt x="109347" y="251162"/>
                  </a:lnTo>
                  <a:lnTo>
                    <a:pt x="95464" y="256316"/>
                  </a:lnTo>
                  <a:lnTo>
                    <a:pt x="79438" y="258032"/>
                  </a:lnTo>
                  <a:lnTo>
                    <a:pt x="68239" y="257413"/>
                  </a:lnTo>
                  <a:lnTo>
                    <a:pt x="57638" y="255365"/>
                  </a:lnTo>
                  <a:lnTo>
                    <a:pt x="47626" y="251602"/>
                  </a:lnTo>
                  <a:lnTo>
                    <a:pt x="38195" y="245840"/>
                  </a:lnTo>
                  <a:lnTo>
                    <a:pt x="32099" y="2413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3" name="object 33"/>
            <p:cNvSpPr/>
            <p:nvPr/>
          </p:nvSpPr>
          <p:spPr>
            <a:xfrm>
              <a:off x="4085463" y="6151816"/>
              <a:ext cx="172497" cy="19240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3748035" y="5399820"/>
            <a:ext cx="1027343" cy="220998"/>
            <a:chOff x="4383119" y="6086189"/>
            <a:chExt cx="1201420" cy="258445"/>
          </a:xfrm>
        </p:grpSpPr>
        <p:sp>
          <p:nvSpPr>
            <p:cNvPr id="35" name="object 35"/>
            <p:cNvSpPr/>
            <p:nvPr/>
          </p:nvSpPr>
          <p:spPr>
            <a:xfrm>
              <a:off x="4383119" y="6151816"/>
              <a:ext cx="154114" cy="1924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6" name="object 36"/>
            <p:cNvSpPr/>
            <p:nvPr/>
          </p:nvSpPr>
          <p:spPr>
            <a:xfrm>
              <a:off x="4573905" y="6086195"/>
              <a:ext cx="32384" cy="255270"/>
            </a:xfrm>
            <a:custGeom>
              <a:avLst/>
              <a:gdLst/>
              <a:ahLst/>
              <a:cxnLst/>
              <a:rect l="l" t="t" r="r" b="b"/>
              <a:pathLst>
                <a:path w="32385" h="255270">
                  <a:moveTo>
                    <a:pt x="32004" y="70192"/>
                  </a:moveTo>
                  <a:lnTo>
                    <a:pt x="0" y="70192"/>
                  </a:lnTo>
                  <a:lnTo>
                    <a:pt x="0" y="254977"/>
                  </a:lnTo>
                  <a:lnTo>
                    <a:pt x="32004" y="254977"/>
                  </a:lnTo>
                  <a:lnTo>
                    <a:pt x="32004" y="70192"/>
                  </a:lnTo>
                  <a:close/>
                </a:path>
                <a:path w="32385" h="255270">
                  <a:moveTo>
                    <a:pt x="32004" y="0"/>
                  </a:moveTo>
                  <a:lnTo>
                    <a:pt x="0" y="0"/>
                  </a:lnTo>
                  <a:lnTo>
                    <a:pt x="0" y="35140"/>
                  </a:lnTo>
                  <a:lnTo>
                    <a:pt x="32004" y="35140"/>
                  </a:lnTo>
                  <a:lnTo>
                    <a:pt x="32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7" name="object 37"/>
            <p:cNvSpPr/>
            <p:nvPr/>
          </p:nvSpPr>
          <p:spPr>
            <a:xfrm>
              <a:off x="4641056" y="6151816"/>
              <a:ext cx="152590" cy="1924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8" name="object 38"/>
            <p:cNvSpPr/>
            <p:nvPr/>
          </p:nvSpPr>
          <p:spPr>
            <a:xfrm>
              <a:off x="4814982" y="6092285"/>
              <a:ext cx="276225" cy="2519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9" name="object 39"/>
            <p:cNvSpPr/>
            <p:nvPr/>
          </p:nvSpPr>
          <p:spPr>
            <a:xfrm>
              <a:off x="5129403" y="6151816"/>
              <a:ext cx="248697" cy="18935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0" name="object 40"/>
            <p:cNvSpPr/>
            <p:nvPr/>
          </p:nvSpPr>
          <p:spPr>
            <a:xfrm>
              <a:off x="5414772" y="6151929"/>
              <a:ext cx="169354" cy="19222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4883352" y="5399820"/>
            <a:ext cx="1544271" cy="278555"/>
            <a:chOff x="5710809" y="6086189"/>
            <a:chExt cx="1805939" cy="325755"/>
          </a:xfrm>
        </p:grpSpPr>
        <p:sp>
          <p:nvSpPr>
            <p:cNvPr id="42" name="object 42"/>
            <p:cNvSpPr/>
            <p:nvPr/>
          </p:nvSpPr>
          <p:spPr>
            <a:xfrm>
              <a:off x="5710809" y="6151816"/>
              <a:ext cx="172497" cy="19240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3" name="object 43"/>
            <p:cNvSpPr/>
            <p:nvPr/>
          </p:nvSpPr>
          <p:spPr>
            <a:xfrm>
              <a:off x="5919882" y="6151816"/>
              <a:ext cx="160655" cy="259715"/>
            </a:xfrm>
            <a:custGeom>
              <a:avLst/>
              <a:gdLst/>
              <a:ahLst/>
              <a:cxnLst/>
              <a:rect l="l" t="t" r="r" b="b"/>
              <a:pathLst>
                <a:path w="160654" h="259714">
                  <a:moveTo>
                    <a:pt x="0" y="259556"/>
                  </a:moveTo>
                  <a:lnTo>
                    <a:pt x="0" y="4572"/>
                  </a:lnTo>
                  <a:lnTo>
                    <a:pt x="29051" y="4572"/>
                  </a:lnTo>
                  <a:lnTo>
                    <a:pt x="29051" y="27527"/>
                  </a:lnTo>
                  <a:lnTo>
                    <a:pt x="33885" y="21215"/>
                  </a:lnTo>
                  <a:lnTo>
                    <a:pt x="73573" y="547"/>
                  </a:lnTo>
                  <a:lnTo>
                    <a:pt x="82486" y="0"/>
                  </a:lnTo>
                  <a:lnTo>
                    <a:pt x="93630" y="834"/>
                  </a:lnTo>
                  <a:lnTo>
                    <a:pt x="132221" y="18811"/>
                  </a:lnTo>
                  <a:lnTo>
                    <a:pt x="155162" y="57522"/>
                  </a:lnTo>
                  <a:lnTo>
                    <a:pt x="160305" y="94678"/>
                  </a:lnTo>
                  <a:lnTo>
                    <a:pt x="159710" y="109004"/>
                  </a:lnTo>
                  <a:lnTo>
                    <a:pt x="149637" y="146589"/>
                  </a:lnTo>
                  <a:lnTo>
                    <a:pt x="128206" y="175515"/>
                  </a:lnTo>
                  <a:lnTo>
                    <a:pt x="128206" y="94678"/>
                  </a:lnTo>
                  <a:lnTo>
                    <a:pt x="127325" y="78423"/>
                  </a:lnTo>
                  <a:lnTo>
                    <a:pt x="112966" y="42767"/>
                  </a:lnTo>
                  <a:lnTo>
                    <a:pt x="79438" y="24479"/>
                  </a:lnTo>
                  <a:lnTo>
                    <a:pt x="69405" y="25622"/>
                  </a:lnTo>
                  <a:lnTo>
                    <a:pt x="37171" y="53069"/>
                  </a:lnTo>
                  <a:lnTo>
                    <a:pt x="27527" y="97726"/>
                  </a:lnTo>
                  <a:lnTo>
                    <a:pt x="27527" y="259556"/>
                  </a:lnTo>
                  <a:lnTo>
                    <a:pt x="0" y="259556"/>
                  </a:lnTo>
                  <a:close/>
                </a:path>
                <a:path w="160654" h="259714">
                  <a:moveTo>
                    <a:pt x="27527" y="259556"/>
                  </a:moveTo>
                  <a:lnTo>
                    <a:pt x="27527" y="97726"/>
                  </a:lnTo>
                  <a:lnTo>
                    <a:pt x="28622" y="114021"/>
                  </a:lnTo>
                  <a:lnTo>
                    <a:pt x="31718" y="128289"/>
                  </a:lnTo>
                  <a:lnTo>
                    <a:pt x="58590" y="163353"/>
                  </a:lnTo>
                  <a:lnTo>
                    <a:pt x="77914" y="167925"/>
                  </a:lnTo>
                  <a:lnTo>
                    <a:pt x="87891" y="166782"/>
                  </a:lnTo>
                  <a:lnTo>
                    <a:pt x="119848" y="139349"/>
                  </a:lnTo>
                  <a:lnTo>
                    <a:pt x="128206" y="94678"/>
                  </a:lnTo>
                  <a:lnTo>
                    <a:pt x="128206" y="175515"/>
                  </a:lnTo>
                  <a:lnTo>
                    <a:pt x="89725" y="191809"/>
                  </a:lnTo>
                  <a:lnTo>
                    <a:pt x="79438" y="192405"/>
                  </a:lnTo>
                  <a:lnTo>
                    <a:pt x="71668" y="192095"/>
                  </a:lnTo>
                  <a:lnTo>
                    <a:pt x="35194" y="174695"/>
                  </a:lnTo>
                  <a:lnTo>
                    <a:pt x="30575" y="169449"/>
                  </a:lnTo>
                  <a:lnTo>
                    <a:pt x="30575" y="259556"/>
                  </a:lnTo>
                  <a:lnTo>
                    <a:pt x="27527" y="2595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4" name="object 44"/>
            <p:cNvSpPr/>
            <p:nvPr/>
          </p:nvSpPr>
          <p:spPr>
            <a:xfrm>
              <a:off x="6107620" y="6151816"/>
              <a:ext cx="169449" cy="19240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5" name="object 45"/>
            <p:cNvSpPr/>
            <p:nvPr/>
          </p:nvSpPr>
          <p:spPr>
            <a:xfrm>
              <a:off x="6315170" y="6151816"/>
              <a:ext cx="279273" cy="19235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6" name="object 46"/>
            <p:cNvSpPr/>
            <p:nvPr/>
          </p:nvSpPr>
          <p:spPr>
            <a:xfrm>
              <a:off x="6623494" y="6151816"/>
              <a:ext cx="160210" cy="19240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7" name="object 47"/>
            <p:cNvSpPr/>
            <p:nvPr/>
          </p:nvSpPr>
          <p:spPr>
            <a:xfrm>
              <a:off x="6812750" y="6086195"/>
              <a:ext cx="30480" cy="255270"/>
            </a:xfrm>
            <a:custGeom>
              <a:avLst/>
              <a:gdLst/>
              <a:ahLst/>
              <a:cxnLst/>
              <a:rect l="l" t="t" r="r" b="b"/>
              <a:pathLst>
                <a:path w="30479" h="255270">
                  <a:moveTo>
                    <a:pt x="30480" y="70192"/>
                  </a:moveTo>
                  <a:lnTo>
                    <a:pt x="0" y="70192"/>
                  </a:lnTo>
                  <a:lnTo>
                    <a:pt x="0" y="254977"/>
                  </a:lnTo>
                  <a:lnTo>
                    <a:pt x="30480" y="254977"/>
                  </a:lnTo>
                  <a:lnTo>
                    <a:pt x="30480" y="70192"/>
                  </a:lnTo>
                  <a:close/>
                </a:path>
                <a:path w="30479" h="255270">
                  <a:moveTo>
                    <a:pt x="30480" y="0"/>
                  </a:moveTo>
                  <a:lnTo>
                    <a:pt x="0" y="0"/>
                  </a:lnTo>
                  <a:lnTo>
                    <a:pt x="0" y="35140"/>
                  </a:lnTo>
                  <a:lnTo>
                    <a:pt x="30480" y="35140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8" name="object 48"/>
            <p:cNvSpPr/>
            <p:nvPr/>
          </p:nvSpPr>
          <p:spPr>
            <a:xfrm>
              <a:off x="6879907" y="6151816"/>
              <a:ext cx="172497" cy="19240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9" name="object 49"/>
            <p:cNvSpPr/>
            <p:nvPr/>
          </p:nvSpPr>
          <p:spPr>
            <a:xfrm>
              <a:off x="7088981" y="6151816"/>
              <a:ext cx="149542" cy="189356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0" name="object 50"/>
            <p:cNvSpPr/>
            <p:nvPr/>
          </p:nvSpPr>
          <p:spPr>
            <a:xfrm>
              <a:off x="7276623" y="6151846"/>
              <a:ext cx="170973" cy="19228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1" name="object 51"/>
            <p:cNvSpPr/>
            <p:nvPr/>
          </p:nvSpPr>
          <p:spPr>
            <a:xfrm>
              <a:off x="7484364" y="6086856"/>
              <a:ext cx="32384" cy="254635"/>
            </a:xfrm>
            <a:custGeom>
              <a:avLst/>
              <a:gdLst/>
              <a:ahLst/>
              <a:cxnLst/>
              <a:rect l="l" t="t" r="r" b="b"/>
              <a:pathLst>
                <a:path w="32384" h="254635">
                  <a:moveTo>
                    <a:pt x="0" y="254508"/>
                  </a:moveTo>
                  <a:lnTo>
                    <a:pt x="0" y="0"/>
                  </a:lnTo>
                  <a:lnTo>
                    <a:pt x="32004" y="0"/>
                  </a:lnTo>
                  <a:lnTo>
                    <a:pt x="32004" y="254508"/>
                  </a:lnTo>
                  <a:lnTo>
                    <a:pt x="0" y="2545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52" name="object 52"/>
          <p:cNvSpPr/>
          <p:nvPr/>
        </p:nvSpPr>
        <p:spPr>
          <a:xfrm>
            <a:off x="6536929" y="5399825"/>
            <a:ext cx="173758" cy="218283"/>
          </a:xfrm>
          <a:custGeom>
            <a:avLst/>
            <a:gdLst/>
            <a:ahLst/>
            <a:cxnLst/>
            <a:rect l="l" t="t" r="r" b="b"/>
            <a:pathLst>
              <a:path w="203200" h="255270">
                <a:moveTo>
                  <a:pt x="203200" y="0"/>
                </a:moveTo>
                <a:lnTo>
                  <a:pt x="116840" y="0"/>
                </a:lnTo>
                <a:lnTo>
                  <a:pt x="83820" y="0"/>
                </a:lnTo>
                <a:lnTo>
                  <a:pt x="0" y="0"/>
                </a:lnTo>
                <a:lnTo>
                  <a:pt x="0" y="29044"/>
                </a:lnTo>
                <a:lnTo>
                  <a:pt x="83820" y="29044"/>
                </a:lnTo>
                <a:lnTo>
                  <a:pt x="83820" y="254977"/>
                </a:lnTo>
                <a:lnTo>
                  <a:pt x="116840" y="254977"/>
                </a:lnTo>
                <a:lnTo>
                  <a:pt x="116840" y="29044"/>
                </a:lnTo>
                <a:lnTo>
                  <a:pt x="203200" y="29044"/>
                </a:lnTo>
                <a:lnTo>
                  <a:pt x="203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3" name="object 53"/>
          <p:cNvSpPr/>
          <p:nvPr/>
        </p:nvSpPr>
        <p:spPr>
          <a:xfrm>
            <a:off x="6740388" y="5399825"/>
            <a:ext cx="170500" cy="218283"/>
          </a:xfrm>
          <a:custGeom>
            <a:avLst/>
            <a:gdLst/>
            <a:ahLst/>
            <a:cxnLst/>
            <a:rect l="l" t="t" r="r" b="b"/>
            <a:pathLst>
              <a:path w="199390" h="255270">
                <a:moveTo>
                  <a:pt x="199390" y="0"/>
                </a:moveTo>
                <a:lnTo>
                  <a:pt x="166370" y="0"/>
                </a:lnTo>
                <a:lnTo>
                  <a:pt x="166370" y="103822"/>
                </a:lnTo>
                <a:lnTo>
                  <a:pt x="33020" y="103822"/>
                </a:lnTo>
                <a:lnTo>
                  <a:pt x="33020" y="0"/>
                </a:lnTo>
                <a:lnTo>
                  <a:pt x="0" y="0"/>
                </a:lnTo>
                <a:lnTo>
                  <a:pt x="0" y="254977"/>
                </a:lnTo>
                <a:lnTo>
                  <a:pt x="33020" y="254977"/>
                </a:lnTo>
                <a:lnTo>
                  <a:pt x="33020" y="134391"/>
                </a:lnTo>
                <a:lnTo>
                  <a:pt x="166370" y="134391"/>
                </a:lnTo>
                <a:lnTo>
                  <a:pt x="166370" y="254977"/>
                </a:lnTo>
                <a:lnTo>
                  <a:pt x="199390" y="254977"/>
                </a:lnTo>
                <a:lnTo>
                  <a:pt x="199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4" name="object 54"/>
          <p:cNvSpPr/>
          <p:nvPr/>
        </p:nvSpPr>
        <p:spPr>
          <a:xfrm>
            <a:off x="7115812" y="5591714"/>
            <a:ext cx="5430" cy="26607"/>
          </a:xfrm>
          <a:custGeom>
            <a:avLst/>
            <a:gdLst/>
            <a:ahLst/>
            <a:cxnLst/>
            <a:rect l="l" t="t" r="r" b="b"/>
            <a:pathLst>
              <a:path w="6350" h="31114">
                <a:moveTo>
                  <a:pt x="6350" y="0"/>
                </a:moveTo>
                <a:lnTo>
                  <a:pt x="6350" y="30575"/>
                </a:lnTo>
                <a:lnTo>
                  <a:pt x="0" y="30575"/>
                </a:lnTo>
                <a:lnTo>
                  <a:pt x="0" y="0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5" name="object 55"/>
          <p:cNvSpPr/>
          <p:nvPr/>
        </p:nvSpPr>
        <p:spPr>
          <a:xfrm>
            <a:off x="7108210" y="5399820"/>
            <a:ext cx="7602" cy="24977"/>
          </a:xfrm>
          <a:custGeom>
            <a:avLst/>
            <a:gdLst/>
            <a:ahLst/>
            <a:cxnLst/>
            <a:rect l="l" t="t" r="r" b="b"/>
            <a:pathLst>
              <a:path w="8890" h="29210">
                <a:moveTo>
                  <a:pt x="8890" y="0"/>
                </a:moveTo>
                <a:lnTo>
                  <a:pt x="8890" y="29051"/>
                </a:lnTo>
                <a:lnTo>
                  <a:pt x="0" y="29051"/>
                </a:lnTo>
                <a:lnTo>
                  <a:pt x="0" y="0"/>
                </a:lnTo>
                <a:lnTo>
                  <a:pt x="8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7108210" y="5591714"/>
            <a:ext cx="7602" cy="26607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890" y="0"/>
                </a:moveTo>
                <a:lnTo>
                  <a:pt x="8890" y="30575"/>
                </a:lnTo>
                <a:lnTo>
                  <a:pt x="0" y="30575"/>
                </a:lnTo>
                <a:lnTo>
                  <a:pt x="0" y="0"/>
                </a:lnTo>
                <a:lnTo>
                  <a:pt x="8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6986581" y="5399820"/>
            <a:ext cx="121630" cy="24977"/>
          </a:xfrm>
          <a:custGeom>
            <a:avLst/>
            <a:gdLst/>
            <a:ahLst/>
            <a:cxnLst/>
            <a:rect l="l" t="t" r="r" b="b"/>
            <a:pathLst>
              <a:path w="142240" h="29210">
                <a:moveTo>
                  <a:pt x="142239" y="0"/>
                </a:moveTo>
                <a:lnTo>
                  <a:pt x="142239" y="29051"/>
                </a:lnTo>
                <a:lnTo>
                  <a:pt x="0" y="29051"/>
                </a:lnTo>
                <a:lnTo>
                  <a:pt x="0" y="0"/>
                </a:lnTo>
                <a:lnTo>
                  <a:pt x="142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6986581" y="5492508"/>
            <a:ext cx="121630" cy="24977"/>
          </a:xfrm>
          <a:custGeom>
            <a:avLst/>
            <a:gdLst/>
            <a:ahLst/>
            <a:cxnLst/>
            <a:rect l="l" t="t" r="r" b="b"/>
            <a:pathLst>
              <a:path w="142240" h="29210">
                <a:moveTo>
                  <a:pt x="142239" y="0"/>
                </a:moveTo>
                <a:lnTo>
                  <a:pt x="142239" y="29051"/>
                </a:lnTo>
                <a:lnTo>
                  <a:pt x="0" y="29051"/>
                </a:lnTo>
                <a:lnTo>
                  <a:pt x="0" y="0"/>
                </a:lnTo>
                <a:lnTo>
                  <a:pt x="142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6958345" y="5399825"/>
            <a:ext cx="149866" cy="218283"/>
          </a:xfrm>
          <a:custGeom>
            <a:avLst/>
            <a:gdLst/>
            <a:ahLst/>
            <a:cxnLst/>
            <a:rect l="l" t="t" r="r" b="b"/>
            <a:pathLst>
              <a:path w="175259" h="255270">
                <a:moveTo>
                  <a:pt x="175260" y="224409"/>
                </a:moveTo>
                <a:lnTo>
                  <a:pt x="33020" y="224409"/>
                </a:lnTo>
                <a:lnTo>
                  <a:pt x="33020" y="0"/>
                </a:lnTo>
                <a:lnTo>
                  <a:pt x="0" y="0"/>
                </a:lnTo>
                <a:lnTo>
                  <a:pt x="0" y="254977"/>
                </a:lnTo>
                <a:lnTo>
                  <a:pt x="33020" y="254977"/>
                </a:lnTo>
                <a:lnTo>
                  <a:pt x="175260" y="254977"/>
                </a:lnTo>
                <a:lnTo>
                  <a:pt x="175260" y="224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61953" y="1176530"/>
            <a:ext cx="299189" cy="275840"/>
          </a:xfrm>
          <a:custGeom>
            <a:avLst/>
            <a:gdLst/>
            <a:ahLst/>
            <a:cxnLst/>
            <a:rect l="l" t="t" r="r" b="b"/>
            <a:pathLst>
              <a:path w="349885" h="322580">
                <a:moveTo>
                  <a:pt x="0" y="315944"/>
                </a:moveTo>
                <a:lnTo>
                  <a:pt x="0" y="12192"/>
                </a:lnTo>
                <a:lnTo>
                  <a:pt x="1524" y="7620"/>
                </a:lnTo>
                <a:lnTo>
                  <a:pt x="6096" y="4572"/>
                </a:lnTo>
                <a:lnTo>
                  <a:pt x="9144" y="1524"/>
                </a:lnTo>
                <a:lnTo>
                  <a:pt x="13716" y="0"/>
                </a:lnTo>
                <a:lnTo>
                  <a:pt x="53435" y="0"/>
                </a:lnTo>
                <a:lnTo>
                  <a:pt x="58007" y="1524"/>
                </a:lnTo>
                <a:lnTo>
                  <a:pt x="61055" y="1524"/>
                </a:lnTo>
                <a:lnTo>
                  <a:pt x="65627" y="3048"/>
                </a:lnTo>
                <a:lnTo>
                  <a:pt x="68675" y="6096"/>
                </a:lnTo>
                <a:lnTo>
                  <a:pt x="71723" y="7620"/>
                </a:lnTo>
                <a:lnTo>
                  <a:pt x="73247" y="10668"/>
                </a:lnTo>
                <a:lnTo>
                  <a:pt x="76295" y="13716"/>
                </a:lnTo>
                <a:lnTo>
                  <a:pt x="77819" y="16764"/>
                </a:lnTo>
                <a:lnTo>
                  <a:pt x="80867" y="25908"/>
                </a:lnTo>
                <a:lnTo>
                  <a:pt x="174021" y="257937"/>
                </a:lnTo>
                <a:lnTo>
                  <a:pt x="175545" y="257937"/>
                </a:lnTo>
                <a:lnTo>
                  <a:pt x="271653" y="25908"/>
                </a:lnTo>
                <a:lnTo>
                  <a:pt x="273177" y="21336"/>
                </a:lnTo>
                <a:lnTo>
                  <a:pt x="276225" y="16764"/>
                </a:lnTo>
                <a:lnTo>
                  <a:pt x="279273" y="10668"/>
                </a:lnTo>
                <a:lnTo>
                  <a:pt x="282321" y="7620"/>
                </a:lnTo>
                <a:lnTo>
                  <a:pt x="285369" y="6096"/>
                </a:lnTo>
                <a:lnTo>
                  <a:pt x="286893" y="3048"/>
                </a:lnTo>
                <a:lnTo>
                  <a:pt x="289941" y="1524"/>
                </a:lnTo>
                <a:lnTo>
                  <a:pt x="292989" y="1524"/>
                </a:lnTo>
                <a:lnTo>
                  <a:pt x="296037" y="0"/>
                </a:lnTo>
                <a:lnTo>
                  <a:pt x="338804" y="0"/>
                </a:lnTo>
                <a:lnTo>
                  <a:pt x="341852" y="3048"/>
                </a:lnTo>
                <a:lnTo>
                  <a:pt x="344900" y="4572"/>
                </a:lnTo>
                <a:lnTo>
                  <a:pt x="344900" y="6096"/>
                </a:lnTo>
                <a:lnTo>
                  <a:pt x="346424" y="7620"/>
                </a:lnTo>
                <a:lnTo>
                  <a:pt x="347948" y="10668"/>
                </a:lnTo>
                <a:lnTo>
                  <a:pt x="349472" y="12192"/>
                </a:lnTo>
                <a:lnTo>
                  <a:pt x="349472" y="317468"/>
                </a:lnTo>
                <a:lnTo>
                  <a:pt x="347948" y="317468"/>
                </a:lnTo>
                <a:lnTo>
                  <a:pt x="347948" y="318992"/>
                </a:lnTo>
                <a:lnTo>
                  <a:pt x="346424" y="318992"/>
                </a:lnTo>
                <a:lnTo>
                  <a:pt x="344900" y="320611"/>
                </a:lnTo>
                <a:lnTo>
                  <a:pt x="341852" y="320611"/>
                </a:lnTo>
                <a:lnTo>
                  <a:pt x="338804" y="322135"/>
                </a:lnTo>
                <a:lnTo>
                  <a:pt x="318992" y="322135"/>
                </a:lnTo>
                <a:lnTo>
                  <a:pt x="315944" y="320611"/>
                </a:lnTo>
                <a:lnTo>
                  <a:pt x="312896" y="320611"/>
                </a:lnTo>
                <a:lnTo>
                  <a:pt x="311372" y="318992"/>
                </a:lnTo>
                <a:lnTo>
                  <a:pt x="309848" y="318992"/>
                </a:lnTo>
                <a:lnTo>
                  <a:pt x="309848" y="317468"/>
                </a:lnTo>
                <a:lnTo>
                  <a:pt x="308324" y="317468"/>
                </a:lnTo>
                <a:lnTo>
                  <a:pt x="308324" y="35052"/>
                </a:lnTo>
                <a:lnTo>
                  <a:pt x="193833" y="315944"/>
                </a:lnTo>
                <a:lnTo>
                  <a:pt x="192309" y="315944"/>
                </a:lnTo>
                <a:lnTo>
                  <a:pt x="192309" y="317468"/>
                </a:lnTo>
                <a:lnTo>
                  <a:pt x="190785" y="318992"/>
                </a:lnTo>
                <a:lnTo>
                  <a:pt x="189261" y="320611"/>
                </a:lnTo>
                <a:lnTo>
                  <a:pt x="184689" y="320611"/>
                </a:lnTo>
                <a:lnTo>
                  <a:pt x="183165" y="322135"/>
                </a:lnTo>
                <a:lnTo>
                  <a:pt x="160210" y="322135"/>
                </a:lnTo>
                <a:lnTo>
                  <a:pt x="158686" y="320611"/>
                </a:lnTo>
                <a:lnTo>
                  <a:pt x="155638" y="320611"/>
                </a:lnTo>
                <a:lnTo>
                  <a:pt x="154114" y="318992"/>
                </a:lnTo>
                <a:lnTo>
                  <a:pt x="152590" y="317468"/>
                </a:lnTo>
                <a:lnTo>
                  <a:pt x="152590" y="315944"/>
                </a:lnTo>
                <a:lnTo>
                  <a:pt x="151066" y="315944"/>
                </a:lnTo>
                <a:lnTo>
                  <a:pt x="42767" y="35052"/>
                </a:lnTo>
                <a:lnTo>
                  <a:pt x="41243" y="35052"/>
                </a:lnTo>
                <a:lnTo>
                  <a:pt x="41243" y="317468"/>
                </a:lnTo>
                <a:lnTo>
                  <a:pt x="39719" y="318992"/>
                </a:lnTo>
                <a:lnTo>
                  <a:pt x="36671" y="320611"/>
                </a:lnTo>
                <a:lnTo>
                  <a:pt x="33623" y="320611"/>
                </a:lnTo>
                <a:lnTo>
                  <a:pt x="30575" y="322135"/>
                </a:lnTo>
                <a:lnTo>
                  <a:pt x="10668" y="322135"/>
                </a:lnTo>
                <a:lnTo>
                  <a:pt x="7620" y="320611"/>
                </a:lnTo>
                <a:lnTo>
                  <a:pt x="4572" y="320611"/>
                </a:lnTo>
                <a:lnTo>
                  <a:pt x="3048" y="318992"/>
                </a:lnTo>
                <a:lnTo>
                  <a:pt x="1524" y="318992"/>
                </a:lnTo>
                <a:lnTo>
                  <a:pt x="1524" y="317468"/>
                </a:lnTo>
                <a:lnTo>
                  <a:pt x="0" y="315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3205091" y="1091665"/>
            <a:ext cx="774308" cy="399642"/>
          </a:xfrm>
          <a:custGeom>
            <a:avLst/>
            <a:gdLst/>
            <a:ahLst/>
            <a:cxnLst/>
            <a:rect l="l" t="t" r="r" b="b"/>
            <a:pathLst>
              <a:path w="905510" h="467359">
                <a:moveTo>
                  <a:pt x="213639" y="6096"/>
                </a:moveTo>
                <a:lnTo>
                  <a:pt x="212115" y="4572"/>
                </a:lnTo>
                <a:lnTo>
                  <a:pt x="212115" y="3048"/>
                </a:lnTo>
                <a:lnTo>
                  <a:pt x="209067" y="3048"/>
                </a:lnTo>
                <a:lnTo>
                  <a:pt x="206019" y="1524"/>
                </a:lnTo>
                <a:lnTo>
                  <a:pt x="204495" y="1524"/>
                </a:lnTo>
                <a:lnTo>
                  <a:pt x="199923" y="0"/>
                </a:lnTo>
                <a:lnTo>
                  <a:pt x="190779" y="0"/>
                </a:lnTo>
                <a:lnTo>
                  <a:pt x="187731" y="1524"/>
                </a:lnTo>
                <a:lnTo>
                  <a:pt x="178587" y="1524"/>
                </a:lnTo>
                <a:lnTo>
                  <a:pt x="177063" y="3048"/>
                </a:lnTo>
                <a:lnTo>
                  <a:pt x="174015" y="3048"/>
                </a:lnTo>
                <a:lnTo>
                  <a:pt x="172491" y="4572"/>
                </a:lnTo>
                <a:lnTo>
                  <a:pt x="170967" y="4572"/>
                </a:lnTo>
                <a:lnTo>
                  <a:pt x="164871" y="10668"/>
                </a:lnTo>
                <a:lnTo>
                  <a:pt x="119062" y="62572"/>
                </a:lnTo>
                <a:lnTo>
                  <a:pt x="117538" y="65620"/>
                </a:lnTo>
                <a:lnTo>
                  <a:pt x="116014" y="67144"/>
                </a:lnTo>
                <a:lnTo>
                  <a:pt x="116014" y="71716"/>
                </a:lnTo>
                <a:lnTo>
                  <a:pt x="117538" y="71716"/>
                </a:lnTo>
                <a:lnTo>
                  <a:pt x="119062" y="73240"/>
                </a:lnTo>
                <a:lnTo>
                  <a:pt x="143446" y="73240"/>
                </a:lnTo>
                <a:lnTo>
                  <a:pt x="144970" y="71716"/>
                </a:lnTo>
                <a:lnTo>
                  <a:pt x="146494" y="71716"/>
                </a:lnTo>
                <a:lnTo>
                  <a:pt x="148107" y="70192"/>
                </a:lnTo>
                <a:lnTo>
                  <a:pt x="149631" y="70192"/>
                </a:lnTo>
                <a:lnTo>
                  <a:pt x="154203" y="65620"/>
                </a:lnTo>
                <a:lnTo>
                  <a:pt x="210591" y="13716"/>
                </a:lnTo>
                <a:lnTo>
                  <a:pt x="213639" y="10668"/>
                </a:lnTo>
                <a:lnTo>
                  <a:pt x="213639" y="6096"/>
                </a:lnTo>
                <a:close/>
              </a:path>
              <a:path w="905510" h="467359">
                <a:moveTo>
                  <a:pt x="276225" y="410616"/>
                </a:moveTo>
                <a:lnTo>
                  <a:pt x="274701" y="409092"/>
                </a:lnTo>
                <a:lnTo>
                  <a:pt x="273177" y="404520"/>
                </a:lnTo>
                <a:lnTo>
                  <a:pt x="192303" y="179095"/>
                </a:lnTo>
                <a:lnTo>
                  <a:pt x="192303" y="302221"/>
                </a:lnTo>
                <a:lnTo>
                  <a:pt x="80962" y="302221"/>
                </a:lnTo>
                <a:lnTo>
                  <a:pt x="135826" y="141922"/>
                </a:lnTo>
                <a:lnTo>
                  <a:pt x="192303" y="302221"/>
                </a:lnTo>
                <a:lnTo>
                  <a:pt x="192303" y="179095"/>
                </a:lnTo>
                <a:lnTo>
                  <a:pt x="166395" y="106870"/>
                </a:lnTo>
                <a:lnTo>
                  <a:pt x="164871" y="105346"/>
                </a:lnTo>
                <a:lnTo>
                  <a:pt x="164871" y="103822"/>
                </a:lnTo>
                <a:lnTo>
                  <a:pt x="160299" y="99250"/>
                </a:lnTo>
                <a:lnTo>
                  <a:pt x="158775" y="99250"/>
                </a:lnTo>
                <a:lnTo>
                  <a:pt x="155727" y="97624"/>
                </a:lnTo>
                <a:lnTo>
                  <a:pt x="119062" y="97624"/>
                </a:lnTo>
                <a:lnTo>
                  <a:pt x="116014" y="99250"/>
                </a:lnTo>
                <a:lnTo>
                  <a:pt x="114490" y="99250"/>
                </a:lnTo>
                <a:lnTo>
                  <a:pt x="109918" y="103822"/>
                </a:lnTo>
                <a:lnTo>
                  <a:pt x="109918" y="106870"/>
                </a:lnTo>
                <a:lnTo>
                  <a:pt x="1524" y="404520"/>
                </a:lnTo>
                <a:lnTo>
                  <a:pt x="0" y="407568"/>
                </a:lnTo>
                <a:lnTo>
                  <a:pt x="0" y="416712"/>
                </a:lnTo>
                <a:lnTo>
                  <a:pt x="1524" y="418236"/>
                </a:lnTo>
                <a:lnTo>
                  <a:pt x="3048" y="419862"/>
                </a:lnTo>
                <a:lnTo>
                  <a:pt x="4572" y="419862"/>
                </a:lnTo>
                <a:lnTo>
                  <a:pt x="7620" y="421386"/>
                </a:lnTo>
                <a:lnTo>
                  <a:pt x="33616" y="421386"/>
                </a:lnTo>
                <a:lnTo>
                  <a:pt x="36664" y="419862"/>
                </a:lnTo>
                <a:lnTo>
                  <a:pt x="38188" y="419862"/>
                </a:lnTo>
                <a:lnTo>
                  <a:pt x="39712" y="418236"/>
                </a:lnTo>
                <a:lnTo>
                  <a:pt x="42760" y="415188"/>
                </a:lnTo>
                <a:lnTo>
                  <a:pt x="42760" y="412140"/>
                </a:lnTo>
                <a:lnTo>
                  <a:pt x="70192" y="335851"/>
                </a:lnTo>
                <a:lnTo>
                  <a:pt x="80962" y="335851"/>
                </a:lnTo>
                <a:lnTo>
                  <a:pt x="192303" y="335851"/>
                </a:lnTo>
                <a:lnTo>
                  <a:pt x="202971" y="335851"/>
                </a:lnTo>
                <a:lnTo>
                  <a:pt x="230505" y="413664"/>
                </a:lnTo>
                <a:lnTo>
                  <a:pt x="232029" y="415188"/>
                </a:lnTo>
                <a:lnTo>
                  <a:pt x="232029" y="416712"/>
                </a:lnTo>
                <a:lnTo>
                  <a:pt x="233553" y="418236"/>
                </a:lnTo>
                <a:lnTo>
                  <a:pt x="235077" y="419862"/>
                </a:lnTo>
                <a:lnTo>
                  <a:pt x="238125" y="419862"/>
                </a:lnTo>
                <a:lnTo>
                  <a:pt x="239649" y="421386"/>
                </a:lnTo>
                <a:lnTo>
                  <a:pt x="270129" y="421386"/>
                </a:lnTo>
                <a:lnTo>
                  <a:pt x="273177" y="419862"/>
                </a:lnTo>
                <a:lnTo>
                  <a:pt x="274701" y="418236"/>
                </a:lnTo>
                <a:lnTo>
                  <a:pt x="276225" y="416712"/>
                </a:lnTo>
                <a:lnTo>
                  <a:pt x="276225" y="410616"/>
                </a:lnTo>
                <a:close/>
              </a:path>
              <a:path w="905510" h="467359">
                <a:moveTo>
                  <a:pt x="630364" y="436626"/>
                </a:moveTo>
                <a:lnTo>
                  <a:pt x="628840" y="433578"/>
                </a:lnTo>
                <a:lnTo>
                  <a:pt x="624268" y="429006"/>
                </a:lnTo>
                <a:lnTo>
                  <a:pt x="621118" y="427482"/>
                </a:lnTo>
                <a:lnTo>
                  <a:pt x="615022" y="424434"/>
                </a:lnTo>
                <a:lnTo>
                  <a:pt x="610450" y="422910"/>
                </a:lnTo>
                <a:lnTo>
                  <a:pt x="604354" y="419862"/>
                </a:lnTo>
                <a:lnTo>
                  <a:pt x="599503" y="417258"/>
                </a:lnTo>
                <a:lnTo>
                  <a:pt x="594067" y="414248"/>
                </a:lnTo>
                <a:lnTo>
                  <a:pt x="588352" y="411137"/>
                </a:lnTo>
                <a:lnTo>
                  <a:pt x="581494" y="407568"/>
                </a:lnTo>
                <a:lnTo>
                  <a:pt x="574598" y="402717"/>
                </a:lnTo>
                <a:lnTo>
                  <a:pt x="567397" y="397281"/>
                </a:lnTo>
                <a:lnTo>
                  <a:pt x="559600" y="391287"/>
                </a:lnTo>
                <a:lnTo>
                  <a:pt x="550926" y="384708"/>
                </a:lnTo>
                <a:lnTo>
                  <a:pt x="572719" y="351586"/>
                </a:lnTo>
                <a:lnTo>
                  <a:pt x="585876" y="311416"/>
                </a:lnTo>
                <a:lnTo>
                  <a:pt x="590626" y="264998"/>
                </a:lnTo>
                <a:lnTo>
                  <a:pt x="590638" y="254889"/>
                </a:lnTo>
                <a:lnTo>
                  <a:pt x="590067" y="236029"/>
                </a:lnTo>
                <a:lnTo>
                  <a:pt x="581494" y="186207"/>
                </a:lnTo>
                <a:lnTo>
                  <a:pt x="564146" y="146697"/>
                </a:lnTo>
                <a:lnTo>
                  <a:pt x="546354" y="126441"/>
                </a:lnTo>
                <a:lnTo>
                  <a:pt x="546354" y="257937"/>
                </a:lnTo>
                <a:lnTo>
                  <a:pt x="546061" y="271208"/>
                </a:lnTo>
                <a:lnTo>
                  <a:pt x="538302" y="319519"/>
                </a:lnTo>
                <a:lnTo>
                  <a:pt x="518756" y="357517"/>
                </a:lnTo>
                <a:lnTo>
                  <a:pt x="483882" y="381977"/>
                </a:lnTo>
                <a:lnTo>
                  <a:pt x="448716" y="387692"/>
                </a:lnTo>
                <a:lnTo>
                  <a:pt x="444144" y="387642"/>
                </a:lnTo>
                <a:lnTo>
                  <a:pt x="399859" y="378612"/>
                </a:lnTo>
                <a:lnTo>
                  <a:pt x="369379" y="351091"/>
                </a:lnTo>
                <a:lnTo>
                  <a:pt x="354139" y="309841"/>
                </a:lnTo>
                <a:lnTo>
                  <a:pt x="349770" y="271665"/>
                </a:lnTo>
                <a:lnTo>
                  <a:pt x="349465" y="257937"/>
                </a:lnTo>
                <a:lnTo>
                  <a:pt x="349770" y="245389"/>
                </a:lnTo>
                <a:lnTo>
                  <a:pt x="356971" y="197967"/>
                </a:lnTo>
                <a:lnTo>
                  <a:pt x="377164" y="160197"/>
                </a:lnTo>
                <a:lnTo>
                  <a:pt x="412000" y="136398"/>
                </a:lnTo>
                <a:lnTo>
                  <a:pt x="447192" y="131318"/>
                </a:lnTo>
                <a:lnTo>
                  <a:pt x="450240" y="131318"/>
                </a:lnTo>
                <a:lnTo>
                  <a:pt x="494538" y="140398"/>
                </a:lnTo>
                <a:lnTo>
                  <a:pt x="525018" y="167919"/>
                </a:lnTo>
                <a:lnTo>
                  <a:pt x="541782" y="207645"/>
                </a:lnTo>
                <a:lnTo>
                  <a:pt x="546354" y="257937"/>
                </a:lnTo>
                <a:lnTo>
                  <a:pt x="546354" y="126441"/>
                </a:lnTo>
                <a:lnTo>
                  <a:pt x="511492" y="105422"/>
                </a:lnTo>
                <a:lnTo>
                  <a:pt x="467067" y="95173"/>
                </a:lnTo>
                <a:lnTo>
                  <a:pt x="450240" y="94576"/>
                </a:lnTo>
                <a:lnTo>
                  <a:pt x="432511" y="95173"/>
                </a:lnTo>
                <a:lnTo>
                  <a:pt x="386143" y="105346"/>
                </a:lnTo>
                <a:lnTo>
                  <a:pt x="350100" y="129133"/>
                </a:lnTo>
                <a:lnTo>
                  <a:pt x="324319" y="163347"/>
                </a:lnTo>
                <a:lnTo>
                  <a:pt x="308889" y="207797"/>
                </a:lnTo>
                <a:lnTo>
                  <a:pt x="303745" y="261073"/>
                </a:lnTo>
                <a:lnTo>
                  <a:pt x="304317" y="280174"/>
                </a:lnTo>
                <a:lnTo>
                  <a:pt x="312889" y="331279"/>
                </a:lnTo>
                <a:lnTo>
                  <a:pt x="330250" y="372287"/>
                </a:lnTo>
                <a:lnTo>
                  <a:pt x="349465" y="394385"/>
                </a:lnTo>
                <a:lnTo>
                  <a:pt x="357898" y="401281"/>
                </a:lnTo>
                <a:lnTo>
                  <a:pt x="395630" y="418604"/>
                </a:lnTo>
                <a:lnTo>
                  <a:pt x="444144" y="424434"/>
                </a:lnTo>
                <a:lnTo>
                  <a:pt x="456196" y="424141"/>
                </a:lnTo>
                <a:lnTo>
                  <a:pt x="497065" y="416382"/>
                </a:lnTo>
                <a:lnTo>
                  <a:pt x="518756" y="406133"/>
                </a:lnTo>
                <a:lnTo>
                  <a:pt x="518972" y="406095"/>
                </a:lnTo>
                <a:lnTo>
                  <a:pt x="526046" y="413537"/>
                </a:lnTo>
                <a:lnTo>
                  <a:pt x="533590" y="420192"/>
                </a:lnTo>
                <a:lnTo>
                  <a:pt x="541426" y="426275"/>
                </a:lnTo>
                <a:lnTo>
                  <a:pt x="546354" y="429844"/>
                </a:lnTo>
                <a:lnTo>
                  <a:pt x="549402" y="432054"/>
                </a:lnTo>
                <a:lnTo>
                  <a:pt x="550926" y="433006"/>
                </a:lnTo>
                <a:lnTo>
                  <a:pt x="566064" y="442531"/>
                </a:lnTo>
                <a:lnTo>
                  <a:pt x="573709" y="447268"/>
                </a:lnTo>
                <a:lnTo>
                  <a:pt x="605878" y="462534"/>
                </a:lnTo>
                <a:lnTo>
                  <a:pt x="613498" y="465582"/>
                </a:lnTo>
                <a:lnTo>
                  <a:pt x="619594" y="467106"/>
                </a:lnTo>
                <a:lnTo>
                  <a:pt x="625792" y="467106"/>
                </a:lnTo>
                <a:lnTo>
                  <a:pt x="625792" y="465582"/>
                </a:lnTo>
                <a:lnTo>
                  <a:pt x="627316" y="465582"/>
                </a:lnTo>
                <a:lnTo>
                  <a:pt x="628840" y="464058"/>
                </a:lnTo>
                <a:lnTo>
                  <a:pt x="628840" y="462534"/>
                </a:lnTo>
                <a:lnTo>
                  <a:pt x="630364" y="461010"/>
                </a:lnTo>
                <a:lnTo>
                  <a:pt x="630364" y="436626"/>
                </a:lnTo>
                <a:close/>
              </a:path>
              <a:path w="905510" h="467359">
                <a:moveTo>
                  <a:pt x="905065" y="102298"/>
                </a:moveTo>
                <a:lnTo>
                  <a:pt x="902017" y="99250"/>
                </a:lnTo>
                <a:lnTo>
                  <a:pt x="898969" y="99250"/>
                </a:lnTo>
                <a:lnTo>
                  <a:pt x="897445" y="97624"/>
                </a:lnTo>
                <a:lnTo>
                  <a:pt x="871537" y="97624"/>
                </a:lnTo>
                <a:lnTo>
                  <a:pt x="868489" y="99250"/>
                </a:lnTo>
                <a:lnTo>
                  <a:pt x="866965" y="99250"/>
                </a:lnTo>
                <a:lnTo>
                  <a:pt x="863917" y="102298"/>
                </a:lnTo>
                <a:lnTo>
                  <a:pt x="863917" y="302221"/>
                </a:lnTo>
                <a:lnTo>
                  <a:pt x="863396" y="312280"/>
                </a:lnTo>
                <a:lnTo>
                  <a:pt x="851344" y="353771"/>
                </a:lnTo>
                <a:lnTo>
                  <a:pt x="818095" y="383184"/>
                </a:lnTo>
                <a:lnTo>
                  <a:pt x="784567" y="387756"/>
                </a:lnTo>
                <a:lnTo>
                  <a:pt x="775665" y="387477"/>
                </a:lnTo>
                <a:lnTo>
                  <a:pt x="738378" y="375945"/>
                </a:lnTo>
                <a:lnTo>
                  <a:pt x="711327" y="338899"/>
                </a:lnTo>
                <a:lnTo>
                  <a:pt x="706755" y="299173"/>
                </a:lnTo>
                <a:lnTo>
                  <a:pt x="706755" y="103822"/>
                </a:lnTo>
                <a:lnTo>
                  <a:pt x="705129" y="102298"/>
                </a:lnTo>
                <a:lnTo>
                  <a:pt x="703605" y="100774"/>
                </a:lnTo>
                <a:lnTo>
                  <a:pt x="703605" y="99250"/>
                </a:lnTo>
                <a:lnTo>
                  <a:pt x="700557" y="99250"/>
                </a:lnTo>
                <a:lnTo>
                  <a:pt x="697509" y="97624"/>
                </a:lnTo>
                <a:lnTo>
                  <a:pt x="671601" y="97624"/>
                </a:lnTo>
                <a:lnTo>
                  <a:pt x="670077" y="99250"/>
                </a:lnTo>
                <a:lnTo>
                  <a:pt x="668489" y="99326"/>
                </a:lnTo>
                <a:lnTo>
                  <a:pt x="667029" y="100774"/>
                </a:lnTo>
                <a:lnTo>
                  <a:pt x="665505" y="100774"/>
                </a:lnTo>
                <a:lnTo>
                  <a:pt x="663981" y="102298"/>
                </a:lnTo>
                <a:lnTo>
                  <a:pt x="663981" y="303745"/>
                </a:lnTo>
                <a:lnTo>
                  <a:pt x="664540" y="318350"/>
                </a:lnTo>
                <a:lnTo>
                  <a:pt x="671601" y="357187"/>
                </a:lnTo>
                <a:lnTo>
                  <a:pt x="695985" y="393852"/>
                </a:lnTo>
                <a:lnTo>
                  <a:pt x="734187" y="416712"/>
                </a:lnTo>
                <a:lnTo>
                  <a:pt x="781519" y="424434"/>
                </a:lnTo>
                <a:lnTo>
                  <a:pt x="795832" y="423887"/>
                </a:lnTo>
                <a:lnTo>
                  <a:pt x="833335" y="416712"/>
                </a:lnTo>
                <a:lnTo>
                  <a:pt x="873061" y="392328"/>
                </a:lnTo>
                <a:lnTo>
                  <a:pt x="897445" y="354139"/>
                </a:lnTo>
                <a:lnTo>
                  <a:pt x="904519" y="315302"/>
                </a:lnTo>
                <a:lnTo>
                  <a:pt x="905065" y="300697"/>
                </a:lnTo>
                <a:lnTo>
                  <a:pt x="905065" y="102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4052084" y="1175145"/>
            <a:ext cx="36924" cy="276926"/>
          </a:xfrm>
          <a:custGeom>
            <a:avLst/>
            <a:gdLst/>
            <a:ahLst/>
            <a:cxnLst/>
            <a:rect l="l" t="t" r="r" b="b"/>
            <a:pathLst>
              <a:path w="43179" h="323850">
                <a:moveTo>
                  <a:pt x="0" y="319087"/>
                </a:moveTo>
                <a:lnTo>
                  <a:pt x="0" y="4667"/>
                </a:lnTo>
                <a:lnTo>
                  <a:pt x="1524" y="4667"/>
                </a:lnTo>
                <a:lnTo>
                  <a:pt x="1524" y="3143"/>
                </a:lnTo>
                <a:lnTo>
                  <a:pt x="3048" y="3143"/>
                </a:lnTo>
                <a:lnTo>
                  <a:pt x="4572" y="1619"/>
                </a:lnTo>
                <a:lnTo>
                  <a:pt x="6096" y="1619"/>
                </a:lnTo>
                <a:lnTo>
                  <a:pt x="9144" y="0"/>
                </a:lnTo>
                <a:lnTo>
                  <a:pt x="33528" y="0"/>
                </a:lnTo>
                <a:lnTo>
                  <a:pt x="36671" y="1619"/>
                </a:lnTo>
                <a:lnTo>
                  <a:pt x="39719" y="1619"/>
                </a:lnTo>
                <a:lnTo>
                  <a:pt x="41243" y="3143"/>
                </a:lnTo>
                <a:lnTo>
                  <a:pt x="41243" y="4667"/>
                </a:lnTo>
                <a:lnTo>
                  <a:pt x="42767" y="4667"/>
                </a:lnTo>
                <a:lnTo>
                  <a:pt x="42767" y="316039"/>
                </a:lnTo>
                <a:lnTo>
                  <a:pt x="42767" y="319087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719" y="320611"/>
                </a:lnTo>
                <a:lnTo>
                  <a:pt x="38195" y="322230"/>
                </a:lnTo>
                <a:lnTo>
                  <a:pt x="33528" y="322230"/>
                </a:lnTo>
                <a:lnTo>
                  <a:pt x="32004" y="323754"/>
                </a:lnTo>
                <a:lnTo>
                  <a:pt x="10668" y="323754"/>
                </a:lnTo>
                <a:lnTo>
                  <a:pt x="7620" y="322230"/>
                </a:lnTo>
                <a:lnTo>
                  <a:pt x="4572" y="322230"/>
                </a:lnTo>
                <a:lnTo>
                  <a:pt x="3048" y="320611"/>
                </a:lnTo>
                <a:lnTo>
                  <a:pt x="1524" y="320611"/>
                </a:lnTo>
                <a:lnTo>
                  <a:pt x="1524" y="319087"/>
                </a:lnTo>
                <a:lnTo>
                  <a:pt x="0" y="319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4161715" y="1175145"/>
            <a:ext cx="207965" cy="276926"/>
          </a:xfrm>
          <a:custGeom>
            <a:avLst/>
            <a:gdLst/>
            <a:ahLst/>
            <a:cxnLst/>
            <a:rect l="l" t="t" r="r" b="b"/>
            <a:pathLst>
              <a:path w="243204" h="323850">
                <a:moveTo>
                  <a:pt x="201453" y="222980"/>
                </a:moveTo>
                <a:lnTo>
                  <a:pt x="201453" y="6191"/>
                </a:lnTo>
                <a:lnTo>
                  <a:pt x="204501" y="3143"/>
                </a:lnTo>
                <a:lnTo>
                  <a:pt x="206025" y="3143"/>
                </a:lnTo>
                <a:lnTo>
                  <a:pt x="207549" y="1619"/>
                </a:lnTo>
                <a:lnTo>
                  <a:pt x="212121" y="1619"/>
                </a:lnTo>
                <a:lnTo>
                  <a:pt x="215169" y="0"/>
                </a:lnTo>
                <a:lnTo>
                  <a:pt x="228885" y="0"/>
                </a:lnTo>
                <a:lnTo>
                  <a:pt x="231933" y="1619"/>
                </a:lnTo>
                <a:lnTo>
                  <a:pt x="236505" y="1619"/>
                </a:lnTo>
                <a:lnTo>
                  <a:pt x="238029" y="3143"/>
                </a:lnTo>
                <a:lnTo>
                  <a:pt x="239553" y="3143"/>
                </a:lnTo>
                <a:lnTo>
                  <a:pt x="242601" y="6191"/>
                </a:lnTo>
                <a:lnTo>
                  <a:pt x="242601" y="311467"/>
                </a:lnTo>
                <a:lnTo>
                  <a:pt x="241077" y="312991"/>
                </a:lnTo>
                <a:lnTo>
                  <a:pt x="239553" y="316039"/>
                </a:lnTo>
                <a:lnTo>
                  <a:pt x="234981" y="320611"/>
                </a:lnTo>
                <a:lnTo>
                  <a:pt x="233457" y="320611"/>
                </a:lnTo>
                <a:lnTo>
                  <a:pt x="230409" y="322230"/>
                </a:lnTo>
                <a:lnTo>
                  <a:pt x="228885" y="322230"/>
                </a:lnTo>
                <a:lnTo>
                  <a:pt x="225837" y="323754"/>
                </a:lnTo>
                <a:lnTo>
                  <a:pt x="206025" y="323754"/>
                </a:lnTo>
                <a:lnTo>
                  <a:pt x="202977" y="322230"/>
                </a:lnTo>
                <a:lnTo>
                  <a:pt x="202977" y="264128"/>
                </a:lnTo>
                <a:lnTo>
                  <a:pt x="202739" y="254698"/>
                </a:lnTo>
                <a:lnTo>
                  <a:pt x="201691" y="234124"/>
                </a:lnTo>
                <a:lnTo>
                  <a:pt x="201453" y="222980"/>
                </a:lnTo>
                <a:close/>
              </a:path>
              <a:path w="243204" h="323850">
                <a:moveTo>
                  <a:pt x="0" y="319087"/>
                </a:moveTo>
                <a:lnTo>
                  <a:pt x="0" y="12287"/>
                </a:lnTo>
                <a:lnTo>
                  <a:pt x="1524" y="7715"/>
                </a:lnTo>
                <a:lnTo>
                  <a:pt x="4572" y="4667"/>
                </a:lnTo>
                <a:lnTo>
                  <a:pt x="9144" y="3143"/>
                </a:lnTo>
                <a:lnTo>
                  <a:pt x="12192" y="1619"/>
                </a:lnTo>
                <a:lnTo>
                  <a:pt x="45815" y="1619"/>
                </a:lnTo>
                <a:lnTo>
                  <a:pt x="48863" y="3143"/>
                </a:lnTo>
                <a:lnTo>
                  <a:pt x="53435" y="3143"/>
                </a:lnTo>
                <a:lnTo>
                  <a:pt x="54959" y="4667"/>
                </a:lnTo>
                <a:lnTo>
                  <a:pt x="61055" y="7715"/>
                </a:lnTo>
                <a:lnTo>
                  <a:pt x="62579" y="10763"/>
                </a:lnTo>
                <a:lnTo>
                  <a:pt x="65627" y="13811"/>
                </a:lnTo>
                <a:lnTo>
                  <a:pt x="68675" y="18383"/>
                </a:lnTo>
                <a:lnTo>
                  <a:pt x="73247" y="27527"/>
                </a:lnTo>
                <a:lnTo>
                  <a:pt x="151066" y="168021"/>
                </a:lnTo>
                <a:lnTo>
                  <a:pt x="154495" y="174640"/>
                </a:lnTo>
                <a:lnTo>
                  <a:pt x="161353" y="187309"/>
                </a:lnTo>
                <a:lnTo>
                  <a:pt x="164782" y="193929"/>
                </a:lnTo>
                <a:lnTo>
                  <a:pt x="178498" y="216884"/>
                </a:lnTo>
                <a:lnTo>
                  <a:pt x="181101" y="223480"/>
                </a:lnTo>
                <a:lnTo>
                  <a:pt x="184106" y="229647"/>
                </a:lnTo>
                <a:lnTo>
                  <a:pt x="187379" y="235529"/>
                </a:lnTo>
                <a:lnTo>
                  <a:pt x="190785" y="241268"/>
                </a:lnTo>
                <a:lnTo>
                  <a:pt x="193333" y="246983"/>
                </a:lnTo>
                <a:lnTo>
                  <a:pt x="196310" y="252698"/>
                </a:lnTo>
                <a:lnTo>
                  <a:pt x="199572" y="258413"/>
                </a:lnTo>
                <a:lnTo>
                  <a:pt x="202977" y="264128"/>
                </a:lnTo>
                <a:lnTo>
                  <a:pt x="202977" y="322230"/>
                </a:lnTo>
                <a:lnTo>
                  <a:pt x="199929" y="322230"/>
                </a:lnTo>
                <a:lnTo>
                  <a:pt x="196881" y="320611"/>
                </a:lnTo>
                <a:lnTo>
                  <a:pt x="193833" y="319087"/>
                </a:lnTo>
                <a:lnTo>
                  <a:pt x="190785" y="316039"/>
                </a:lnTo>
                <a:lnTo>
                  <a:pt x="187737" y="314515"/>
                </a:lnTo>
                <a:lnTo>
                  <a:pt x="184689" y="311467"/>
                </a:lnTo>
                <a:lnTo>
                  <a:pt x="181641" y="306895"/>
                </a:lnTo>
                <a:lnTo>
                  <a:pt x="178498" y="302323"/>
                </a:lnTo>
                <a:lnTo>
                  <a:pt x="175450" y="297751"/>
                </a:lnTo>
                <a:lnTo>
                  <a:pt x="172402" y="291655"/>
                </a:lnTo>
                <a:lnTo>
                  <a:pt x="70199" y="108489"/>
                </a:lnTo>
                <a:lnTo>
                  <a:pt x="66532" y="101338"/>
                </a:lnTo>
                <a:lnTo>
                  <a:pt x="58626" y="86536"/>
                </a:lnTo>
                <a:lnTo>
                  <a:pt x="54959" y="79438"/>
                </a:lnTo>
                <a:lnTo>
                  <a:pt x="50647" y="71459"/>
                </a:lnTo>
                <a:lnTo>
                  <a:pt x="46755" y="63615"/>
                </a:lnTo>
                <a:lnTo>
                  <a:pt x="43131" y="56038"/>
                </a:lnTo>
                <a:lnTo>
                  <a:pt x="39624" y="48863"/>
                </a:lnTo>
                <a:lnTo>
                  <a:pt x="39624" y="319087"/>
                </a:lnTo>
                <a:lnTo>
                  <a:pt x="38100" y="320611"/>
                </a:lnTo>
                <a:lnTo>
                  <a:pt x="35052" y="322230"/>
                </a:lnTo>
                <a:lnTo>
                  <a:pt x="32004" y="322230"/>
                </a:lnTo>
                <a:lnTo>
                  <a:pt x="28956" y="323754"/>
                </a:lnTo>
                <a:lnTo>
                  <a:pt x="10668" y="323754"/>
                </a:lnTo>
                <a:lnTo>
                  <a:pt x="7620" y="322230"/>
                </a:lnTo>
                <a:lnTo>
                  <a:pt x="4572" y="322230"/>
                </a:lnTo>
                <a:lnTo>
                  <a:pt x="3048" y="320611"/>
                </a:lnTo>
                <a:lnTo>
                  <a:pt x="1524" y="320611"/>
                </a:lnTo>
                <a:lnTo>
                  <a:pt x="0" y="319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4413555" y="1175145"/>
            <a:ext cx="236202" cy="276926"/>
          </a:xfrm>
          <a:custGeom>
            <a:avLst/>
            <a:gdLst/>
            <a:ahLst/>
            <a:cxnLst/>
            <a:rect l="l" t="t" r="r" b="b"/>
            <a:pathLst>
              <a:path w="276225" h="323850">
                <a:moveTo>
                  <a:pt x="0" y="319087"/>
                </a:moveTo>
                <a:lnTo>
                  <a:pt x="0" y="309943"/>
                </a:lnTo>
                <a:lnTo>
                  <a:pt x="1524" y="306895"/>
                </a:lnTo>
                <a:lnTo>
                  <a:pt x="109918" y="9239"/>
                </a:lnTo>
                <a:lnTo>
                  <a:pt x="109918" y="6191"/>
                </a:lnTo>
                <a:lnTo>
                  <a:pt x="114490" y="1619"/>
                </a:lnTo>
                <a:lnTo>
                  <a:pt x="116014" y="1619"/>
                </a:lnTo>
                <a:lnTo>
                  <a:pt x="119062" y="0"/>
                </a:lnTo>
                <a:lnTo>
                  <a:pt x="155733" y="0"/>
                </a:lnTo>
                <a:lnTo>
                  <a:pt x="158781" y="1619"/>
                </a:lnTo>
                <a:lnTo>
                  <a:pt x="160305" y="1619"/>
                </a:lnTo>
                <a:lnTo>
                  <a:pt x="164877" y="6191"/>
                </a:lnTo>
                <a:lnTo>
                  <a:pt x="164877" y="7715"/>
                </a:lnTo>
                <a:lnTo>
                  <a:pt x="166401" y="9239"/>
                </a:lnTo>
                <a:lnTo>
                  <a:pt x="273177" y="306895"/>
                </a:lnTo>
                <a:lnTo>
                  <a:pt x="274701" y="311467"/>
                </a:lnTo>
                <a:lnTo>
                  <a:pt x="276225" y="312991"/>
                </a:lnTo>
                <a:lnTo>
                  <a:pt x="276225" y="319087"/>
                </a:lnTo>
                <a:lnTo>
                  <a:pt x="274701" y="320611"/>
                </a:lnTo>
                <a:lnTo>
                  <a:pt x="273177" y="322230"/>
                </a:lnTo>
                <a:lnTo>
                  <a:pt x="270129" y="323754"/>
                </a:lnTo>
                <a:lnTo>
                  <a:pt x="239649" y="323754"/>
                </a:lnTo>
                <a:lnTo>
                  <a:pt x="238125" y="322230"/>
                </a:lnTo>
                <a:lnTo>
                  <a:pt x="235077" y="322230"/>
                </a:lnTo>
                <a:lnTo>
                  <a:pt x="233553" y="320611"/>
                </a:lnTo>
                <a:lnTo>
                  <a:pt x="232029" y="319087"/>
                </a:lnTo>
                <a:lnTo>
                  <a:pt x="232029" y="317563"/>
                </a:lnTo>
                <a:lnTo>
                  <a:pt x="230505" y="316039"/>
                </a:lnTo>
                <a:lnTo>
                  <a:pt x="202977" y="238220"/>
                </a:lnTo>
                <a:lnTo>
                  <a:pt x="192309" y="238220"/>
                </a:lnTo>
                <a:lnTo>
                  <a:pt x="192309" y="204597"/>
                </a:lnTo>
                <a:lnTo>
                  <a:pt x="135826" y="44291"/>
                </a:lnTo>
                <a:lnTo>
                  <a:pt x="79343" y="204597"/>
                </a:lnTo>
                <a:lnTo>
                  <a:pt x="79343" y="238220"/>
                </a:lnTo>
                <a:lnTo>
                  <a:pt x="70199" y="238220"/>
                </a:lnTo>
                <a:lnTo>
                  <a:pt x="42767" y="314515"/>
                </a:lnTo>
                <a:lnTo>
                  <a:pt x="42767" y="317563"/>
                </a:lnTo>
                <a:lnTo>
                  <a:pt x="39719" y="320611"/>
                </a:lnTo>
                <a:lnTo>
                  <a:pt x="38195" y="322230"/>
                </a:lnTo>
                <a:lnTo>
                  <a:pt x="36671" y="322230"/>
                </a:lnTo>
                <a:lnTo>
                  <a:pt x="33623" y="323754"/>
                </a:lnTo>
                <a:lnTo>
                  <a:pt x="7620" y="323754"/>
                </a:lnTo>
                <a:lnTo>
                  <a:pt x="4572" y="322230"/>
                </a:lnTo>
                <a:lnTo>
                  <a:pt x="3048" y="322230"/>
                </a:lnTo>
                <a:lnTo>
                  <a:pt x="1524" y="320611"/>
                </a:lnTo>
                <a:lnTo>
                  <a:pt x="0" y="319087"/>
                </a:lnTo>
                <a:close/>
              </a:path>
              <a:path w="276225" h="323850">
                <a:moveTo>
                  <a:pt x="79343" y="238220"/>
                </a:moveTo>
                <a:lnTo>
                  <a:pt x="79343" y="204597"/>
                </a:lnTo>
                <a:lnTo>
                  <a:pt x="192309" y="204597"/>
                </a:lnTo>
                <a:lnTo>
                  <a:pt x="192309" y="238220"/>
                </a:lnTo>
                <a:lnTo>
                  <a:pt x="79343" y="238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4763296" y="1175145"/>
            <a:ext cx="232401" cy="276926"/>
          </a:xfrm>
          <a:custGeom>
            <a:avLst/>
            <a:gdLst/>
            <a:ahLst/>
            <a:cxnLst/>
            <a:rect l="l" t="t" r="r" b="b"/>
            <a:pathLst>
              <a:path w="271779" h="323850">
                <a:moveTo>
                  <a:pt x="0" y="9239"/>
                </a:moveTo>
                <a:lnTo>
                  <a:pt x="0" y="4667"/>
                </a:lnTo>
                <a:lnTo>
                  <a:pt x="1524" y="3143"/>
                </a:lnTo>
                <a:lnTo>
                  <a:pt x="3048" y="3143"/>
                </a:lnTo>
                <a:lnTo>
                  <a:pt x="4572" y="1619"/>
                </a:lnTo>
                <a:lnTo>
                  <a:pt x="6096" y="0"/>
                </a:lnTo>
                <a:lnTo>
                  <a:pt x="39719" y="0"/>
                </a:lnTo>
                <a:lnTo>
                  <a:pt x="41243" y="1619"/>
                </a:lnTo>
                <a:lnTo>
                  <a:pt x="42767" y="1619"/>
                </a:lnTo>
                <a:lnTo>
                  <a:pt x="42767" y="3143"/>
                </a:lnTo>
                <a:lnTo>
                  <a:pt x="45815" y="6191"/>
                </a:lnTo>
                <a:lnTo>
                  <a:pt x="45815" y="7715"/>
                </a:lnTo>
                <a:lnTo>
                  <a:pt x="137350" y="277939"/>
                </a:lnTo>
                <a:lnTo>
                  <a:pt x="138874" y="277939"/>
                </a:lnTo>
                <a:lnTo>
                  <a:pt x="227457" y="9239"/>
                </a:lnTo>
                <a:lnTo>
                  <a:pt x="228981" y="6191"/>
                </a:lnTo>
                <a:lnTo>
                  <a:pt x="228981" y="4667"/>
                </a:lnTo>
                <a:lnTo>
                  <a:pt x="232029" y="1619"/>
                </a:lnTo>
                <a:lnTo>
                  <a:pt x="233553" y="1619"/>
                </a:lnTo>
                <a:lnTo>
                  <a:pt x="235077" y="0"/>
                </a:lnTo>
                <a:lnTo>
                  <a:pt x="267081" y="0"/>
                </a:lnTo>
                <a:lnTo>
                  <a:pt x="268605" y="1619"/>
                </a:lnTo>
                <a:lnTo>
                  <a:pt x="270129" y="3143"/>
                </a:lnTo>
                <a:lnTo>
                  <a:pt x="271653" y="3143"/>
                </a:lnTo>
                <a:lnTo>
                  <a:pt x="271653" y="9239"/>
                </a:lnTo>
                <a:lnTo>
                  <a:pt x="270129" y="12287"/>
                </a:lnTo>
                <a:lnTo>
                  <a:pt x="268605" y="16859"/>
                </a:lnTo>
                <a:lnTo>
                  <a:pt x="164877" y="314515"/>
                </a:lnTo>
                <a:lnTo>
                  <a:pt x="163353" y="316039"/>
                </a:lnTo>
                <a:lnTo>
                  <a:pt x="163353" y="317563"/>
                </a:lnTo>
                <a:lnTo>
                  <a:pt x="160305" y="320611"/>
                </a:lnTo>
                <a:lnTo>
                  <a:pt x="158781" y="320611"/>
                </a:lnTo>
                <a:lnTo>
                  <a:pt x="157257" y="322230"/>
                </a:lnTo>
                <a:lnTo>
                  <a:pt x="154209" y="322230"/>
                </a:lnTo>
                <a:lnTo>
                  <a:pt x="152685" y="323754"/>
                </a:lnTo>
                <a:lnTo>
                  <a:pt x="120586" y="323754"/>
                </a:lnTo>
                <a:lnTo>
                  <a:pt x="117538" y="322230"/>
                </a:lnTo>
                <a:lnTo>
                  <a:pt x="112966" y="322230"/>
                </a:lnTo>
                <a:lnTo>
                  <a:pt x="112966" y="320611"/>
                </a:lnTo>
                <a:lnTo>
                  <a:pt x="111442" y="320611"/>
                </a:lnTo>
                <a:lnTo>
                  <a:pt x="108394" y="317563"/>
                </a:lnTo>
                <a:lnTo>
                  <a:pt x="108394" y="316039"/>
                </a:lnTo>
                <a:lnTo>
                  <a:pt x="106870" y="314515"/>
                </a:lnTo>
                <a:lnTo>
                  <a:pt x="3048" y="16859"/>
                </a:lnTo>
                <a:lnTo>
                  <a:pt x="1524" y="12287"/>
                </a:lnTo>
                <a:lnTo>
                  <a:pt x="0" y="9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5038674" y="1175145"/>
            <a:ext cx="36924" cy="276926"/>
          </a:xfrm>
          <a:custGeom>
            <a:avLst/>
            <a:gdLst/>
            <a:ahLst/>
            <a:cxnLst/>
            <a:rect l="l" t="t" r="r" b="b"/>
            <a:pathLst>
              <a:path w="43179" h="323850">
                <a:moveTo>
                  <a:pt x="0" y="317563"/>
                </a:moveTo>
                <a:lnTo>
                  <a:pt x="0" y="6191"/>
                </a:lnTo>
                <a:lnTo>
                  <a:pt x="3048" y="3143"/>
                </a:lnTo>
                <a:lnTo>
                  <a:pt x="6096" y="1619"/>
                </a:lnTo>
                <a:lnTo>
                  <a:pt x="7620" y="1619"/>
                </a:lnTo>
                <a:lnTo>
                  <a:pt x="9144" y="0"/>
                </a:lnTo>
                <a:lnTo>
                  <a:pt x="35147" y="0"/>
                </a:lnTo>
                <a:lnTo>
                  <a:pt x="36671" y="1619"/>
                </a:lnTo>
                <a:lnTo>
                  <a:pt x="41243" y="1619"/>
                </a:lnTo>
                <a:lnTo>
                  <a:pt x="41243" y="3143"/>
                </a:lnTo>
                <a:lnTo>
                  <a:pt x="42767" y="4667"/>
                </a:lnTo>
                <a:lnTo>
                  <a:pt x="42767" y="319087"/>
                </a:lnTo>
                <a:lnTo>
                  <a:pt x="41243" y="320611"/>
                </a:lnTo>
                <a:lnTo>
                  <a:pt x="38195" y="322230"/>
                </a:lnTo>
                <a:lnTo>
                  <a:pt x="35147" y="322230"/>
                </a:lnTo>
                <a:lnTo>
                  <a:pt x="32004" y="323754"/>
                </a:lnTo>
                <a:lnTo>
                  <a:pt x="12192" y="323754"/>
                </a:lnTo>
                <a:lnTo>
                  <a:pt x="9144" y="322230"/>
                </a:lnTo>
                <a:lnTo>
                  <a:pt x="4572" y="322230"/>
                </a:lnTo>
                <a:lnTo>
                  <a:pt x="3048" y="320611"/>
                </a:lnTo>
                <a:lnTo>
                  <a:pt x="0" y="317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5148300" y="1176535"/>
            <a:ext cx="405072" cy="275840"/>
          </a:xfrm>
          <a:custGeom>
            <a:avLst/>
            <a:gdLst/>
            <a:ahLst/>
            <a:cxnLst/>
            <a:rect l="l" t="t" r="r" b="b"/>
            <a:pathLst>
              <a:path w="473710" h="322580">
                <a:moveTo>
                  <a:pt x="215176" y="312889"/>
                </a:moveTo>
                <a:lnTo>
                  <a:pt x="213639" y="311365"/>
                </a:lnTo>
                <a:lnTo>
                  <a:pt x="213639" y="306793"/>
                </a:lnTo>
                <a:lnTo>
                  <a:pt x="212115" y="302221"/>
                </a:lnTo>
                <a:lnTo>
                  <a:pt x="209067" y="296125"/>
                </a:lnTo>
                <a:lnTo>
                  <a:pt x="180111" y="225933"/>
                </a:lnTo>
                <a:lnTo>
                  <a:pt x="177063" y="216789"/>
                </a:lnTo>
                <a:lnTo>
                  <a:pt x="173939" y="210629"/>
                </a:lnTo>
                <a:lnTo>
                  <a:pt x="170878" y="202971"/>
                </a:lnTo>
                <a:lnTo>
                  <a:pt x="167830" y="196875"/>
                </a:lnTo>
                <a:lnTo>
                  <a:pt x="163258" y="190779"/>
                </a:lnTo>
                <a:lnTo>
                  <a:pt x="160210" y="186207"/>
                </a:lnTo>
                <a:lnTo>
                  <a:pt x="155638" y="181635"/>
                </a:lnTo>
                <a:lnTo>
                  <a:pt x="152590" y="177063"/>
                </a:lnTo>
                <a:lnTo>
                  <a:pt x="148018" y="174015"/>
                </a:lnTo>
                <a:lnTo>
                  <a:pt x="143446" y="169443"/>
                </a:lnTo>
                <a:lnTo>
                  <a:pt x="138874" y="166395"/>
                </a:lnTo>
                <a:lnTo>
                  <a:pt x="132778" y="164871"/>
                </a:lnTo>
                <a:lnTo>
                  <a:pt x="140258" y="162318"/>
                </a:lnTo>
                <a:lnTo>
                  <a:pt x="173926" y="140385"/>
                </a:lnTo>
                <a:lnTo>
                  <a:pt x="192786" y="106032"/>
                </a:lnTo>
                <a:lnTo>
                  <a:pt x="195351" y="83908"/>
                </a:lnTo>
                <a:lnTo>
                  <a:pt x="195072" y="75933"/>
                </a:lnTo>
                <a:lnTo>
                  <a:pt x="180708" y="34696"/>
                </a:lnTo>
                <a:lnTo>
                  <a:pt x="151066" y="11557"/>
                </a:lnTo>
                <a:lnTo>
                  <a:pt x="151066" y="88480"/>
                </a:lnTo>
                <a:lnTo>
                  <a:pt x="151066" y="96100"/>
                </a:lnTo>
                <a:lnTo>
                  <a:pt x="149542" y="103720"/>
                </a:lnTo>
                <a:lnTo>
                  <a:pt x="146494" y="109918"/>
                </a:lnTo>
                <a:lnTo>
                  <a:pt x="143446" y="117538"/>
                </a:lnTo>
                <a:lnTo>
                  <a:pt x="107556" y="140868"/>
                </a:lnTo>
                <a:lnTo>
                  <a:pt x="85432" y="143446"/>
                </a:lnTo>
                <a:lnTo>
                  <a:pt x="42760" y="143446"/>
                </a:lnTo>
                <a:lnTo>
                  <a:pt x="42760" y="35052"/>
                </a:lnTo>
                <a:lnTo>
                  <a:pt x="99148" y="35052"/>
                </a:lnTo>
                <a:lnTo>
                  <a:pt x="105244" y="36576"/>
                </a:lnTo>
                <a:lnTo>
                  <a:pt x="109918" y="36576"/>
                </a:lnTo>
                <a:lnTo>
                  <a:pt x="112966" y="38100"/>
                </a:lnTo>
                <a:lnTo>
                  <a:pt x="122415" y="41173"/>
                </a:lnTo>
                <a:lnTo>
                  <a:pt x="130302" y="45542"/>
                </a:lnTo>
                <a:lnTo>
                  <a:pt x="150495" y="79629"/>
                </a:lnTo>
                <a:lnTo>
                  <a:pt x="151066" y="88480"/>
                </a:lnTo>
                <a:lnTo>
                  <a:pt x="151066" y="11557"/>
                </a:lnTo>
                <a:lnTo>
                  <a:pt x="144564" y="8813"/>
                </a:lnTo>
                <a:lnTo>
                  <a:pt x="136398" y="5715"/>
                </a:lnTo>
                <a:lnTo>
                  <a:pt x="127939" y="3187"/>
                </a:lnTo>
                <a:lnTo>
                  <a:pt x="119062" y="1524"/>
                </a:lnTo>
                <a:lnTo>
                  <a:pt x="114490" y="1524"/>
                </a:lnTo>
                <a:lnTo>
                  <a:pt x="109918" y="0"/>
                </a:lnTo>
                <a:lnTo>
                  <a:pt x="12192" y="0"/>
                </a:lnTo>
                <a:lnTo>
                  <a:pt x="6096" y="3048"/>
                </a:lnTo>
                <a:lnTo>
                  <a:pt x="1524" y="6096"/>
                </a:lnTo>
                <a:lnTo>
                  <a:pt x="0" y="10668"/>
                </a:lnTo>
                <a:lnTo>
                  <a:pt x="0" y="315937"/>
                </a:lnTo>
                <a:lnTo>
                  <a:pt x="1524" y="317461"/>
                </a:lnTo>
                <a:lnTo>
                  <a:pt x="1524" y="318985"/>
                </a:lnTo>
                <a:lnTo>
                  <a:pt x="3048" y="318985"/>
                </a:lnTo>
                <a:lnTo>
                  <a:pt x="4572" y="320611"/>
                </a:lnTo>
                <a:lnTo>
                  <a:pt x="9144" y="320611"/>
                </a:lnTo>
                <a:lnTo>
                  <a:pt x="12192" y="322135"/>
                </a:lnTo>
                <a:lnTo>
                  <a:pt x="32004" y="322135"/>
                </a:lnTo>
                <a:lnTo>
                  <a:pt x="35052" y="320611"/>
                </a:lnTo>
                <a:lnTo>
                  <a:pt x="38100" y="320611"/>
                </a:lnTo>
                <a:lnTo>
                  <a:pt x="39624" y="318985"/>
                </a:lnTo>
                <a:lnTo>
                  <a:pt x="41236" y="318985"/>
                </a:lnTo>
                <a:lnTo>
                  <a:pt x="42760" y="317461"/>
                </a:lnTo>
                <a:lnTo>
                  <a:pt x="42760" y="177063"/>
                </a:lnTo>
                <a:lnTo>
                  <a:pt x="80860" y="177063"/>
                </a:lnTo>
                <a:lnTo>
                  <a:pt x="90004" y="178587"/>
                </a:lnTo>
                <a:lnTo>
                  <a:pt x="96100" y="181635"/>
                </a:lnTo>
                <a:lnTo>
                  <a:pt x="103720" y="184683"/>
                </a:lnTo>
                <a:lnTo>
                  <a:pt x="130733" y="217919"/>
                </a:lnTo>
                <a:lnTo>
                  <a:pt x="132778" y="222224"/>
                </a:lnTo>
                <a:lnTo>
                  <a:pt x="133540" y="223824"/>
                </a:lnTo>
                <a:lnTo>
                  <a:pt x="136347" y="230009"/>
                </a:lnTo>
                <a:lnTo>
                  <a:pt x="167830" y="311365"/>
                </a:lnTo>
                <a:lnTo>
                  <a:pt x="169354" y="314413"/>
                </a:lnTo>
                <a:lnTo>
                  <a:pt x="169354" y="315937"/>
                </a:lnTo>
                <a:lnTo>
                  <a:pt x="172402" y="318985"/>
                </a:lnTo>
                <a:lnTo>
                  <a:pt x="173926" y="320611"/>
                </a:lnTo>
                <a:lnTo>
                  <a:pt x="177063" y="320611"/>
                </a:lnTo>
                <a:lnTo>
                  <a:pt x="178587" y="322135"/>
                </a:lnTo>
                <a:lnTo>
                  <a:pt x="206019" y="322135"/>
                </a:lnTo>
                <a:lnTo>
                  <a:pt x="209067" y="320611"/>
                </a:lnTo>
                <a:lnTo>
                  <a:pt x="210591" y="320611"/>
                </a:lnTo>
                <a:lnTo>
                  <a:pt x="212115" y="318985"/>
                </a:lnTo>
                <a:lnTo>
                  <a:pt x="213639" y="318985"/>
                </a:lnTo>
                <a:lnTo>
                  <a:pt x="213639" y="317461"/>
                </a:lnTo>
                <a:lnTo>
                  <a:pt x="215176" y="315937"/>
                </a:lnTo>
                <a:lnTo>
                  <a:pt x="215176" y="312889"/>
                </a:lnTo>
                <a:close/>
              </a:path>
              <a:path w="473710" h="322580">
                <a:moveTo>
                  <a:pt x="473100" y="7620"/>
                </a:moveTo>
                <a:lnTo>
                  <a:pt x="471576" y="4572"/>
                </a:lnTo>
                <a:lnTo>
                  <a:pt x="471576" y="3048"/>
                </a:lnTo>
                <a:lnTo>
                  <a:pt x="470052" y="3048"/>
                </a:lnTo>
                <a:lnTo>
                  <a:pt x="470052" y="1524"/>
                </a:lnTo>
                <a:lnTo>
                  <a:pt x="468528" y="0"/>
                </a:lnTo>
                <a:lnTo>
                  <a:pt x="238023" y="0"/>
                </a:lnTo>
                <a:lnTo>
                  <a:pt x="236499" y="1524"/>
                </a:lnTo>
                <a:lnTo>
                  <a:pt x="236499" y="3048"/>
                </a:lnTo>
                <a:lnTo>
                  <a:pt x="234975" y="3048"/>
                </a:lnTo>
                <a:lnTo>
                  <a:pt x="234975" y="7620"/>
                </a:lnTo>
                <a:lnTo>
                  <a:pt x="233451" y="9144"/>
                </a:lnTo>
                <a:lnTo>
                  <a:pt x="233451" y="25908"/>
                </a:lnTo>
                <a:lnTo>
                  <a:pt x="234975" y="28956"/>
                </a:lnTo>
                <a:lnTo>
                  <a:pt x="234975" y="32004"/>
                </a:lnTo>
                <a:lnTo>
                  <a:pt x="238023" y="35052"/>
                </a:lnTo>
                <a:lnTo>
                  <a:pt x="332701" y="35052"/>
                </a:lnTo>
                <a:lnTo>
                  <a:pt x="332701" y="317461"/>
                </a:lnTo>
                <a:lnTo>
                  <a:pt x="334225" y="318985"/>
                </a:lnTo>
                <a:lnTo>
                  <a:pt x="335749" y="318985"/>
                </a:lnTo>
                <a:lnTo>
                  <a:pt x="337273" y="320611"/>
                </a:lnTo>
                <a:lnTo>
                  <a:pt x="340321" y="320611"/>
                </a:lnTo>
                <a:lnTo>
                  <a:pt x="343369" y="322135"/>
                </a:lnTo>
                <a:lnTo>
                  <a:pt x="363181" y="322135"/>
                </a:lnTo>
                <a:lnTo>
                  <a:pt x="366229" y="320611"/>
                </a:lnTo>
                <a:lnTo>
                  <a:pt x="370801" y="320611"/>
                </a:lnTo>
                <a:lnTo>
                  <a:pt x="372325" y="318985"/>
                </a:lnTo>
                <a:lnTo>
                  <a:pt x="373849" y="318985"/>
                </a:lnTo>
                <a:lnTo>
                  <a:pt x="373849" y="317461"/>
                </a:lnTo>
                <a:lnTo>
                  <a:pt x="375373" y="315937"/>
                </a:lnTo>
                <a:lnTo>
                  <a:pt x="375373" y="35052"/>
                </a:lnTo>
                <a:lnTo>
                  <a:pt x="468528" y="35052"/>
                </a:lnTo>
                <a:lnTo>
                  <a:pt x="471576" y="32004"/>
                </a:lnTo>
                <a:lnTo>
                  <a:pt x="471576" y="30480"/>
                </a:lnTo>
                <a:lnTo>
                  <a:pt x="473100" y="28956"/>
                </a:lnTo>
                <a:lnTo>
                  <a:pt x="47310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5591958" y="1175145"/>
            <a:ext cx="477834" cy="279641"/>
          </a:xfrm>
          <a:custGeom>
            <a:avLst/>
            <a:gdLst/>
            <a:ahLst/>
            <a:cxnLst/>
            <a:rect l="l" t="t" r="r" b="b"/>
            <a:pathLst>
              <a:path w="558800" h="327025">
                <a:moveTo>
                  <a:pt x="242697" y="4673"/>
                </a:moveTo>
                <a:lnTo>
                  <a:pt x="241173" y="4673"/>
                </a:lnTo>
                <a:lnTo>
                  <a:pt x="241173" y="3149"/>
                </a:lnTo>
                <a:lnTo>
                  <a:pt x="239649" y="1625"/>
                </a:lnTo>
                <a:lnTo>
                  <a:pt x="236601" y="1625"/>
                </a:lnTo>
                <a:lnTo>
                  <a:pt x="233553" y="0"/>
                </a:lnTo>
                <a:lnTo>
                  <a:pt x="207543" y="0"/>
                </a:lnTo>
                <a:lnTo>
                  <a:pt x="206019" y="1625"/>
                </a:lnTo>
                <a:lnTo>
                  <a:pt x="204495" y="1625"/>
                </a:lnTo>
                <a:lnTo>
                  <a:pt x="202971" y="3149"/>
                </a:lnTo>
                <a:lnTo>
                  <a:pt x="201447" y="3149"/>
                </a:lnTo>
                <a:lnTo>
                  <a:pt x="201447" y="4673"/>
                </a:lnTo>
                <a:lnTo>
                  <a:pt x="199923" y="4673"/>
                </a:lnTo>
                <a:lnTo>
                  <a:pt x="199923" y="204597"/>
                </a:lnTo>
                <a:lnTo>
                  <a:pt x="199644" y="214655"/>
                </a:lnTo>
                <a:lnTo>
                  <a:pt x="188112" y="256146"/>
                </a:lnTo>
                <a:lnTo>
                  <a:pt x="154114" y="285559"/>
                </a:lnTo>
                <a:lnTo>
                  <a:pt x="122110" y="290131"/>
                </a:lnTo>
                <a:lnTo>
                  <a:pt x="113220" y="289852"/>
                </a:lnTo>
                <a:lnTo>
                  <a:pt x="75145" y="278320"/>
                </a:lnTo>
                <a:lnTo>
                  <a:pt x="45974" y="232079"/>
                </a:lnTo>
                <a:lnTo>
                  <a:pt x="42760" y="201549"/>
                </a:lnTo>
                <a:lnTo>
                  <a:pt x="42760" y="4673"/>
                </a:lnTo>
                <a:lnTo>
                  <a:pt x="41236" y="4673"/>
                </a:lnTo>
                <a:lnTo>
                  <a:pt x="41236" y="3149"/>
                </a:lnTo>
                <a:lnTo>
                  <a:pt x="39712" y="1625"/>
                </a:lnTo>
                <a:lnTo>
                  <a:pt x="36664" y="1625"/>
                </a:lnTo>
                <a:lnTo>
                  <a:pt x="35140" y="0"/>
                </a:lnTo>
                <a:lnTo>
                  <a:pt x="9144" y="0"/>
                </a:lnTo>
                <a:lnTo>
                  <a:pt x="6096" y="1625"/>
                </a:lnTo>
                <a:lnTo>
                  <a:pt x="4572" y="1625"/>
                </a:lnTo>
                <a:lnTo>
                  <a:pt x="3048" y="3149"/>
                </a:lnTo>
                <a:lnTo>
                  <a:pt x="1524" y="3149"/>
                </a:lnTo>
                <a:lnTo>
                  <a:pt x="1524" y="4673"/>
                </a:lnTo>
                <a:lnTo>
                  <a:pt x="0" y="4673"/>
                </a:lnTo>
                <a:lnTo>
                  <a:pt x="0" y="206121"/>
                </a:lnTo>
                <a:lnTo>
                  <a:pt x="5143" y="247586"/>
                </a:lnTo>
                <a:lnTo>
                  <a:pt x="26111" y="288798"/>
                </a:lnTo>
                <a:lnTo>
                  <a:pt x="59982" y="315087"/>
                </a:lnTo>
                <a:lnTo>
                  <a:pt x="105854" y="326478"/>
                </a:lnTo>
                <a:lnTo>
                  <a:pt x="119062" y="326809"/>
                </a:lnTo>
                <a:lnTo>
                  <a:pt x="133362" y="326263"/>
                </a:lnTo>
                <a:lnTo>
                  <a:pt x="170967" y="319087"/>
                </a:lnTo>
                <a:lnTo>
                  <a:pt x="209067" y="294703"/>
                </a:lnTo>
                <a:lnTo>
                  <a:pt x="233553" y="256514"/>
                </a:lnTo>
                <a:lnTo>
                  <a:pt x="242125" y="217678"/>
                </a:lnTo>
                <a:lnTo>
                  <a:pt x="242697" y="203073"/>
                </a:lnTo>
                <a:lnTo>
                  <a:pt x="242697" y="4673"/>
                </a:lnTo>
                <a:close/>
              </a:path>
              <a:path w="558800" h="327025">
                <a:moveTo>
                  <a:pt x="558634" y="311467"/>
                </a:moveTo>
                <a:lnTo>
                  <a:pt x="557110" y="306895"/>
                </a:lnTo>
                <a:lnTo>
                  <a:pt x="474713" y="80645"/>
                </a:lnTo>
                <a:lnTo>
                  <a:pt x="474713" y="204597"/>
                </a:lnTo>
                <a:lnTo>
                  <a:pt x="363270" y="204597"/>
                </a:lnTo>
                <a:lnTo>
                  <a:pt x="418236" y="44297"/>
                </a:lnTo>
                <a:lnTo>
                  <a:pt x="474713" y="204597"/>
                </a:lnTo>
                <a:lnTo>
                  <a:pt x="474713" y="80645"/>
                </a:lnTo>
                <a:lnTo>
                  <a:pt x="448716" y="9245"/>
                </a:lnTo>
                <a:lnTo>
                  <a:pt x="448716" y="7721"/>
                </a:lnTo>
                <a:lnTo>
                  <a:pt x="447192" y="6197"/>
                </a:lnTo>
                <a:lnTo>
                  <a:pt x="447192" y="4673"/>
                </a:lnTo>
                <a:lnTo>
                  <a:pt x="444144" y="1625"/>
                </a:lnTo>
                <a:lnTo>
                  <a:pt x="441096" y="1625"/>
                </a:lnTo>
                <a:lnTo>
                  <a:pt x="439572" y="0"/>
                </a:lnTo>
                <a:lnTo>
                  <a:pt x="401472" y="0"/>
                </a:lnTo>
                <a:lnTo>
                  <a:pt x="399948" y="1625"/>
                </a:lnTo>
                <a:lnTo>
                  <a:pt x="398424" y="1625"/>
                </a:lnTo>
                <a:lnTo>
                  <a:pt x="395376" y="3149"/>
                </a:lnTo>
                <a:lnTo>
                  <a:pt x="395376" y="4673"/>
                </a:lnTo>
                <a:lnTo>
                  <a:pt x="393852" y="4673"/>
                </a:lnTo>
                <a:lnTo>
                  <a:pt x="393852" y="6197"/>
                </a:lnTo>
                <a:lnTo>
                  <a:pt x="392328" y="9245"/>
                </a:lnTo>
                <a:lnTo>
                  <a:pt x="285457" y="306895"/>
                </a:lnTo>
                <a:lnTo>
                  <a:pt x="282409" y="312991"/>
                </a:lnTo>
                <a:lnTo>
                  <a:pt x="282409" y="317563"/>
                </a:lnTo>
                <a:lnTo>
                  <a:pt x="283933" y="319087"/>
                </a:lnTo>
                <a:lnTo>
                  <a:pt x="283933" y="320611"/>
                </a:lnTo>
                <a:lnTo>
                  <a:pt x="285457" y="322237"/>
                </a:lnTo>
                <a:lnTo>
                  <a:pt x="288505" y="322237"/>
                </a:lnTo>
                <a:lnTo>
                  <a:pt x="291553" y="323761"/>
                </a:lnTo>
                <a:lnTo>
                  <a:pt x="317461" y="323761"/>
                </a:lnTo>
                <a:lnTo>
                  <a:pt x="319074" y="322237"/>
                </a:lnTo>
                <a:lnTo>
                  <a:pt x="320598" y="322237"/>
                </a:lnTo>
                <a:lnTo>
                  <a:pt x="322122" y="320611"/>
                </a:lnTo>
                <a:lnTo>
                  <a:pt x="323646" y="320611"/>
                </a:lnTo>
                <a:lnTo>
                  <a:pt x="323646" y="319087"/>
                </a:lnTo>
                <a:lnTo>
                  <a:pt x="325170" y="317563"/>
                </a:lnTo>
                <a:lnTo>
                  <a:pt x="325170" y="316039"/>
                </a:lnTo>
                <a:lnTo>
                  <a:pt x="326694" y="314515"/>
                </a:lnTo>
                <a:lnTo>
                  <a:pt x="352602" y="238226"/>
                </a:lnTo>
                <a:lnTo>
                  <a:pt x="363270" y="238226"/>
                </a:lnTo>
                <a:lnTo>
                  <a:pt x="474713" y="238226"/>
                </a:lnTo>
                <a:lnTo>
                  <a:pt x="485381" y="238226"/>
                </a:lnTo>
                <a:lnTo>
                  <a:pt x="512813" y="316039"/>
                </a:lnTo>
                <a:lnTo>
                  <a:pt x="514337" y="317563"/>
                </a:lnTo>
                <a:lnTo>
                  <a:pt x="514337" y="319087"/>
                </a:lnTo>
                <a:lnTo>
                  <a:pt x="515861" y="319087"/>
                </a:lnTo>
                <a:lnTo>
                  <a:pt x="515861" y="320611"/>
                </a:lnTo>
                <a:lnTo>
                  <a:pt x="517385" y="322237"/>
                </a:lnTo>
                <a:lnTo>
                  <a:pt x="520433" y="322237"/>
                </a:lnTo>
                <a:lnTo>
                  <a:pt x="523582" y="323761"/>
                </a:lnTo>
                <a:lnTo>
                  <a:pt x="554062" y="323761"/>
                </a:lnTo>
                <a:lnTo>
                  <a:pt x="555586" y="322237"/>
                </a:lnTo>
                <a:lnTo>
                  <a:pt x="557110" y="320611"/>
                </a:lnTo>
                <a:lnTo>
                  <a:pt x="558634" y="319087"/>
                </a:lnTo>
                <a:lnTo>
                  <a:pt x="558634" y="311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6114045" y="1175145"/>
            <a:ext cx="142264" cy="275840"/>
          </a:xfrm>
          <a:custGeom>
            <a:avLst/>
            <a:gdLst/>
            <a:ahLst/>
            <a:cxnLst/>
            <a:rect l="l" t="t" r="r" b="b"/>
            <a:pathLst>
              <a:path w="166370" h="322580">
                <a:moveTo>
                  <a:pt x="164782" y="316039"/>
                </a:moveTo>
                <a:lnTo>
                  <a:pt x="164782" y="291655"/>
                </a:lnTo>
                <a:lnTo>
                  <a:pt x="166306" y="293179"/>
                </a:lnTo>
                <a:lnTo>
                  <a:pt x="166306" y="314515"/>
                </a:lnTo>
                <a:lnTo>
                  <a:pt x="164782" y="316039"/>
                </a:lnTo>
                <a:close/>
              </a:path>
              <a:path w="166370" h="322580">
                <a:moveTo>
                  <a:pt x="163258" y="319087"/>
                </a:moveTo>
                <a:lnTo>
                  <a:pt x="163258" y="288607"/>
                </a:lnTo>
                <a:lnTo>
                  <a:pt x="164782" y="290131"/>
                </a:lnTo>
                <a:lnTo>
                  <a:pt x="164782" y="317563"/>
                </a:lnTo>
                <a:lnTo>
                  <a:pt x="163258" y="319087"/>
                </a:lnTo>
                <a:close/>
              </a:path>
              <a:path w="166370" h="322580">
                <a:moveTo>
                  <a:pt x="0" y="311467"/>
                </a:moveTo>
                <a:lnTo>
                  <a:pt x="0" y="4667"/>
                </a:lnTo>
                <a:lnTo>
                  <a:pt x="1524" y="4667"/>
                </a:lnTo>
                <a:lnTo>
                  <a:pt x="1524" y="3143"/>
                </a:lnTo>
                <a:lnTo>
                  <a:pt x="3048" y="3143"/>
                </a:lnTo>
                <a:lnTo>
                  <a:pt x="4572" y="1619"/>
                </a:lnTo>
                <a:lnTo>
                  <a:pt x="6096" y="1619"/>
                </a:lnTo>
                <a:lnTo>
                  <a:pt x="9144" y="0"/>
                </a:lnTo>
                <a:lnTo>
                  <a:pt x="35052" y="0"/>
                </a:lnTo>
                <a:lnTo>
                  <a:pt x="36576" y="1619"/>
                </a:lnTo>
                <a:lnTo>
                  <a:pt x="39624" y="1619"/>
                </a:lnTo>
                <a:lnTo>
                  <a:pt x="42672" y="4667"/>
                </a:lnTo>
                <a:lnTo>
                  <a:pt x="42672" y="285559"/>
                </a:lnTo>
                <a:lnTo>
                  <a:pt x="160210" y="285559"/>
                </a:lnTo>
                <a:lnTo>
                  <a:pt x="161734" y="287083"/>
                </a:lnTo>
                <a:lnTo>
                  <a:pt x="163258" y="287083"/>
                </a:lnTo>
                <a:lnTo>
                  <a:pt x="163258" y="320611"/>
                </a:lnTo>
                <a:lnTo>
                  <a:pt x="161734" y="320611"/>
                </a:lnTo>
                <a:lnTo>
                  <a:pt x="160210" y="322230"/>
                </a:lnTo>
                <a:lnTo>
                  <a:pt x="12192" y="322230"/>
                </a:lnTo>
                <a:lnTo>
                  <a:pt x="9144" y="320611"/>
                </a:lnTo>
                <a:lnTo>
                  <a:pt x="6096" y="319087"/>
                </a:lnTo>
                <a:lnTo>
                  <a:pt x="1524" y="316039"/>
                </a:lnTo>
                <a:lnTo>
                  <a:pt x="0" y="311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856110" y="1816148"/>
            <a:ext cx="86091" cy="87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1160158" y="1761333"/>
            <a:ext cx="167242" cy="222084"/>
          </a:xfrm>
          <a:custGeom>
            <a:avLst/>
            <a:gdLst/>
            <a:ahLst/>
            <a:cxnLst/>
            <a:rect l="l" t="t" r="r" b="b"/>
            <a:pathLst>
              <a:path w="195580" h="259714">
                <a:moveTo>
                  <a:pt x="193833" y="248888"/>
                </a:moveTo>
                <a:lnTo>
                  <a:pt x="193833" y="4572"/>
                </a:lnTo>
                <a:lnTo>
                  <a:pt x="195357" y="4572"/>
                </a:lnTo>
                <a:lnTo>
                  <a:pt x="195357" y="247364"/>
                </a:lnTo>
                <a:lnTo>
                  <a:pt x="193833" y="248888"/>
                </a:lnTo>
                <a:close/>
              </a:path>
              <a:path w="195580" h="259714">
                <a:moveTo>
                  <a:pt x="0" y="254984"/>
                </a:moveTo>
                <a:lnTo>
                  <a:pt x="0" y="9239"/>
                </a:lnTo>
                <a:lnTo>
                  <a:pt x="1524" y="6096"/>
                </a:lnTo>
                <a:lnTo>
                  <a:pt x="4572" y="3048"/>
                </a:lnTo>
                <a:lnTo>
                  <a:pt x="10668" y="0"/>
                </a:lnTo>
                <a:lnTo>
                  <a:pt x="38195" y="0"/>
                </a:lnTo>
                <a:lnTo>
                  <a:pt x="39719" y="1524"/>
                </a:lnTo>
                <a:lnTo>
                  <a:pt x="42767" y="1524"/>
                </a:lnTo>
                <a:lnTo>
                  <a:pt x="44291" y="3048"/>
                </a:lnTo>
                <a:lnTo>
                  <a:pt x="47339" y="4572"/>
                </a:lnTo>
                <a:lnTo>
                  <a:pt x="50387" y="7620"/>
                </a:lnTo>
                <a:lnTo>
                  <a:pt x="53435" y="10763"/>
                </a:lnTo>
                <a:lnTo>
                  <a:pt x="56483" y="16859"/>
                </a:lnTo>
                <a:lnTo>
                  <a:pt x="59531" y="21431"/>
                </a:lnTo>
                <a:lnTo>
                  <a:pt x="122110" y="134397"/>
                </a:lnTo>
                <a:lnTo>
                  <a:pt x="125158" y="142017"/>
                </a:lnTo>
                <a:lnTo>
                  <a:pt x="129730" y="148113"/>
                </a:lnTo>
                <a:lnTo>
                  <a:pt x="132778" y="154209"/>
                </a:lnTo>
                <a:lnTo>
                  <a:pt x="135826" y="161829"/>
                </a:lnTo>
                <a:lnTo>
                  <a:pt x="140398" y="167925"/>
                </a:lnTo>
                <a:lnTo>
                  <a:pt x="155638" y="198501"/>
                </a:lnTo>
                <a:lnTo>
                  <a:pt x="160210" y="204597"/>
                </a:lnTo>
                <a:lnTo>
                  <a:pt x="163258" y="212217"/>
                </a:lnTo>
                <a:lnTo>
                  <a:pt x="163258" y="3048"/>
                </a:lnTo>
                <a:lnTo>
                  <a:pt x="164782" y="1524"/>
                </a:lnTo>
                <a:lnTo>
                  <a:pt x="166306" y="1524"/>
                </a:lnTo>
                <a:lnTo>
                  <a:pt x="169354" y="0"/>
                </a:lnTo>
                <a:lnTo>
                  <a:pt x="189261" y="0"/>
                </a:lnTo>
                <a:lnTo>
                  <a:pt x="190785" y="1524"/>
                </a:lnTo>
                <a:lnTo>
                  <a:pt x="192309" y="1524"/>
                </a:lnTo>
                <a:lnTo>
                  <a:pt x="193833" y="3048"/>
                </a:lnTo>
                <a:lnTo>
                  <a:pt x="193833" y="250412"/>
                </a:lnTo>
                <a:lnTo>
                  <a:pt x="192309" y="251936"/>
                </a:lnTo>
                <a:lnTo>
                  <a:pt x="192309" y="253460"/>
                </a:lnTo>
                <a:lnTo>
                  <a:pt x="187737" y="258032"/>
                </a:lnTo>
                <a:lnTo>
                  <a:pt x="160210" y="258032"/>
                </a:lnTo>
                <a:lnTo>
                  <a:pt x="157162" y="256508"/>
                </a:lnTo>
                <a:lnTo>
                  <a:pt x="155638" y="254984"/>
                </a:lnTo>
                <a:lnTo>
                  <a:pt x="152590" y="253460"/>
                </a:lnTo>
                <a:lnTo>
                  <a:pt x="148018" y="248888"/>
                </a:lnTo>
                <a:lnTo>
                  <a:pt x="146494" y="245840"/>
                </a:lnTo>
                <a:lnTo>
                  <a:pt x="143446" y="242792"/>
                </a:lnTo>
                <a:lnTo>
                  <a:pt x="140398" y="238220"/>
                </a:lnTo>
                <a:lnTo>
                  <a:pt x="138874" y="233648"/>
                </a:lnTo>
                <a:lnTo>
                  <a:pt x="56483" y="87058"/>
                </a:lnTo>
                <a:lnTo>
                  <a:pt x="53935" y="81319"/>
                </a:lnTo>
                <a:lnTo>
                  <a:pt x="50958" y="75438"/>
                </a:lnTo>
                <a:lnTo>
                  <a:pt x="47696" y="69270"/>
                </a:lnTo>
                <a:lnTo>
                  <a:pt x="44291" y="62674"/>
                </a:lnTo>
                <a:lnTo>
                  <a:pt x="41098" y="56666"/>
                </a:lnTo>
                <a:lnTo>
                  <a:pt x="35249" y="44149"/>
                </a:lnTo>
                <a:lnTo>
                  <a:pt x="32004" y="38195"/>
                </a:lnTo>
                <a:lnTo>
                  <a:pt x="32004" y="256508"/>
                </a:lnTo>
                <a:lnTo>
                  <a:pt x="30480" y="256508"/>
                </a:lnTo>
                <a:lnTo>
                  <a:pt x="28956" y="258032"/>
                </a:lnTo>
                <a:lnTo>
                  <a:pt x="25908" y="258032"/>
                </a:lnTo>
                <a:lnTo>
                  <a:pt x="24384" y="259556"/>
                </a:lnTo>
                <a:lnTo>
                  <a:pt x="9144" y="259556"/>
                </a:lnTo>
                <a:lnTo>
                  <a:pt x="6096" y="258032"/>
                </a:lnTo>
                <a:lnTo>
                  <a:pt x="3048" y="258032"/>
                </a:lnTo>
                <a:lnTo>
                  <a:pt x="3048" y="256508"/>
                </a:lnTo>
                <a:lnTo>
                  <a:pt x="1524" y="256508"/>
                </a:lnTo>
                <a:lnTo>
                  <a:pt x="1524" y="254984"/>
                </a:lnTo>
                <a:lnTo>
                  <a:pt x="0" y="254984"/>
                </a:lnTo>
                <a:close/>
              </a:path>
              <a:path w="195580" h="259714">
                <a:moveTo>
                  <a:pt x="161734" y="178689"/>
                </a:moveTo>
                <a:lnTo>
                  <a:pt x="161734" y="4572"/>
                </a:lnTo>
                <a:lnTo>
                  <a:pt x="163258" y="4572"/>
                </a:lnTo>
                <a:lnTo>
                  <a:pt x="163258" y="212217"/>
                </a:lnTo>
                <a:lnTo>
                  <a:pt x="163234" y="204192"/>
                </a:lnTo>
                <a:lnTo>
                  <a:pt x="163068" y="196024"/>
                </a:lnTo>
                <a:lnTo>
                  <a:pt x="162615" y="187571"/>
                </a:lnTo>
                <a:lnTo>
                  <a:pt x="161734" y="178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4" name="object 14"/>
          <p:cNvGrpSpPr/>
          <p:nvPr/>
        </p:nvGrpSpPr>
        <p:grpSpPr>
          <a:xfrm>
            <a:off x="1380722" y="1743088"/>
            <a:ext cx="365434" cy="243261"/>
            <a:chOff x="1614677" y="1809845"/>
            <a:chExt cx="427355" cy="284480"/>
          </a:xfrm>
        </p:grpSpPr>
        <p:sp>
          <p:nvSpPr>
            <p:cNvPr id="15" name="object 15"/>
            <p:cNvSpPr/>
            <p:nvPr/>
          </p:nvSpPr>
          <p:spPr>
            <a:xfrm>
              <a:off x="1614677" y="1809845"/>
              <a:ext cx="67310" cy="281305"/>
            </a:xfrm>
            <a:custGeom>
              <a:avLst/>
              <a:gdLst/>
              <a:ahLst/>
              <a:cxnLst/>
              <a:rect l="l" t="t" r="r" b="b"/>
              <a:pathLst>
                <a:path w="67310" h="281305">
                  <a:moveTo>
                    <a:pt x="32004" y="277844"/>
                  </a:moveTo>
                  <a:lnTo>
                    <a:pt x="32004" y="91630"/>
                  </a:lnTo>
                  <a:lnTo>
                    <a:pt x="33528" y="91630"/>
                  </a:lnTo>
                  <a:lnTo>
                    <a:pt x="33528" y="93154"/>
                  </a:lnTo>
                  <a:lnTo>
                    <a:pt x="35052" y="93154"/>
                  </a:lnTo>
                  <a:lnTo>
                    <a:pt x="35052" y="276320"/>
                  </a:lnTo>
                  <a:lnTo>
                    <a:pt x="33528" y="277844"/>
                  </a:lnTo>
                  <a:lnTo>
                    <a:pt x="32004" y="277844"/>
                  </a:lnTo>
                  <a:close/>
                </a:path>
                <a:path w="67310" h="281305">
                  <a:moveTo>
                    <a:pt x="4572" y="279368"/>
                  </a:moveTo>
                  <a:lnTo>
                    <a:pt x="4572" y="90106"/>
                  </a:lnTo>
                  <a:lnTo>
                    <a:pt x="10668" y="90106"/>
                  </a:lnTo>
                  <a:lnTo>
                    <a:pt x="12192" y="88582"/>
                  </a:lnTo>
                  <a:lnTo>
                    <a:pt x="24384" y="88582"/>
                  </a:lnTo>
                  <a:lnTo>
                    <a:pt x="25908" y="90106"/>
                  </a:lnTo>
                  <a:lnTo>
                    <a:pt x="32004" y="90106"/>
                  </a:lnTo>
                  <a:lnTo>
                    <a:pt x="32004" y="279368"/>
                  </a:lnTo>
                  <a:lnTo>
                    <a:pt x="28956" y="279368"/>
                  </a:lnTo>
                  <a:lnTo>
                    <a:pt x="25908" y="280892"/>
                  </a:lnTo>
                  <a:lnTo>
                    <a:pt x="10668" y="280892"/>
                  </a:lnTo>
                  <a:lnTo>
                    <a:pt x="7620" y="279368"/>
                  </a:lnTo>
                  <a:lnTo>
                    <a:pt x="4572" y="279368"/>
                  </a:lnTo>
                  <a:close/>
                </a:path>
                <a:path w="67310" h="281305">
                  <a:moveTo>
                    <a:pt x="1524" y="276320"/>
                  </a:moveTo>
                  <a:lnTo>
                    <a:pt x="1524" y="93154"/>
                  </a:lnTo>
                  <a:lnTo>
                    <a:pt x="3048" y="93154"/>
                  </a:lnTo>
                  <a:lnTo>
                    <a:pt x="3048" y="91630"/>
                  </a:lnTo>
                  <a:lnTo>
                    <a:pt x="4572" y="91630"/>
                  </a:lnTo>
                  <a:lnTo>
                    <a:pt x="4572" y="277844"/>
                  </a:lnTo>
                  <a:lnTo>
                    <a:pt x="3048" y="277844"/>
                  </a:lnTo>
                  <a:lnTo>
                    <a:pt x="1524" y="276320"/>
                  </a:lnTo>
                  <a:close/>
                </a:path>
                <a:path w="67310" h="281305">
                  <a:moveTo>
                    <a:pt x="0" y="58007"/>
                  </a:moveTo>
                  <a:lnTo>
                    <a:pt x="1524" y="56483"/>
                  </a:lnTo>
                  <a:lnTo>
                    <a:pt x="1524" y="54959"/>
                  </a:lnTo>
                  <a:lnTo>
                    <a:pt x="3048" y="53435"/>
                  </a:lnTo>
                  <a:lnTo>
                    <a:pt x="32004" y="7620"/>
                  </a:lnTo>
                  <a:lnTo>
                    <a:pt x="32004" y="6096"/>
                  </a:lnTo>
                  <a:lnTo>
                    <a:pt x="35052" y="3048"/>
                  </a:lnTo>
                  <a:lnTo>
                    <a:pt x="36576" y="3048"/>
                  </a:lnTo>
                  <a:lnTo>
                    <a:pt x="38100" y="1524"/>
                  </a:lnTo>
                  <a:lnTo>
                    <a:pt x="41148" y="1524"/>
                  </a:lnTo>
                  <a:lnTo>
                    <a:pt x="44196" y="0"/>
                  </a:lnTo>
                  <a:lnTo>
                    <a:pt x="58007" y="0"/>
                  </a:lnTo>
                  <a:lnTo>
                    <a:pt x="61055" y="1524"/>
                  </a:lnTo>
                  <a:lnTo>
                    <a:pt x="64103" y="1524"/>
                  </a:lnTo>
                  <a:lnTo>
                    <a:pt x="65627" y="3048"/>
                  </a:lnTo>
                  <a:lnTo>
                    <a:pt x="67151" y="3048"/>
                  </a:lnTo>
                  <a:lnTo>
                    <a:pt x="67151" y="7620"/>
                  </a:lnTo>
                  <a:lnTo>
                    <a:pt x="65627" y="7620"/>
                  </a:lnTo>
                  <a:lnTo>
                    <a:pt x="65627" y="9144"/>
                  </a:lnTo>
                  <a:lnTo>
                    <a:pt x="28956" y="56483"/>
                  </a:lnTo>
                  <a:lnTo>
                    <a:pt x="27432" y="56483"/>
                  </a:lnTo>
                  <a:lnTo>
                    <a:pt x="27432" y="58007"/>
                  </a:lnTo>
                  <a:lnTo>
                    <a:pt x="24384" y="61055"/>
                  </a:lnTo>
                  <a:lnTo>
                    <a:pt x="21336" y="61055"/>
                  </a:lnTo>
                  <a:lnTo>
                    <a:pt x="18288" y="62579"/>
                  </a:lnTo>
                  <a:lnTo>
                    <a:pt x="7620" y="62579"/>
                  </a:lnTo>
                  <a:lnTo>
                    <a:pt x="4572" y="61055"/>
                  </a:lnTo>
                  <a:lnTo>
                    <a:pt x="3048" y="61055"/>
                  </a:lnTo>
                  <a:lnTo>
                    <a:pt x="0" y="58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6" name="object 16"/>
            <p:cNvSpPr/>
            <p:nvPr/>
          </p:nvSpPr>
          <p:spPr>
            <a:xfrm>
              <a:off x="1684877" y="1898427"/>
              <a:ext cx="170878" cy="1923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7" name="object 17"/>
            <p:cNvSpPr/>
            <p:nvPr/>
          </p:nvSpPr>
          <p:spPr>
            <a:xfrm>
              <a:off x="1877186" y="1896903"/>
              <a:ext cx="164782" cy="1968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8" name="object 18"/>
          <p:cNvSpPr/>
          <p:nvPr/>
        </p:nvSpPr>
        <p:spPr>
          <a:xfrm>
            <a:off x="1789188" y="1744391"/>
            <a:ext cx="27692" cy="238917"/>
          </a:xfrm>
          <a:custGeom>
            <a:avLst/>
            <a:gdLst/>
            <a:ahLst/>
            <a:cxnLst/>
            <a:rect l="l" t="t" r="r" b="b"/>
            <a:pathLst>
              <a:path w="32385" h="279400">
                <a:moveTo>
                  <a:pt x="0" y="276320"/>
                </a:moveTo>
                <a:lnTo>
                  <a:pt x="0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7620" y="1524"/>
                </a:lnTo>
                <a:lnTo>
                  <a:pt x="10668" y="0"/>
                </a:lnTo>
                <a:lnTo>
                  <a:pt x="21336" y="0"/>
                </a:lnTo>
                <a:lnTo>
                  <a:pt x="24384" y="1524"/>
                </a:lnTo>
                <a:lnTo>
                  <a:pt x="28956" y="1524"/>
                </a:lnTo>
                <a:lnTo>
                  <a:pt x="32004" y="4572"/>
                </a:lnTo>
                <a:lnTo>
                  <a:pt x="32004" y="276320"/>
                </a:lnTo>
                <a:lnTo>
                  <a:pt x="30480" y="276320"/>
                </a:lnTo>
                <a:lnTo>
                  <a:pt x="28956" y="277844"/>
                </a:lnTo>
                <a:lnTo>
                  <a:pt x="25908" y="277844"/>
                </a:lnTo>
                <a:lnTo>
                  <a:pt x="24384" y="279368"/>
                </a:lnTo>
                <a:lnTo>
                  <a:pt x="7620" y="279368"/>
                </a:lnTo>
                <a:lnTo>
                  <a:pt x="6096" y="277844"/>
                </a:lnTo>
                <a:lnTo>
                  <a:pt x="3048" y="277844"/>
                </a:lnTo>
                <a:lnTo>
                  <a:pt x="1524" y="276320"/>
                </a:lnTo>
                <a:lnTo>
                  <a:pt x="0" y="2763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1944511" y="1743088"/>
            <a:ext cx="1894828" cy="242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3950274" y="1817575"/>
            <a:ext cx="140987" cy="1683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21" name="object 21"/>
          <p:cNvGrpSpPr/>
          <p:nvPr/>
        </p:nvGrpSpPr>
        <p:grpSpPr>
          <a:xfrm>
            <a:off x="4132963" y="1778356"/>
            <a:ext cx="545708" cy="207965"/>
            <a:chOff x="4833270" y="1851088"/>
            <a:chExt cx="638175" cy="243204"/>
          </a:xfrm>
        </p:grpSpPr>
        <p:sp>
          <p:nvSpPr>
            <p:cNvPr id="22" name="object 22"/>
            <p:cNvSpPr/>
            <p:nvPr/>
          </p:nvSpPr>
          <p:spPr>
            <a:xfrm>
              <a:off x="4833270" y="1896903"/>
              <a:ext cx="155733" cy="19383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3" name="object 23"/>
            <p:cNvSpPr/>
            <p:nvPr/>
          </p:nvSpPr>
          <p:spPr>
            <a:xfrm>
              <a:off x="5021103" y="1851088"/>
              <a:ext cx="117443" cy="24117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4" name="object 24"/>
            <p:cNvSpPr/>
            <p:nvPr/>
          </p:nvSpPr>
          <p:spPr>
            <a:xfrm>
              <a:off x="5181314" y="1896903"/>
              <a:ext cx="105251" cy="19383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5" name="object 25"/>
            <p:cNvSpPr/>
            <p:nvPr/>
          </p:nvSpPr>
          <p:spPr>
            <a:xfrm>
              <a:off x="5306472" y="1896955"/>
              <a:ext cx="164782" cy="19683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26" name="object 26"/>
          <p:cNvSpPr/>
          <p:nvPr/>
        </p:nvSpPr>
        <p:spPr>
          <a:xfrm>
            <a:off x="4786835" y="1817533"/>
            <a:ext cx="153938" cy="1683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5060829" y="1744391"/>
            <a:ext cx="1308965" cy="2414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6480729" y="1817575"/>
            <a:ext cx="140906" cy="1683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6732650" y="1817452"/>
            <a:ext cx="152635" cy="1684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6991001" y="1758732"/>
            <a:ext cx="361632" cy="227514"/>
          </a:xfrm>
          <a:custGeom>
            <a:avLst/>
            <a:gdLst/>
            <a:ahLst/>
            <a:cxnLst/>
            <a:rect l="l" t="t" r="r" b="b"/>
            <a:pathLst>
              <a:path w="422909" h="266064">
                <a:moveTo>
                  <a:pt x="158686" y="189357"/>
                </a:moveTo>
                <a:lnTo>
                  <a:pt x="146494" y="148107"/>
                </a:lnTo>
                <a:lnTo>
                  <a:pt x="140398" y="143535"/>
                </a:lnTo>
                <a:lnTo>
                  <a:pt x="134302" y="137439"/>
                </a:lnTo>
                <a:lnTo>
                  <a:pt x="122110" y="128295"/>
                </a:lnTo>
                <a:lnTo>
                  <a:pt x="114388" y="123723"/>
                </a:lnTo>
                <a:lnTo>
                  <a:pt x="106768" y="120675"/>
                </a:lnTo>
                <a:lnTo>
                  <a:pt x="100672" y="117538"/>
                </a:lnTo>
                <a:lnTo>
                  <a:pt x="93052" y="114490"/>
                </a:lnTo>
                <a:lnTo>
                  <a:pt x="85432" y="109918"/>
                </a:lnTo>
                <a:lnTo>
                  <a:pt x="79336" y="106870"/>
                </a:lnTo>
                <a:lnTo>
                  <a:pt x="71716" y="103822"/>
                </a:lnTo>
                <a:lnTo>
                  <a:pt x="65620" y="100774"/>
                </a:lnTo>
                <a:lnTo>
                  <a:pt x="59524" y="96202"/>
                </a:lnTo>
                <a:lnTo>
                  <a:pt x="50380" y="87058"/>
                </a:lnTo>
                <a:lnTo>
                  <a:pt x="45720" y="82486"/>
                </a:lnTo>
                <a:lnTo>
                  <a:pt x="42672" y="77914"/>
                </a:lnTo>
                <a:lnTo>
                  <a:pt x="41148" y="71818"/>
                </a:lnTo>
                <a:lnTo>
                  <a:pt x="41148" y="59524"/>
                </a:lnTo>
                <a:lnTo>
                  <a:pt x="45720" y="45808"/>
                </a:lnTo>
                <a:lnTo>
                  <a:pt x="48768" y="41236"/>
                </a:lnTo>
                <a:lnTo>
                  <a:pt x="51904" y="38188"/>
                </a:lnTo>
                <a:lnTo>
                  <a:pt x="54952" y="35140"/>
                </a:lnTo>
                <a:lnTo>
                  <a:pt x="59524" y="33616"/>
                </a:lnTo>
                <a:lnTo>
                  <a:pt x="65620" y="30568"/>
                </a:lnTo>
                <a:lnTo>
                  <a:pt x="70192" y="29044"/>
                </a:lnTo>
                <a:lnTo>
                  <a:pt x="76288" y="27520"/>
                </a:lnTo>
                <a:lnTo>
                  <a:pt x="91528" y="27520"/>
                </a:lnTo>
                <a:lnTo>
                  <a:pt x="97624" y="29044"/>
                </a:lnTo>
                <a:lnTo>
                  <a:pt x="105244" y="30568"/>
                </a:lnTo>
                <a:lnTo>
                  <a:pt x="111340" y="33616"/>
                </a:lnTo>
                <a:lnTo>
                  <a:pt x="115912" y="35140"/>
                </a:lnTo>
                <a:lnTo>
                  <a:pt x="120586" y="38188"/>
                </a:lnTo>
                <a:lnTo>
                  <a:pt x="129730" y="41236"/>
                </a:lnTo>
                <a:lnTo>
                  <a:pt x="132778" y="44284"/>
                </a:lnTo>
                <a:lnTo>
                  <a:pt x="135826" y="45808"/>
                </a:lnTo>
                <a:lnTo>
                  <a:pt x="141922" y="45808"/>
                </a:lnTo>
                <a:lnTo>
                  <a:pt x="141922" y="44284"/>
                </a:lnTo>
                <a:lnTo>
                  <a:pt x="143446" y="44284"/>
                </a:lnTo>
                <a:lnTo>
                  <a:pt x="143446" y="36664"/>
                </a:lnTo>
                <a:lnTo>
                  <a:pt x="144970" y="33616"/>
                </a:lnTo>
                <a:lnTo>
                  <a:pt x="144970" y="29044"/>
                </a:lnTo>
                <a:lnTo>
                  <a:pt x="143446" y="27520"/>
                </a:lnTo>
                <a:lnTo>
                  <a:pt x="143446" y="19900"/>
                </a:lnTo>
                <a:lnTo>
                  <a:pt x="141922" y="18376"/>
                </a:lnTo>
                <a:lnTo>
                  <a:pt x="141922" y="16852"/>
                </a:lnTo>
                <a:lnTo>
                  <a:pt x="138874" y="13804"/>
                </a:lnTo>
                <a:lnTo>
                  <a:pt x="135826" y="12280"/>
                </a:lnTo>
                <a:lnTo>
                  <a:pt x="132778" y="10668"/>
                </a:lnTo>
                <a:lnTo>
                  <a:pt x="128206" y="9144"/>
                </a:lnTo>
                <a:lnTo>
                  <a:pt x="123634" y="6096"/>
                </a:lnTo>
                <a:lnTo>
                  <a:pt x="119062" y="4572"/>
                </a:lnTo>
                <a:lnTo>
                  <a:pt x="113004" y="3086"/>
                </a:lnTo>
                <a:lnTo>
                  <a:pt x="108292" y="1524"/>
                </a:lnTo>
                <a:lnTo>
                  <a:pt x="102196" y="1524"/>
                </a:lnTo>
                <a:lnTo>
                  <a:pt x="96100" y="0"/>
                </a:lnTo>
                <a:lnTo>
                  <a:pt x="85432" y="0"/>
                </a:lnTo>
                <a:lnTo>
                  <a:pt x="46786" y="7137"/>
                </a:lnTo>
                <a:lnTo>
                  <a:pt x="15671" y="32499"/>
                </a:lnTo>
                <a:lnTo>
                  <a:pt x="6096" y="67246"/>
                </a:lnTo>
                <a:lnTo>
                  <a:pt x="6616" y="74955"/>
                </a:lnTo>
                <a:lnTo>
                  <a:pt x="24384" y="114490"/>
                </a:lnTo>
                <a:lnTo>
                  <a:pt x="41148" y="126466"/>
                </a:lnTo>
                <a:lnTo>
                  <a:pt x="44196" y="128295"/>
                </a:lnTo>
                <a:lnTo>
                  <a:pt x="50380" y="132867"/>
                </a:lnTo>
                <a:lnTo>
                  <a:pt x="58000" y="135915"/>
                </a:lnTo>
                <a:lnTo>
                  <a:pt x="64096" y="138963"/>
                </a:lnTo>
                <a:lnTo>
                  <a:pt x="71716" y="143535"/>
                </a:lnTo>
                <a:lnTo>
                  <a:pt x="86956" y="149631"/>
                </a:lnTo>
                <a:lnTo>
                  <a:pt x="99148" y="155727"/>
                </a:lnTo>
                <a:lnTo>
                  <a:pt x="105244" y="160299"/>
                </a:lnTo>
                <a:lnTo>
                  <a:pt x="114388" y="169443"/>
                </a:lnTo>
                <a:lnTo>
                  <a:pt x="117538" y="174117"/>
                </a:lnTo>
                <a:lnTo>
                  <a:pt x="122110" y="178689"/>
                </a:lnTo>
                <a:lnTo>
                  <a:pt x="123634" y="184785"/>
                </a:lnTo>
                <a:lnTo>
                  <a:pt x="123634" y="200025"/>
                </a:lnTo>
                <a:lnTo>
                  <a:pt x="122110" y="206121"/>
                </a:lnTo>
                <a:lnTo>
                  <a:pt x="119062" y="210693"/>
                </a:lnTo>
                <a:lnTo>
                  <a:pt x="117538" y="216789"/>
                </a:lnTo>
                <a:lnTo>
                  <a:pt x="112864" y="221361"/>
                </a:lnTo>
                <a:lnTo>
                  <a:pt x="109816" y="224409"/>
                </a:lnTo>
                <a:lnTo>
                  <a:pt x="105244" y="227545"/>
                </a:lnTo>
                <a:lnTo>
                  <a:pt x="99148" y="230593"/>
                </a:lnTo>
                <a:lnTo>
                  <a:pt x="93052" y="232117"/>
                </a:lnTo>
                <a:lnTo>
                  <a:pt x="86956" y="235165"/>
                </a:lnTo>
                <a:lnTo>
                  <a:pt x="65620" y="235115"/>
                </a:lnTo>
                <a:lnTo>
                  <a:pt x="59143" y="234784"/>
                </a:lnTo>
                <a:lnTo>
                  <a:pt x="53060" y="233883"/>
                </a:lnTo>
                <a:lnTo>
                  <a:pt x="47244" y="232117"/>
                </a:lnTo>
                <a:lnTo>
                  <a:pt x="39624" y="230593"/>
                </a:lnTo>
                <a:lnTo>
                  <a:pt x="33528" y="227545"/>
                </a:lnTo>
                <a:lnTo>
                  <a:pt x="27432" y="224409"/>
                </a:lnTo>
                <a:lnTo>
                  <a:pt x="22860" y="221361"/>
                </a:lnTo>
                <a:lnTo>
                  <a:pt x="18288" y="219837"/>
                </a:lnTo>
                <a:lnTo>
                  <a:pt x="15240" y="216789"/>
                </a:lnTo>
                <a:lnTo>
                  <a:pt x="10668" y="215265"/>
                </a:lnTo>
                <a:lnTo>
                  <a:pt x="9144" y="213741"/>
                </a:lnTo>
                <a:lnTo>
                  <a:pt x="4572" y="213741"/>
                </a:lnTo>
                <a:lnTo>
                  <a:pt x="4572" y="215265"/>
                </a:lnTo>
                <a:lnTo>
                  <a:pt x="3048" y="215265"/>
                </a:lnTo>
                <a:lnTo>
                  <a:pt x="1524" y="216789"/>
                </a:lnTo>
                <a:lnTo>
                  <a:pt x="1524" y="219837"/>
                </a:lnTo>
                <a:lnTo>
                  <a:pt x="0" y="221361"/>
                </a:lnTo>
                <a:lnTo>
                  <a:pt x="0" y="236689"/>
                </a:lnTo>
                <a:lnTo>
                  <a:pt x="1524" y="239737"/>
                </a:lnTo>
                <a:lnTo>
                  <a:pt x="1524" y="241261"/>
                </a:lnTo>
                <a:lnTo>
                  <a:pt x="3048" y="242785"/>
                </a:lnTo>
                <a:lnTo>
                  <a:pt x="4572" y="245833"/>
                </a:lnTo>
                <a:lnTo>
                  <a:pt x="6096" y="247357"/>
                </a:lnTo>
                <a:lnTo>
                  <a:pt x="9144" y="248881"/>
                </a:lnTo>
                <a:lnTo>
                  <a:pt x="13716" y="250405"/>
                </a:lnTo>
                <a:lnTo>
                  <a:pt x="16764" y="253453"/>
                </a:lnTo>
                <a:lnTo>
                  <a:pt x="21336" y="254977"/>
                </a:lnTo>
                <a:lnTo>
                  <a:pt x="27432" y="258025"/>
                </a:lnTo>
                <a:lnTo>
                  <a:pt x="39624" y="261073"/>
                </a:lnTo>
                <a:lnTo>
                  <a:pt x="62572" y="265645"/>
                </a:lnTo>
                <a:lnTo>
                  <a:pt x="73240" y="265557"/>
                </a:lnTo>
                <a:lnTo>
                  <a:pt x="80606" y="265125"/>
                </a:lnTo>
                <a:lnTo>
                  <a:pt x="120345" y="253834"/>
                </a:lnTo>
                <a:lnTo>
                  <a:pt x="148869" y="228015"/>
                </a:lnTo>
                <a:lnTo>
                  <a:pt x="158381" y="198208"/>
                </a:lnTo>
                <a:lnTo>
                  <a:pt x="158686" y="189357"/>
                </a:lnTo>
                <a:close/>
              </a:path>
              <a:path w="422909" h="266064">
                <a:moveTo>
                  <a:pt x="422719" y="129819"/>
                </a:moveTo>
                <a:lnTo>
                  <a:pt x="419506" y="86220"/>
                </a:lnTo>
                <a:lnTo>
                  <a:pt x="401840" y="42176"/>
                </a:lnTo>
                <a:lnTo>
                  <a:pt x="387667" y="25806"/>
                </a:lnTo>
                <a:lnTo>
                  <a:pt x="387667" y="131343"/>
                </a:lnTo>
                <a:lnTo>
                  <a:pt x="387362" y="141617"/>
                </a:lnTo>
                <a:lnTo>
                  <a:pt x="380644" y="180124"/>
                </a:lnTo>
                <a:lnTo>
                  <a:pt x="358800" y="217182"/>
                </a:lnTo>
                <a:lnTo>
                  <a:pt x="318503" y="234619"/>
                </a:lnTo>
                <a:lnTo>
                  <a:pt x="308229" y="235165"/>
                </a:lnTo>
                <a:lnTo>
                  <a:pt x="298221" y="234683"/>
                </a:lnTo>
                <a:lnTo>
                  <a:pt x="256171" y="218516"/>
                </a:lnTo>
                <a:lnTo>
                  <a:pt x="235153" y="182333"/>
                </a:lnTo>
                <a:lnTo>
                  <a:pt x="233451" y="172593"/>
                </a:lnTo>
                <a:lnTo>
                  <a:pt x="231457" y="163106"/>
                </a:lnTo>
                <a:lnTo>
                  <a:pt x="230022" y="153073"/>
                </a:lnTo>
                <a:lnTo>
                  <a:pt x="229171" y="142494"/>
                </a:lnTo>
                <a:lnTo>
                  <a:pt x="228879" y="131343"/>
                </a:lnTo>
                <a:lnTo>
                  <a:pt x="229171" y="121031"/>
                </a:lnTo>
                <a:lnTo>
                  <a:pt x="236029" y="82765"/>
                </a:lnTo>
                <a:lnTo>
                  <a:pt x="257733" y="46951"/>
                </a:lnTo>
                <a:lnTo>
                  <a:pt x="298221" y="29603"/>
                </a:lnTo>
                <a:lnTo>
                  <a:pt x="308229" y="29044"/>
                </a:lnTo>
                <a:lnTo>
                  <a:pt x="318503" y="29565"/>
                </a:lnTo>
                <a:lnTo>
                  <a:pt x="360324" y="45618"/>
                </a:lnTo>
                <a:lnTo>
                  <a:pt x="381304" y="81889"/>
                </a:lnTo>
                <a:lnTo>
                  <a:pt x="382993" y="91630"/>
                </a:lnTo>
                <a:lnTo>
                  <a:pt x="385013" y="101041"/>
                </a:lnTo>
                <a:lnTo>
                  <a:pt x="386473" y="110883"/>
                </a:lnTo>
                <a:lnTo>
                  <a:pt x="387362" y="121031"/>
                </a:lnTo>
                <a:lnTo>
                  <a:pt x="387667" y="131343"/>
                </a:lnTo>
                <a:lnTo>
                  <a:pt x="387667" y="25806"/>
                </a:lnTo>
                <a:lnTo>
                  <a:pt x="349300" y="4495"/>
                </a:lnTo>
                <a:lnTo>
                  <a:pt x="311277" y="0"/>
                </a:lnTo>
                <a:lnTo>
                  <a:pt x="296964" y="571"/>
                </a:lnTo>
                <a:lnTo>
                  <a:pt x="259461" y="9144"/>
                </a:lnTo>
                <a:lnTo>
                  <a:pt x="222783" y="36664"/>
                </a:lnTo>
                <a:lnTo>
                  <a:pt x="199923" y="77914"/>
                </a:lnTo>
                <a:lnTo>
                  <a:pt x="194144" y="118884"/>
                </a:lnTo>
                <a:lnTo>
                  <a:pt x="193827" y="134391"/>
                </a:lnTo>
                <a:lnTo>
                  <a:pt x="194144" y="149872"/>
                </a:lnTo>
                <a:lnTo>
                  <a:pt x="199923" y="190881"/>
                </a:lnTo>
                <a:lnTo>
                  <a:pt x="219735" y="230593"/>
                </a:lnTo>
                <a:lnTo>
                  <a:pt x="228879" y="239839"/>
                </a:lnTo>
                <a:lnTo>
                  <a:pt x="236131" y="245833"/>
                </a:lnTo>
                <a:lnTo>
                  <a:pt x="278892" y="263359"/>
                </a:lnTo>
                <a:lnTo>
                  <a:pt x="305181" y="265645"/>
                </a:lnTo>
                <a:lnTo>
                  <a:pt x="319544" y="264845"/>
                </a:lnTo>
                <a:lnTo>
                  <a:pt x="357085" y="254977"/>
                </a:lnTo>
                <a:lnTo>
                  <a:pt x="393763" y="229069"/>
                </a:lnTo>
                <a:lnTo>
                  <a:pt x="416623" y="186309"/>
                </a:lnTo>
                <a:lnTo>
                  <a:pt x="422414" y="144640"/>
                </a:lnTo>
                <a:lnTo>
                  <a:pt x="422719" y="129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856110" y="2275764"/>
            <a:ext cx="86091" cy="87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1143206" y="2210447"/>
            <a:ext cx="289958" cy="235116"/>
          </a:xfrm>
          <a:custGeom>
            <a:avLst/>
            <a:gdLst/>
            <a:ahLst/>
            <a:cxnLst/>
            <a:rect l="l" t="t" r="r" b="b"/>
            <a:pathLst>
              <a:path w="339089" h="274955">
                <a:moveTo>
                  <a:pt x="158686" y="198501"/>
                </a:moveTo>
                <a:lnTo>
                  <a:pt x="158381" y="190779"/>
                </a:lnTo>
                <a:lnTo>
                  <a:pt x="157353" y="183629"/>
                </a:lnTo>
                <a:lnTo>
                  <a:pt x="155473" y="177025"/>
                </a:lnTo>
                <a:lnTo>
                  <a:pt x="152590" y="170967"/>
                </a:lnTo>
                <a:lnTo>
                  <a:pt x="149542" y="163347"/>
                </a:lnTo>
                <a:lnTo>
                  <a:pt x="144970" y="157251"/>
                </a:lnTo>
                <a:lnTo>
                  <a:pt x="134302" y="146583"/>
                </a:lnTo>
                <a:lnTo>
                  <a:pt x="128206" y="142011"/>
                </a:lnTo>
                <a:lnTo>
                  <a:pt x="120497" y="137439"/>
                </a:lnTo>
                <a:lnTo>
                  <a:pt x="114401" y="132867"/>
                </a:lnTo>
                <a:lnTo>
                  <a:pt x="99161" y="126771"/>
                </a:lnTo>
                <a:lnTo>
                  <a:pt x="91541" y="123634"/>
                </a:lnTo>
                <a:lnTo>
                  <a:pt x="85445" y="119062"/>
                </a:lnTo>
                <a:lnTo>
                  <a:pt x="77825" y="116014"/>
                </a:lnTo>
                <a:lnTo>
                  <a:pt x="71729" y="112966"/>
                </a:lnTo>
                <a:lnTo>
                  <a:pt x="64109" y="109918"/>
                </a:lnTo>
                <a:lnTo>
                  <a:pt x="59537" y="105346"/>
                </a:lnTo>
                <a:lnTo>
                  <a:pt x="53340" y="102298"/>
                </a:lnTo>
                <a:lnTo>
                  <a:pt x="48768" y="97726"/>
                </a:lnTo>
                <a:lnTo>
                  <a:pt x="45720" y="91630"/>
                </a:lnTo>
                <a:lnTo>
                  <a:pt x="42672" y="87058"/>
                </a:lnTo>
                <a:lnTo>
                  <a:pt x="41148" y="80962"/>
                </a:lnTo>
                <a:lnTo>
                  <a:pt x="41148" y="64096"/>
                </a:lnTo>
                <a:lnTo>
                  <a:pt x="44196" y="59524"/>
                </a:lnTo>
                <a:lnTo>
                  <a:pt x="45720" y="54952"/>
                </a:lnTo>
                <a:lnTo>
                  <a:pt x="47244" y="51904"/>
                </a:lnTo>
                <a:lnTo>
                  <a:pt x="54864" y="44284"/>
                </a:lnTo>
                <a:lnTo>
                  <a:pt x="59537" y="42760"/>
                </a:lnTo>
                <a:lnTo>
                  <a:pt x="64109" y="39712"/>
                </a:lnTo>
                <a:lnTo>
                  <a:pt x="70205" y="38188"/>
                </a:lnTo>
                <a:lnTo>
                  <a:pt x="97637" y="38188"/>
                </a:lnTo>
                <a:lnTo>
                  <a:pt x="103733" y="39712"/>
                </a:lnTo>
                <a:lnTo>
                  <a:pt x="109829" y="42760"/>
                </a:lnTo>
                <a:lnTo>
                  <a:pt x="115925" y="44284"/>
                </a:lnTo>
                <a:lnTo>
                  <a:pt x="120497" y="47332"/>
                </a:lnTo>
                <a:lnTo>
                  <a:pt x="125158" y="48856"/>
                </a:lnTo>
                <a:lnTo>
                  <a:pt x="128206" y="51904"/>
                </a:lnTo>
                <a:lnTo>
                  <a:pt x="137350" y="56476"/>
                </a:lnTo>
                <a:lnTo>
                  <a:pt x="138874" y="56476"/>
                </a:lnTo>
                <a:lnTo>
                  <a:pt x="140398" y="54952"/>
                </a:lnTo>
                <a:lnTo>
                  <a:pt x="141922" y="54952"/>
                </a:lnTo>
                <a:lnTo>
                  <a:pt x="141922" y="51904"/>
                </a:lnTo>
                <a:lnTo>
                  <a:pt x="143446" y="50380"/>
                </a:lnTo>
                <a:lnTo>
                  <a:pt x="143446" y="30568"/>
                </a:lnTo>
                <a:lnTo>
                  <a:pt x="141922" y="29044"/>
                </a:lnTo>
                <a:lnTo>
                  <a:pt x="141922" y="27520"/>
                </a:lnTo>
                <a:lnTo>
                  <a:pt x="135826" y="21424"/>
                </a:lnTo>
                <a:lnTo>
                  <a:pt x="131254" y="19900"/>
                </a:lnTo>
                <a:lnTo>
                  <a:pt x="128206" y="18376"/>
                </a:lnTo>
                <a:lnTo>
                  <a:pt x="123545" y="16764"/>
                </a:lnTo>
                <a:lnTo>
                  <a:pt x="117449" y="13716"/>
                </a:lnTo>
                <a:lnTo>
                  <a:pt x="112991" y="12230"/>
                </a:lnTo>
                <a:lnTo>
                  <a:pt x="106781" y="12192"/>
                </a:lnTo>
                <a:lnTo>
                  <a:pt x="102209" y="10668"/>
                </a:lnTo>
                <a:lnTo>
                  <a:pt x="96113" y="9144"/>
                </a:lnTo>
                <a:lnTo>
                  <a:pt x="83921" y="9144"/>
                </a:lnTo>
                <a:lnTo>
                  <a:pt x="40005" y="19291"/>
                </a:lnTo>
                <a:lnTo>
                  <a:pt x="12192" y="47332"/>
                </a:lnTo>
                <a:lnTo>
                  <a:pt x="6096" y="76390"/>
                </a:lnTo>
                <a:lnTo>
                  <a:pt x="6388" y="84099"/>
                </a:lnTo>
                <a:lnTo>
                  <a:pt x="24384" y="123634"/>
                </a:lnTo>
                <a:lnTo>
                  <a:pt x="41148" y="136296"/>
                </a:lnTo>
                <a:lnTo>
                  <a:pt x="42672" y="137439"/>
                </a:lnTo>
                <a:lnTo>
                  <a:pt x="50292" y="142011"/>
                </a:lnTo>
                <a:lnTo>
                  <a:pt x="56489" y="145059"/>
                </a:lnTo>
                <a:lnTo>
                  <a:pt x="64109" y="148107"/>
                </a:lnTo>
                <a:lnTo>
                  <a:pt x="71729" y="152679"/>
                </a:lnTo>
                <a:lnTo>
                  <a:pt x="79324" y="155727"/>
                </a:lnTo>
                <a:lnTo>
                  <a:pt x="85445" y="158775"/>
                </a:lnTo>
                <a:lnTo>
                  <a:pt x="93065" y="161823"/>
                </a:lnTo>
                <a:lnTo>
                  <a:pt x="99161" y="164871"/>
                </a:lnTo>
                <a:lnTo>
                  <a:pt x="103733" y="169443"/>
                </a:lnTo>
                <a:lnTo>
                  <a:pt x="109829" y="174015"/>
                </a:lnTo>
                <a:lnTo>
                  <a:pt x="114401" y="178689"/>
                </a:lnTo>
                <a:lnTo>
                  <a:pt x="120497" y="187833"/>
                </a:lnTo>
                <a:lnTo>
                  <a:pt x="122021" y="193929"/>
                </a:lnTo>
                <a:lnTo>
                  <a:pt x="122021" y="209169"/>
                </a:lnTo>
                <a:lnTo>
                  <a:pt x="99161" y="239737"/>
                </a:lnTo>
                <a:lnTo>
                  <a:pt x="93065" y="241261"/>
                </a:lnTo>
                <a:lnTo>
                  <a:pt x="86969" y="244309"/>
                </a:lnTo>
                <a:lnTo>
                  <a:pt x="64109" y="244233"/>
                </a:lnTo>
                <a:lnTo>
                  <a:pt x="58153" y="243928"/>
                </a:lnTo>
                <a:lnTo>
                  <a:pt x="51714" y="243027"/>
                </a:lnTo>
                <a:lnTo>
                  <a:pt x="45720" y="241261"/>
                </a:lnTo>
                <a:lnTo>
                  <a:pt x="38100" y="239737"/>
                </a:lnTo>
                <a:lnTo>
                  <a:pt x="32004" y="236689"/>
                </a:lnTo>
                <a:lnTo>
                  <a:pt x="27432" y="233641"/>
                </a:lnTo>
                <a:lnTo>
                  <a:pt x="21336" y="230505"/>
                </a:lnTo>
                <a:lnTo>
                  <a:pt x="16764" y="228981"/>
                </a:lnTo>
                <a:lnTo>
                  <a:pt x="13716" y="225933"/>
                </a:lnTo>
                <a:lnTo>
                  <a:pt x="7620" y="222885"/>
                </a:lnTo>
                <a:lnTo>
                  <a:pt x="4572" y="222885"/>
                </a:lnTo>
                <a:lnTo>
                  <a:pt x="3048" y="224409"/>
                </a:lnTo>
                <a:lnTo>
                  <a:pt x="1524" y="224409"/>
                </a:lnTo>
                <a:lnTo>
                  <a:pt x="1524" y="227457"/>
                </a:lnTo>
                <a:lnTo>
                  <a:pt x="0" y="228981"/>
                </a:lnTo>
                <a:lnTo>
                  <a:pt x="0" y="245833"/>
                </a:lnTo>
                <a:lnTo>
                  <a:pt x="1524" y="248881"/>
                </a:lnTo>
                <a:lnTo>
                  <a:pt x="1524" y="250405"/>
                </a:lnTo>
                <a:lnTo>
                  <a:pt x="4572" y="253453"/>
                </a:lnTo>
                <a:lnTo>
                  <a:pt x="6096" y="256501"/>
                </a:lnTo>
                <a:lnTo>
                  <a:pt x="12192" y="259549"/>
                </a:lnTo>
                <a:lnTo>
                  <a:pt x="16764" y="262597"/>
                </a:lnTo>
                <a:lnTo>
                  <a:pt x="21336" y="264121"/>
                </a:lnTo>
                <a:lnTo>
                  <a:pt x="27432" y="267169"/>
                </a:lnTo>
                <a:lnTo>
                  <a:pt x="32004" y="268693"/>
                </a:lnTo>
                <a:lnTo>
                  <a:pt x="47244" y="271741"/>
                </a:lnTo>
                <a:lnTo>
                  <a:pt x="53340" y="273265"/>
                </a:lnTo>
                <a:lnTo>
                  <a:pt x="62585" y="274789"/>
                </a:lnTo>
                <a:lnTo>
                  <a:pt x="105257" y="268693"/>
                </a:lnTo>
                <a:lnTo>
                  <a:pt x="122021" y="261937"/>
                </a:lnTo>
                <a:lnTo>
                  <a:pt x="126771" y="259270"/>
                </a:lnTo>
                <a:lnTo>
                  <a:pt x="154190" y="223354"/>
                </a:lnTo>
                <a:lnTo>
                  <a:pt x="158140" y="207352"/>
                </a:lnTo>
                <a:lnTo>
                  <a:pt x="158686" y="198501"/>
                </a:lnTo>
                <a:close/>
              </a:path>
              <a:path w="339089" h="274955">
                <a:moveTo>
                  <a:pt x="337286" y="4572"/>
                </a:moveTo>
                <a:lnTo>
                  <a:pt x="334238" y="1524"/>
                </a:lnTo>
                <a:lnTo>
                  <a:pt x="332714" y="1524"/>
                </a:lnTo>
                <a:lnTo>
                  <a:pt x="329666" y="0"/>
                </a:lnTo>
                <a:lnTo>
                  <a:pt x="320421" y="0"/>
                </a:lnTo>
                <a:lnTo>
                  <a:pt x="317373" y="1524"/>
                </a:lnTo>
                <a:lnTo>
                  <a:pt x="315849" y="1524"/>
                </a:lnTo>
                <a:lnTo>
                  <a:pt x="312801" y="4572"/>
                </a:lnTo>
                <a:lnTo>
                  <a:pt x="312801" y="18376"/>
                </a:lnTo>
                <a:lnTo>
                  <a:pt x="309753" y="21424"/>
                </a:lnTo>
                <a:lnTo>
                  <a:pt x="306705" y="25996"/>
                </a:lnTo>
                <a:lnTo>
                  <a:pt x="303657" y="27520"/>
                </a:lnTo>
                <a:lnTo>
                  <a:pt x="294513" y="27520"/>
                </a:lnTo>
                <a:lnTo>
                  <a:pt x="289941" y="25996"/>
                </a:lnTo>
                <a:lnTo>
                  <a:pt x="283845" y="19900"/>
                </a:lnTo>
                <a:lnTo>
                  <a:pt x="279273" y="16764"/>
                </a:lnTo>
                <a:lnTo>
                  <a:pt x="274701" y="13716"/>
                </a:lnTo>
                <a:lnTo>
                  <a:pt x="271653" y="10668"/>
                </a:lnTo>
                <a:lnTo>
                  <a:pt x="267081" y="7620"/>
                </a:lnTo>
                <a:lnTo>
                  <a:pt x="260985" y="4572"/>
                </a:lnTo>
                <a:lnTo>
                  <a:pt x="256324" y="1524"/>
                </a:lnTo>
                <a:lnTo>
                  <a:pt x="250228" y="0"/>
                </a:lnTo>
                <a:lnTo>
                  <a:pt x="242608" y="0"/>
                </a:lnTo>
                <a:lnTo>
                  <a:pt x="234010" y="838"/>
                </a:lnTo>
                <a:lnTo>
                  <a:pt x="205079" y="34569"/>
                </a:lnTo>
                <a:lnTo>
                  <a:pt x="204508" y="44284"/>
                </a:lnTo>
                <a:lnTo>
                  <a:pt x="204508" y="48856"/>
                </a:lnTo>
                <a:lnTo>
                  <a:pt x="206032" y="48856"/>
                </a:lnTo>
                <a:lnTo>
                  <a:pt x="206032" y="50380"/>
                </a:lnTo>
                <a:lnTo>
                  <a:pt x="207556" y="50380"/>
                </a:lnTo>
                <a:lnTo>
                  <a:pt x="207556" y="51904"/>
                </a:lnTo>
                <a:lnTo>
                  <a:pt x="225844" y="51904"/>
                </a:lnTo>
                <a:lnTo>
                  <a:pt x="227368" y="50380"/>
                </a:lnTo>
                <a:lnTo>
                  <a:pt x="227368" y="41236"/>
                </a:lnTo>
                <a:lnTo>
                  <a:pt x="228892" y="35140"/>
                </a:lnTo>
                <a:lnTo>
                  <a:pt x="230416" y="32092"/>
                </a:lnTo>
                <a:lnTo>
                  <a:pt x="233464" y="27520"/>
                </a:lnTo>
                <a:lnTo>
                  <a:pt x="236512" y="25996"/>
                </a:lnTo>
                <a:lnTo>
                  <a:pt x="247180" y="25996"/>
                </a:lnTo>
                <a:lnTo>
                  <a:pt x="253276" y="29044"/>
                </a:lnTo>
                <a:lnTo>
                  <a:pt x="254800" y="30568"/>
                </a:lnTo>
                <a:lnTo>
                  <a:pt x="257848" y="32092"/>
                </a:lnTo>
                <a:lnTo>
                  <a:pt x="260985" y="35140"/>
                </a:lnTo>
                <a:lnTo>
                  <a:pt x="264033" y="36664"/>
                </a:lnTo>
                <a:lnTo>
                  <a:pt x="265557" y="39712"/>
                </a:lnTo>
                <a:lnTo>
                  <a:pt x="271653" y="42760"/>
                </a:lnTo>
                <a:lnTo>
                  <a:pt x="274701" y="45808"/>
                </a:lnTo>
                <a:lnTo>
                  <a:pt x="280797" y="48856"/>
                </a:lnTo>
                <a:lnTo>
                  <a:pt x="285369" y="50380"/>
                </a:lnTo>
                <a:lnTo>
                  <a:pt x="288417" y="51904"/>
                </a:lnTo>
                <a:lnTo>
                  <a:pt x="297561" y="51904"/>
                </a:lnTo>
                <a:lnTo>
                  <a:pt x="334225" y="27520"/>
                </a:lnTo>
                <a:lnTo>
                  <a:pt x="337286" y="9144"/>
                </a:lnTo>
                <a:lnTo>
                  <a:pt x="337286" y="4572"/>
                </a:lnTo>
                <a:close/>
              </a:path>
              <a:path w="339089" h="274955">
                <a:moveTo>
                  <a:pt x="338810" y="145059"/>
                </a:moveTo>
                <a:lnTo>
                  <a:pt x="331190" y="106870"/>
                </a:lnTo>
                <a:lnTo>
                  <a:pt x="321945" y="94678"/>
                </a:lnTo>
                <a:lnTo>
                  <a:pt x="315849" y="88582"/>
                </a:lnTo>
                <a:lnTo>
                  <a:pt x="276821" y="78181"/>
                </a:lnTo>
                <a:lnTo>
                  <a:pt x="253276" y="77914"/>
                </a:lnTo>
                <a:lnTo>
                  <a:pt x="247180" y="79438"/>
                </a:lnTo>
                <a:lnTo>
                  <a:pt x="239750" y="80924"/>
                </a:lnTo>
                <a:lnTo>
                  <a:pt x="233464" y="82486"/>
                </a:lnTo>
                <a:lnTo>
                  <a:pt x="228892" y="84010"/>
                </a:lnTo>
                <a:lnTo>
                  <a:pt x="222796" y="85534"/>
                </a:lnTo>
                <a:lnTo>
                  <a:pt x="218224" y="88582"/>
                </a:lnTo>
                <a:lnTo>
                  <a:pt x="213652" y="90106"/>
                </a:lnTo>
                <a:lnTo>
                  <a:pt x="209080" y="93154"/>
                </a:lnTo>
                <a:lnTo>
                  <a:pt x="206032" y="94678"/>
                </a:lnTo>
                <a:lnTo>
                  <a:pt x="204508" y="96202"/>
                </a:lnTo>
                <a:lnTo>
                  <a:pt x="201460" y="97726"/>
                </a:lnTo>
                <a:lnTo>
                  <a:pt x="201460" y="99250"/>
                </a:lnTo>
                <a:lnTo>
                  <a:pt x="199936" y="102298"/>
                </a:lnTo>
                <a:lnTo>
                  <a:pt x="199936" y="117538"/>
                </a:lnTo>
                <a:lnTo>
                  <a:pt x="201460" y="117538"/>
                </a:lnTo>
                <a:lnTo>
                  <a:pt x="201460" y="120586"/>
                </a:lnTo>
                <a:lnTo>
                  <a:pt x="202984" y="120586"/>
                </a:lnTo>
                <a:lnTo>
                  <a:pt x="202984" y="122110"/>
                </a:lnTo>
                <a:lnTo>
                  <a:pt x="210604" y="122110"/>
                </a:lnTo>
                <a:lnTo>
                  <a:pt x="213652" y="119062"/>
                </a:lnTo>
                <a:lnTo>
                  <a:pt x="216700" y="117538"/>
                </a:lnTo>
                <a:lnTo>
                  <a:pt x="221272" y="116014"/>
                </a:lnTo>
                <a:lnTo>
                  <a:pt x="225844" y="112966"/>
                </a:lnTo>
                <a:lnTo>
                  <a:pt x="230416" y="111442"/>
                </a:lnTo>
                <a:lnTo>
                  <a:pt x="236512" y="108394"/>
                </a:lnTo>
                <a:lnTo>
                  <a:pt x="248704" y="105346"/>
                </a:lnTo>
                <a:lnTo>
                  <a:pt x="256324" y="103822"/>
                </a:lnTo>
                <a:lnTo>
                  <a:pt x="271653" y="103822"/>
                </a:lnTo>
                <a:lnTo>
                  <a:pt x="303657" y="128295"/>
                </a:lnTo>
                <a:lnTo>
                  <a:pt x="305181" y="132867"/>
                </a:lnTo>
                <a:lnTo>
                  <a:pt x="305181" y="160299"/>
                </a:lnTo>
                <a:lnTo>
                  <a:pt x="305181" y="183261"/>
                </a:lnTo>
                <a:lnTo>
                  <a:pt x="305181" y="221361"/>
                </a:lnTo>
                <a:lnTo>
                  <a:pt x="299466" y="227901"/>
                </a:lnTo>
                <a:lnTo>
                  <a:pt x="264502" y="248335"/>
                </a:lnTo>
                <a:lnTo>
                  <a:pt x="257848" y="248881"/>
                </a:lnTo>
                <a:lnTo>
                  <a:pt x="250393" y="248310"/>
                </a:lnTo>
                <a:lnTo>
                  <a:pt x="243941" y="246595"/>
                </a:lnTo>
                <a:lnTo>
                  <a:pt x="238340" y="243738"/>
                </a:lnTo>
                <a:lnTo>
                  <a:pt x="233464" y="239737"/>
                </a:lnTo>
                <a:lnTo>
                  <a:pt x="227368" y="235165"/>
                </a:lnTo>
                <a:lnTo>
                  <a:pt x="224320" y="227457"/>
                </a:lnTo>
                <a:lnTo>
                  <a:pt x="224320" y="212217"/>
                </a:lnTo>
                <a:lnTo>
                  <a:pt x="227368" y="203073"/>
                </a:lnTo>
                <a:lnTo>
                  <a:pt x="230416" y="200025"/>
                </a:lnTo>
                <a:lnTo>
                  <a:pt x="233464" y="195453"/>
                </a:lnTo>
                <a:lnTo>
                  <a:pt x="238036" y="192405"/>
                </a:lnTo>
                <a:lnTo>
                  <a:pt x="241084" y="189357"/>
                </a:lnTo>
                <a:lnTo>
                  <a:pt x="253276" y="186309"/>
                </a:lnTo>
                <a:lnTo>
                  <a:pt x="268605" y="183261"/>
                </a:lnTo>
                <a:lnTo>
                  <a:pt x="305181" y="183261"/>
                </a:lnTo>
                <a:lnTo>
                  <a:pt x="305181" y="160299"/>
                </a:lnTo>
                <a:lnTo>
                  <a:pt x="261302" y="161251"/>
                </a:lnTo>
                <a:lnTo>
                  <a:pt x="221272" y="170815"/>
                </a:lnTo>
                <a:lnTo>
                  <a:pt x="193992" y="199047"/>
                </a:lnTo>
                <a:lnTo>
                  <a:pt x="190690" y="219837"/>
                </a:lnTo>
                <a:lnTo>
                  <a:pt x="190690" y="227457"/>
                </a:lnTo>
                <a:lnTo>
                  <a:pt x="219748" y="268693"/>
                </a:lnTo>
                <a:lnTo>
                  <a:pt x="224320" y="269608"/>
                </a:lnTo>
                <a:lnTo>
                  <a:pt x="227368" y="270217"/>
                </a:lnTo>
                <a:lnTo>
                  <a:pt x="233349" y="272224"/>
                </a:lnTo>
                <a:lnTo>
                  <a:pt x="239750" y="273646"/>
                </a:lnTo>
                <a:lnTo>
                  <a:pt x="246443" y="274510"/>
                </a:lnTo>
                <a:lnTo>
                  <a:pt x="253276" y="274789"/>
                </a:lnTo>
                <a:lnTo>
                  <a:pt x="261302" y="274243"/>
                </a:lnTo>
                <a:lnTo>
                  <a:pt x="297370" y="258978"/>
                </a:lnTo>
                <a:lnTo>
                  <a:pt x="309753" y="247357"/>
                </a:lnTo>
                <a:lnTo>
                  <a:pt x="309753" y="268693"/>
                </a:lnTo>
                <a:lnTo>
                  <a:pt x="311277" y="268693"/>
                </a:lnTo>
                <a:lnTo>
                  <a:pt x="312801" y="270217"/>
                </a:lnTo>
                <a:lnTo>
                  <a:pt x="315849" y="270217"/>
                </a:lnTo>
                <a:lnTo>
                  <a:pt x="317373" y="271741"/>
                </a:lnTo>
                <a:lnTo>
                  <a:pt x="329666" y="271741"/>
                </a:lnTo>
                <a:lnTo>
                  <a:pt x="332714" y="270217"/>
                </a:lnTo>
                <a:lnTo>
                  <a:pt x="335762" y="270217"/>
                </a:lnTo>
                <a:lnTo>
                  <a:pt x="335762" y="268693"/>
                </a:lnTo>
                <a:lnTo>
                  <a:pt x="337286" y="268693"/>
                </a:lnTo>
                <a:lnTo>
                  <a:pt x="338810" y="267169"/>
                </a:lnTo>
                <a:lnTo>
                  <a:pt x="338810" y="145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1473330" y="2277068"/>
            <a:ext cx="152716" cy="16835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1743496" y="2205229"/>
            <a:ext cx="2078903" cy="29899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/>
          <p:nvPr/>
        </p:nvSpPr>
        <p:spPr>
          <a:xfrm>
            <a:off x="3933332" y="2205230"/>
            <a:ext cx="141178" cy="240546"/>
          </a:xfrm>
          <a:custGeom>
            <a:avLst/>
            <a:gdLst/>
            <a:ahLst/>
            <a:cxnLst/>
            <a:rect l="l" t="t" r="r" b="b"/>
            <a:pathLst>
              <a:path w="165100" h="281305">
                <a:moveTo>
                  <a:pt x="163258" y="273272"/>
                </a:moveTo>
                <a:lnTo>
                  <a:pt x="163258" y="4572"/>
                </a:lnTo>
                <a:lnTo>
                  <a:pt x="164782" y="4572"/>
                </a:lnTo>
                <a:lnTo>
                  <a:pt x="164782" y="271748"/>
                </a:lnTo>
                <a:lnTo>
                  <a:pt x="163258" y="273272"/>
                </a:lnTo>
                <a:close/>
              </a:path>
              <a:path w="165100" h="281305">
                <a:moveTo>
                  <a:pt x="33528" y="270046"/>
                </a:moveTo>
                <a:lnTo>
                  <a:pt x="33528" y="172497"/>
                </a:lnTo>
                <a:lnTo>
                  <a:pt x="33551" y="187030"/>
                </a:lnTo>
                <a:lnTo>
                  <a:pt x="33718" y="193917"/>
                </a:lnTo>
                <a:lnTo>
                  <a:pt x="45815" y="236601"/>
                </a:lnTo>
                <a:lnTo>
                  <a:pt x="68675" y="251936"/>
                </a:lnTo>
                <a:lnTo>
                  <a:pt x="86963" y="251936"/>
                </a:lnTo>
                <a:lnTo>
                  <a:pt x="90011" y="250412"/>
                </a:lnTo>
                <a:lnTo>
                  <a:pt x="99155" y="247364"/>
                </a:lnTo>
                <a:lnTo>
                  <a:pt x="103727" y="244316"/>
                </a:lnTo>
                <a:lnTo>
                  <a:pt x="106775" y="241268"/>
                </a:lnTo>
                <a:lnTo>
                  <a:pt x="111442" y="238220"/>
                </a:lnTo>
                <a:lnTo>
                  <a:pt x="116014" y="233553"/>
                </a:lnTo>
                <a:lnTo>
                  <a:pt x="120586" y="228981"/>
                </a:lnTo>
                <a:lnTo>
                  <a:pt x="126682" y="224409"/>
                </a:lnTo>
                <a:lnTo>
                  <a:pt x="131254" y="216789"/>
                </a:lnTo>
                <a:lnTo>
                  <a:pt x="131254" y="3048"/>
                </a:lnTo>
                <a:lnTo>
                  <a:pt x="132778" y="3048"/>
                </a:lnTo>
                <a:lnTo>
                  <a:pt x="132778" y="1524"/>
                </a:lnTo>
                <a:lnTo>
                  <a:pt x="137350" y="1524"/>
                </a:lnTo>
                <a:lnTo>
                  <a:pt x="138874" y="0"/>
                </a:lnTo>
                <a:lnTo>
                  <a:pt x="157162" y="0"/>
                </a:lnTo>
                <a:lnTo>
                  <a:pt x="158686" y="1524"/>
                </a:lnTo>
                <a:lnTo>
                  <a:pt x="161734" y="1524"/>
                </a:lnTo>
                <a:lnTo>
                  <a:pt x="163258" y="3048"/>
                </a:lnTo>
                <a:lnTo>
                  <a:pt x="163258" y="274796"/>
                </a:lnTo>
                <a:lnTo>
                  <a:pt x="161734" y="276320"/>
                </a:lnTo>
                <a:lnTo>
                  <a:pt x="158686" y="276320"/>
                </a:lnTo>
                <a:lnTo>
                  <a:pt x="157162" y="277844"/>
                </a:lnTo>
                <a:lnTo>
                  <a:pt x="143446" y="277844"/>
                </a:lnTo>
                <a:lnTo>
                  <a:pt x="140398" y="276320"/>
                </a:lnTo>
                <a:lnTo>
                  <a:pt x="137350" y="276320"/>
                </a:lnTo>
                <a:lnTo>
                  <a:pt x="135826" y="274796"/>
                </a:lnTo>
                <a:lnTo>
                  <a:pt x="135826" y="273272"/>
                </a:lnTo>
                <a:lnTo>
                  <a:pt x="134302" y="273272"/>
                </a:lnTo>
                <a:lnTo>
                  <a:pt x="134302" y="247364"/>
                </a:lnTo>
                <a:lnTo>
                  <a:pt x="127419" y="254817"/>
                </a:lnTo>
                <a:lnTo>
                  <a:pt x="120384" y="261270"/>
                </a:lnTo>
                <a:lnTo>
                  <a:pt x="80819" y="280320"/>
                </a:lnTo>
                <a:lnTo>
                  <a:pt x="71723" y="280892"/>
                </a:lnTo>
                <a:lnTo>
                  <a:pt x="62579" y="280336"/>
                </a:lnTo>
                <a:lnTo>
                  <a:pt x="53804" y="278796"/>
                </a:lnTo>
                <a:lnTo>
                  <a:pt x="45536" y="276391"/>
                </a:lnTo>
                <a:lnTo>
                  <a:pt x="38100" y="273272"/>
                </a:lnTo>
                <a:lnTo>
                  <a:pt x="33528" y="270046"/>
                </a:lnTo>
                <a:close/>
              </a:path>
              <a:path w="165100" h="281305">
                <a:moveTo>
                  <a:pt x="0" y="184785"/>
                </a:moveTo>
                <a:lnTo>
                  <a:pt x="4572" y="142017"/>
                </a:lnTo>
                <a:lnTo>
                  <a:pt x="24671" y="104251"/>
                </a:lnTo>
                <a:lnTo>
                  <a:pt x="58959" y="85344"/>
                </a:lnTo>
                <a:lnTo>
                  <a:pt x="79343" y="84132"/>
                </a:lnTo>
                <a:lnTo>
                  <a:pt x="84034" y="84320"/>
                </a:lnTo>
                <a:lnTo>
                  <a:pt x="124633" y="103608"/>
                </a:lnTo>
                <a:lnTo>
                  <a:pt x="131254" y="109918"/>
                </a:lnTo>
                <a:lnTo>
                  <a:pt x="131254" y="145065"/>
                </a:lnTo>
                <a:lnTo>
                  <a:pt x="124633" y="137597"/>
                </a:lnTo>
                <a:lnTo>
                  <a:pt x="118288" y="131111"/>
                </a:lnTo>
                <a:lnTo>
                  <a:pt x="80819" y="111565"/>
                </a:lnTo>
                <a:lnTo>
                  <a:pt x="71723" y="111442"/>
                </a:lnTo>
                <a:lnTo>
                  <a:pt x="64103" y="112966"/>
                </a:lnTo>
                <a:lnTo>
                  <a:pt x="51911" y="122110"/>
                </a:lnTo>
                <a:lnTo>
                  <a:pt x="47339" y="126682"/>
                </a:lnTo>
                <a:lnTo>
                  <a:pt x="44291" y="132873"/>
                </a:lnTo>
                <a:lnTo>
                  <a:pt x="39624" y="140493"/>
                </a:lnTo>
                <a:lnTo>
                  <a:pt x="38100" y="146589"/>
                </a:lnTo>
                <a:lnTo>
                  <a:pt x="36576" y="155733"/>
                </a:lnTo>
                <a:lnTo>
                  <a:pt x="35052" y="163353"/>
                </a:lnTo>
                <a:lnTo>
                  <a:pt x="33528" y="172497"/>
                </a:lnTo>
                <a:lnTo>
                  <a:pt x="33528" y="270046"/>
                </a:lnTo>
                <a:lnTo>
                  <a:pt x="31551" y="268652"/>
                </a:lnTo>
                <a:lnTo>
                  <a:pt x="8763" y="237791"/>
                </a:lnTo>
                <a:lnTo>
                  <a:pt x="261" y="193929"/>
                </a:lnTo>
                <a:lnTo>
                  <a:pt x="0" y="1847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object 36"/>
          <p:cNvSpPr/>
          <p:nvPr/>
        </p:nvSpPr>
        <p:spPr>
          <a:xfrm>
            <a:off x="4114718" y="2277068"/>
            <a:ext cx="152716" cy="16835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4374449" y="2218267"/>
            <a:ext cx="363262" cy="227514"/>
          </a:xfrm>
          <a:custGeom>
            <a:avLst/>
            <a:gdLst/>
            <a:ahLst/>
            <a:cxnLst/>
            <a:rect l="l" t="t" r="r" b="b"/>
            <a:pathLst>
              <a:path w="424814" h="266064">
                <a:moveTo>
                  <a:pt x="157162" y="189357"/>
                </a:moveTo>
                <a:lnTo>
                  <a:pt x="144970" y="148107"/>
                </a:lnTo>
                <a:lnTo>
                  <a:pt x="138874" y="143535"/>
                </a:lnTo>
                <a:lnTo>
                  <a:pt x="134302" y="137439"/>
                </a:lnTo>
                <a:lnTo>
                  <a:pt x="128117" y="132867"/>
                </a:lnTo>
                <a:lnTo>
                  <a:pt x="112966" y="123786"/>
                </a:lnTo>
                <a:lnTo>
                  <a:pt x="106781" y="120675"/>
                </a:lnTo>
                <a:lnTo>
                  <a:pt x="99161" y="117627"/>
                </a:lnTo>
                <a:lnTo>
                  <a:pt x="91541" y="114490"/>
                </a:lnTo>
                <a:lnTo>
                  <a:pt x="83921" y="109918"/>
                </a:lnTo>
                <a:lnTo>
                  <a:pt x="77825" y="106870"/>
                </a:lnTo>
                <a:lnTo>
                  <a:pt x="70205" y="103822"/>
                </a:lnTo>
                <a:lnTo>
                  <a:pt x="64008" y="100774"/>
                </a:lnTo>
                <a:lnTo>
                  <a:pt x="57912" y="96202"/>
                </a:lnTo>
                <a:lnTo>
                  <a:pt x="53340" y="93154"/>
                </a:lnTo>
                <a:lnTo>
                  <a:pt x="48768" y="88582"/>
                </a:lnTo>
                <a:lnTo>
                  <a:pt x="45720" y="82486"/>
                </a:lnTo>
                <a:lnTo>
                  <a:pt x="42672" y="77914"/>
                </a:lnTo>
                <a:lnTo>
                  <a:pt x="41148" y="71818"/>
                </a:lnTo>
                <a:lnTo>
                  <a:pt x="41148" y="54952"/>
                </a:lnTo>
                <a:lnTo>
                  <a:pt x="44196" y="45808"/>
                </a:lnTo>
                <a:lnTo>
                  <a:pt x="47244" y="42760"/>
                </a:lnTo>
                <a:lnTo>
                  <a:pt x="50292" y="38188"/>
                </a:lnTo>
                <a:lnTo>
                  <a:pt x="54864" y="35140"/>
                </a:lnTo>
                <a:lnTo>
                  <a:pt x="64008" y="30568"/>
                </a:lnTo>
                <a:lnTo>
                  <a:pt x="68681" y="29044"/>
                </a:lnTo>
                <a:lnTo>
                  <a:pt x="97637" y="29044"/>
                </a:lnTo>
                <a:lnTo>
                  <a:pt x="103733" y="30568"/>
                </a:lnTo>
                <a:lnTo>
                  <a:pt x="109829" y="33616"/>
                </a:lnTo>
                <a:lnTo>
                  <a:pt x="114401" y="35140"/>
                </a:lnTo>
                <a:lnTo>
                  <a:pt x="118973" y="38188"/>
                </a:lnTo>
                <a:lnTo>
                  <a:pt x="123545" y="39712"/>
                </a:lnTo>
                <a:lnTo>
                  <a:pt x="128117" y="42760"/>
                </a:lnTo>
                <a:lnTo>
                  <a:pt x="131165" y="44284"/>
                </a:lnTo>
                <a:lnTo>
                  <a:pt x="134302" y="45808"/>
                </a:lnTo>
                <a:lnTo>
                  <a:pt x="135826" y="47332"/>
                </a:lnTo>
                <a:lnTo>
                  <a:pt x="138874" y="47332"/>
                </a:lnTo>
                <a:lnTo>
                  <a:pt x="138874" y="45808"/>
                </a:lnTo>
                <a:lnTo>
                  <a:pt x="140398" y="45808"/>
                </a:lnTo>
                <a:lnTo>
                  <a:pt x="141922" y="44284"/>
                </a:lnTo>
                <a:lnTo>
                  <a:pt x="141922" y="39712"/>
                </a:lnTo>
                <a:lnTo>
                  <a:pt x="143446" y="38188"/>
                </a:lnTo>
                <a:lnTo>
                  <a:pt x="143446" y="24472"/>
                </a:lnTo>
                <a:lnTo>
                  <a:pt x="141922" y="22948"/>
                </a:lnTo>
                <a:lnTo>
                  <a:pt x="141922" y="18376"/>
                </a:lnTo>
                <a:lnTo>
                  <a:pt x="140398" y="18376"/>
                </a:lnTo>
                <a:lnTo>
                  <a:pt x="140398" y="16852"/>
                </a:lnTo>
                <a:lnTo>
                  <a:pt x="138874" y="15328"/>
                </a:lnTo>
                <a:lnTo>
                  <a:pt x="137350" y="15328"/>
                </a:lnTo>
                <a:lnTo>
                  <a:pt x="134302" y="12280"/>
                </a:lnTo>
                <a:lnTo>
                  <a:pt x="131165" y="10756"/>
                </a:lnTo>
                <a:lnTo>
                  <a:pt x="126682" y="9271"/>
                </a:lnTo>
                <a:lnTo>
                  <a:pt x="122021" y="7620"/>
                </a:lnTo>
                <a:lnTo>
                  <a:pt x="117449" y="4572"/>
                </a:lnTo>
                <a:lnTo>
                  <a:pt x="112966" y="3073"/>
                </a:lnTo>
                <a:lnTo>
                  <a:pt x="106781" y="3048"/>
                </a:lnTo>
                <a:lnTo>
                  <a:pt x="94589" y="0"/>
                </a:lnTo>
                <a:lnTo>
                  <a:pt x="83921" y="0"/>
                </a:lnTo>
                <a:lnTo>
                  <a:pt x="45872" y="7137"/>
                </a:lnTo>
                <a:lnTo>
                  <a:pt x="15011" y="32499"/>
                </a:lnTo>
                <a:lnTo>
                  <a:pt x="6096" y="67246"/>
                </a:lnTo>
                <a:lnTo>
                  <a:pt x="6388" y="74955"/>
                </a:lnTo>
                <a:lnTo>
                  <a:pt x="24384" y="114490"/>
                </a:lnTo>
                <a:lnTo>
                  <a:pt x="28956" y="119151"/>
                </a:lnTo>
                <a:lnTo>
                  <a:pt x="35052" y="123723"/>
                </a:lnTo>
                <a:lnTo>
                  <a:pt x="41148" y="127381"/>
                </a:lnTo>
                <a:lnTo>
                  <a:pt x="42672" y="128295"/>
                </a:lnTo>
                <a:lnTo>
                  <a:pt x="48768" y="132867"/>
                </a:lnTo>
                <a:lnTo>
                  <a:pt x="64008" y="138963"/>
                </a:lnTo>
                <a:lnTo>
                  <a:pt x="71729" y="143535"/>
                </a:lnTo>
                <a:lnTo>
                  <a:pt x="77825" y="146583"/>
                </a:lnTo>
                <a:lnTo>
                  <a:pt x="85445" y="149631"/>
                </a:lnTo>
                <a:lnTo>
                  <a:pt x="97637" y="155727"/>
                </a:lnTo>
                <a:lnTo>
                  <a:pt x="109829" y="164871"/>
                </a:lnTo>
                <a:lnTo>
                  <a:pt x="112877" y="169545"/>
                </a:lnTo>
                <a:lnTo>
                  <a:pt x="117449" y="174117"/>
                </a:lnTo>
                <a:lnTo>
                  <a:pt x="120497" y="178689"/>
                </a:lnTo>
                <a:lnTo>
                  <a:pt x="122021" y="184785"/>
                </a:lnTo>
                <a:lnTo>
                  <a:pt x="122021" y="200025"/>
                </a:lnTo>
                <a:lnTo>
                  <a:pt x="97637" y="230593"/>
                </a:lnTo>
                <a:lnTo>
                  <a:pt x="91541" y="232117"/>
                </a:lnTo>
                <a:lnTo>
                  <a:pt x="85445" y="235165"/>
                </a:lnTo>
                <a:lnTo>
                  <a:pt x="64008" y="235089"/>
                </a:lnTo>
                <a:lnTo>
                  <a:pt x="58115" y="234784"/>
                </a:lnTo>
                <a:lnTo>
                  <a:pt x="51701" y="233883"/>
                </a:lnTo>
                <a:lnTo>
                  <a:pt x="45720" y="232117"/>
                </a:lnTo>
                <a:lnTo>
                  <a:pt x="38100" y="230593"/>
                </a:lnTo>
                <a:lnTo>
                  <a:pt x="25908" y="224497"/>
                </a:lnTo>
                <a:lnTo>
                  <a:pt x="21336" y="221361"/>
                </a:lnTo>
                <a:lnTo>
                  <a:pt x="16764" y="219837"/>
                </a:lnTo>
                <a:lnTo>
                  <a:pt x="13716" y="216789"/>
                </a:lnTo>
                <a:lnTo>
                  <a:pt x="7620" y="213741"/>
                </a:lnTo>
                <a:lnTo>
                  <a:pt x="3048" y="213741"/>
                </a:lnTo>
                <a:lnTo>
                  <a:pt x="3048" y="215265"/>
                </a:lnTo>
                <a:lnTo>
                  <a:pt x="1524" y="215265"/>
                </a:lnTo>
                <a:lnTo>
                  <a:pt x="1524" y="216789"/>
                </a:lnTo>
                <a:lnTo>
                  <a:pt x="0" y="218313"/>
                </a:lnTo>
                <a:lnTo>
                  <a:pt x="0" y="239737"/>
                </a:lnTo>
                <a:lnTo>
                  <a:pt x="3048" y="242785"/>
                </a:lnTo>
                <a:lnTo>
                  <a:pt x="3048" y="244309"/>
                </a:lnTo>
                <a:lnTo>
                  <a:pt x="7620" y="248881"/>
                </a:lnTo>
                <a:lnTo>
                  <a:pt x="12192" y="250405"/>
                </a:lnTo>
                <a:lnTo>
                  <a:pt x="15240" y="253453"/>
                </a:lnTo>
                <a:lnTo>
                  <a:pt x="21336" y="254977"/>
                </a:lnTo>
                <a:lnTo>
                  <a:pt x="25908" y="258025"/>
                </a:lnTo>
                <a:lnTo>
                  <a:pt x="38100" y="261073"/>
                </a:lnTo>
                <a:lnTo>
                  <a:pt x="60477" y="265557"/>
                </a:lnTo>
                <a:lnTo>
                  <a:pt x="71729" y="265569"/>
                </a:lnTo>
                <a:lnTo>
                  <a:pt x="79324" y="265125"/>
                </a:lnTo>
                <a:lnTo>
                  <a:pt x="120116" y="253834"/>
                </a:lnTo>
                <a:lnTo>
                  <a:pt x="151066" y="221361"/>
                </a:lnTo>
                <a:lnTo>
                  <a:pt x="156857" y="198208"/>
                </a:lnTo>
                <a:lnTo>
                  <a:pt x="157162" y="189357"/>
                </a:lnTo>
                <a:close/>
              </a:path>
              <a:path w="424814" h="266064">
                <a:moveTo>
                  <a:pt x="424243" y="129819"/>
                </a:moveTo>
                <a:lnTo>
                  <a:pt x="419747" y="86220"/>
                </a:lnTo>
                <a:lnTo>
                  <a:pt x="402450" y="42176"/>
                </a:lnTo>
                <a:lnTo>
                  <a:pt x="387578" y="25565"/>
                </a:lnTo>
                <a:lnTo>
                  <a:pt x="387578" y="131343"/>
                </a:lnTo>
                <a:lnTo>
                  <a:pt x="387286" y="141617"/>
                </a:lnTo>
                <a:lnTo>
                  <a:pt x="386435" y="151739"/>
                </a:lnTo>
                <a:lnTo>
                  <a:pt x="385000" y="161607"/>
                </a:lnTo>
                <a:lnTo>
                  <a:pt x="383006" y="171069"/>
                </a:lnTo>
                <a:lnTo>
                  <a:pt x="381317" y="180162"/>
                </a:lnTo>
                <a:lnTo>
                  <a:pt x="359765" y="217182"/>
                </a:lnTo>
                <a:lnTo>
                  <a:pt x="319112" y="234619"/>
                </a:lnTo>
                <a:lnTo>
                  <a:pt x="309753" y="235089"/>
                </a:lnTo>
                <a:lnTo>
                  <a:pt x="306705" y="235089"/>
                </a:lnTo>
                <a:lnTo>
                  <a:pt x="262623" y="223558"/>
                </a:lnTo>
                <a:lnTo>
                  <a:pt x="238417" y="191071"/>
                </a:lnTo>
                <a:lnTo>
                  <a:pt x="230797" y="153073"/>
                </a:lnTo>
                <a:lnTo>
                  <a:pt x="230454" y="140690"/>
                </a:lnTo>
                <a:lnTo>
                  <a:pt x="230466" y="121285"/>
                </a:lnTo>
                <a:lnTo>
                  <a:pt x="236029" y="82765"/>
                </a:lnTo>
                <a:lnTo>
                  <a:pt x="258241" y="47142"/>
                </a:lnTo>
                <a:lnTo>
                  <a:pt x="298881" y="29616"/>
                </a:lnTo>
                <a:lnTo>
                  <a:pt x="311277" y="29133"/>
                </a:lnTo>
                <a:lnTo>
                  <a:pt x="319989" y="29603"/>
                </a:lnTo>
                <a:lnTo>
                  <a:pt x="360337" y="46189"/>
                </a:lnTo>
                <a:lnTo>
                  <a:pt x="381952" y="81889"/>
                </a:lnTo>
                <a:lnTo>
                  <a:pt x="387311" y="121069"/>
                </a:lnTo>
                <a:lnTo>
                  <a:pt x="387578" y="131343"/>
                </a:lnTo>
                <a:lnTo>
                  <a:pt x="387578" y="25565"/>
                </a:lnTo>
                <a:lnTo>
                  <a:pt x="349300" y="4495"/>
                </a:lnTo>
                <a:lnTo>
                  <a:pt x="311277" y="0"/>
                </a:lnTo>
                <a:lnTo>
                  <a:pt x="296976" y="571"/>
                </a:lnTo>
                <a:lnTo>
                  <a:pt x="259372" y="9232"/>
                </a:lnTo>
                <a:lnTo>
                  <a:pt x="222796" y="36664"/>
                </a:lnTo>
                <a:lnTo>
                  <a:pt x="201460" y="77914"/>
                </a:lnTo>
                <a:lnTo>
                  <a:pt x="194081" y="118884"/>
                </a:lnTo>
                <a:lnTo>
                  <a:pt x="193738" y="134391"/>
                </a:lnTo>
                <a:lnTo>
                  <a:pt x="194056" y="149872"/>
                </a:lnTo>
                <a:lnTo>
                  <a:pt x="199834" y="190881"/>
                </a:lnTo>
                <a:lnTo>
                  <a:pt x="221272" y="230593"/>
                </a:lnTo>
                <a:lnTo>
                  <a:pt x="256324" y="256501"/>
                </a:lnTo>
                <a:lnTo>
                  <a:pt x="306705" y="265645"/>
                </a:lnTo>
                <a:lnTo>
                  <a:pt x="321017" y="264845"/>
                </a:lnTo>
                <a:lnTo>
                  <a:pt x="367957" y="249859"/>
                </a:lnTo>
                <a:lnTo>
                  <a:pt x="387578" y="235381"/>
                </a:lnTo>
                <a:lnTo>
                  <a:pt x="393674" y="229069"/>
                </a:lnTo>
                <a:lnTo>
                  <a:pt x="416623" y="186309"/>
                </a:lnTo>
                <a:lnTo>
                  <a:pt x="423697" y="144653"/>
                </a:lnTo>
                <a:lnTo>
                  <a:pt x="424243" y="129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856110" y="2735299"/>
            <a:ext cx="86091" cy="87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object 39"/>
          <p:cNvSpPr/>
          <p:nvPr/>
        </p:nvSpPr>
        <p:spPr>
          <a:xfrm>
            <a:off x="1147126" y="2664764"/>
            <a:ext cx="1007442" cy="24019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0" name="object 40"/>
          <p:cNvSpPr/>
          <p:nvPr/>
        </p:nvSpPr>
        <p:spPr>
          <a:xfrm>
            <a:off x="2264198" y="2736602"/>
            <a:ext cx="1393754" cy="22716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41" name="object 41"/>
          <p:cNvGrpSpPr/>
          <p:nvPr/>
        </p:nvGrpSpPr>
        <p:grpSpPr>
          <a:xfrm>
            <a:off x="3788434" y="2736602"/>
            <a:ext cx="298103" cy="225885"/>
            <a:chOff x="4430363" y="2971704"/>
            <a:chExt cx="348615" cy="264160"/>
          </a:xfrm>
        </p:grpSpPr>
        <p:sp>
          <p:nvSpPr>
            <p:cNvPr id="42" name="object 42"/>
            <p:cNvSpPr/>
            <p:nvPr/>
          </p:nvSpPr>
          <p:spPr>
            <a:xfrm>
              <a:off x="4430363" y="2971704"/>
              <a:ext cx="163830" cy="264160"/>
            </a:xfrm>
            <a:custGeom>
              <a:avLst/>
              <a:gdLst/>
              <a:ahLst/>
              <a:cxnLst/>
              <a:rect l="l" t="t" r="r" b="b"/>
              <a:pathLst>
                <a:path w="163829" h="264160">
                  <a:moveTo>
                    <a:pt x="0" y="262604"/>
                  </a:moveTo>
                  <a:lnTo>
                    <a:pt x="0" y="4572"/>
                  </a:lnTo>
                  <a:lnTo>
                    <a:pt x="1524" y="4572"/>
                  </a:lnTo>
                  <a:lnTo>
                    <a:pt x="1524" y="3048"/>
                  </a:lnTo>
                  <a:lnTo>
                    <a:pt x="6096" y="3048"/>
                  </a:lnTo>
                  <a:lnTo>
                    <a:pt x="9239" y="1524"/>
                  </a:lnTo>
                  <a:lnTo>
                    <a:pt x="18383" y="1524"/>
                  </a:lnTo>
                  <a:lnTo>
                    <a:pt x="19907" y="3048"/>
                  </a:lnTo>
                  <a:lnTo>
                    <a:pt x="24479" y="3048"/>
                  </a:lnTo>
                  <a:lnTo>
                    <a:pt x="26003" y="4572"/>
                  </a:lnTo>
                  <a:lnTo>
                    <a:pt x="27527" y="4572"/>
                  </a:lnTo>
                  <a:lnTo>
                    <a:pt x="27527" y="32004"/>
                  </a:lnTo>
                  <a:lnTo>
                    <a:pt x="33623" y="27432"/>
                  </a:lnTo>
                  <a:lnTo>
                    <a:pt x="38195" y="21336"/>
                  </a:lnTo>
                  <a:lnTo>
                    <a:pt x="44291" y="18288"/>
                  </a:lnTo>
                  <a:lnTo>
                    <a:pt x="48863" y="13716"/>
                  </a:lnTo>
                  <a:lnTo>
                    <a:pt x="53435" y="10668"/>
                  </a:lnTo>
                  <a:lnTo>
                    <a:pt x="59531" y="7620"/>
                  </a:lnTo>
                  <a:lnTo>
                    <a:pt x="64103" y="4572"/>
                  </a:lnTo>
                  <a:lnTo>
                    <a:pt x="68675" y="3048"/>
                  </a:lnTo>
                  <a:lnTo>
                    <a:pt x="80962" y="0"/>
                  </a:lnTo>
                  <a:lnTo>
                    <a:pt x="93154" y="52"/>
                  </a:lnTo>
                  <a:lnTo>
                    <a:pt x="131745" y="11358"/>
                  </a:lnTo>
                  <a:lnTo>
                    <a:pt x="157757" y="49372"/>
                  </a:lnTo>
                  <a:lnTo>
                    <a:pt x="163353" y="94583"/>
                  </a:lnTo>
                  <a:lnTo>
                    <a:pt x="163068" y="106663"/>
                  </a:lnTo>
                  <a:lnTo>
                    <a:pt x="156186" y="146263"/>
                  </a:lnTo>
                  <a:lnTo>
                    <a:pt x="132980" y="180498"/>
                  </a:lnTo>
                  <a:lnTo>
                    <a:pt x="129730" y="182917"/>
                  </a:lnTo>
                  <a:lnTo>
                    <a:pt x="129730" y="99250"/>
                  </a:lnTo>
                  <a:lnTo>
                    <a:pt x="129468" y="92337"/>
                  </a:lnTo>
                  <a:lnTo>
                    <a:pt x="120586" y="48863"/>
                  </a:lnTo>
                  <a:lnTo>
                    <a:pt x="116014" y="42767"/>
                  </a:lnTo>
                  <a:lnTo>
                    <a:pt x="112966" y="38100"/>
                  </a:lnTo>
                  <a:lnTo>
                    <a:pt x="100774" y="28956"/>
                  </a:lnTo>
                  <a:lnTo>
                    <a:pt x="93154" y="27432"/>
                  </a:lnTo>
                  <a:lnTo>
                    <a:pt x="76390" y="27432"/>
                  </a:lnTo>
                  <a:lnTo>
                    <a:pt x="73247" y="28956"/>
                  </a:lnTo>
                  <a:lnTo>
                    <a:pt x="64103" y="32004"/>
                  </a:lnTo>
                  <a:lnTo>
                    <a:pt x="59531" y="35052"/>
                  </a:lnTo>
                  <a:lnTo>
                    <a:pt x="56483" y="38100"/>
                  </a:lnTo>
                  <a:lnTo>
                    <a:pt x="51911" y="41148"/>
                  </a:lnTo>
                  <a:lnTo>
                    <a:pt x="47339" y="45815"/>
                  </a:lnTo>
                  <a:lnTo>
                    <a:pt x="36671" y="56483"/>
                  </a:lnTo>
                  <a:lnTo>
                    <a:pt x="32099" y="62579"/>
                  </a:lnTo>
                  <a:lnTo>
                    <a:pt x="32099" y="261080"/>
                  </a:lnTo>
                  <a:lnTo>
                    <a:pt x="30575" y="262604"/>
                  </a:lnTo>
                  <a:lnTo>
                    <a:pt x="29051" y="262604"/>
                  </a:lnTo>
                  <a:lnTo>
                    <a:pt x="27527" y="264128"/>
                  </a:lnTo>
                  <a:lnTo>
                    <a:pt x="4572" y="264128"/>
                  </a:lnTo>
                  <a:lnTo>
                    <a:pt x="3048" y="262604"/>
                  </a:lnTo>
                  <a:lnTo>
                    <a:pt x="0" y="262604"/>
                  </a:lnTo>
                  <a:close/>
                </a:path>
                <a:path w="163829" h="264160">
                  <a:moveTo>
                    <a:pt x="32099" y="169449"/>
                  </a:moveTo>
                  <a:lnTo>
                    <a:pt x="32099" y="134302"/>
                  </a:lnTo>
                  <a:lnTo>
                    <a:pt x="38933" y="141770"/>
                  </a:lnTo>
                  <a:lnTo>
                    <a:pt x="45624" y="148256"/>
                  </a:lnTo>
                  <a:lnTo>
                    <a:pt x="84010" y="167925"/>
                  </a:lnTo>
                  <a:lnTo>
                    <a:pt x="91630" y="167925"/>
                  </a:lnTo>
                  <a:lnTo>
                    <a:pt x="99250" y="166401"/>
                  </a:lnTo>
                  <a:lnTo>
                    <a:pt x="103822" y="161829"/>
                  </a:lnTo>
                  <a:lnTo>
                    <a:pt x="109918" y="157257"/>
                  </a:lnTo>
                  <a:lnTo>
                    <a:pt x="128206" y="116014"/>
                  </a:lnTo>
                  <a:lnTo>
                    <a:pt x="129730" y="106870"/>
                  </a:lnTo>
                  <a:lnTo>
                    <a:pt x="129730" y="182917"/>
                  </a:lnTo>
                  <a:lnTo>
                    <a:pt x="87058" y="196881"/>
                  </a:lnTo>
                  <a:lnTo>
                    <a:pt x="80962" y="196881"/>
                  </a:lnTo>
                  <a:lnTo>
                    <a:pt x="76390" y="195357"/>
                  </a:lnTo>
                  <a:lnTo>
                    <a:pt x="71723" y="193833"/>
                  </a:lnTo>
                  <a:lnTo>
                    <a:pt x="67151" y="193833"/>
                  </a:lnTo>
                  <a:lnTo>
                    <a:pt x="62579" y="192309"/>
                  </a:lnTo>
                  <a:lnTo>
                    <a:pt x="58007" y="189261"/>
                  </a:lnTo>
                  <a:lnTo>
                    <a:pt x="53435" y="187737"/>
                  </a:lnTo>
                  <a:lnTo>
                    <a:pt x="50387" y="184689"/>
                  </a:lnTo>
                  <a:lnTo>
                    <a:pt x="45815" y="181641"/>
                  </a:lnTo>
                  <a:lnTo>
                    <a:pt x="41243" y="177069"/>
                  </a:lnTo>
                  <a:lnTo>
                    <a:pt x="36671" y="174021"/>
                  </a:lnTo>
                  <a:lnTo>
                    <a:pt x="32099" y="169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3" name="object 43"/>
            <p:cNvSpPr/>
            <p:nvPr/>
          </p:nvSpPr>
          <p:spPr>
            <a:xfrm>
              <a:off x="4631817" y="2971704"/>
              <a:ext cx="146589" cy="19688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44" name="object 44"/>
          <p:cNvSpPr/>
          <p:nvPr/>
        </p:nvSpPr>
        <p:spPr>
          <a:xfrm>
            <a:off x="4138176" y="2736603"/>
            <a:ext cx="229686" cy="16835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45" name="object 45"/>
          <p:cNvGrpSpPr/>
          <p:nvPr/>
        </p:nvGrpSpPr>
        <p:grpSpPr>
          <a:xfrm>
            <a:off x="4486615" y="2736602"/>
            <a:ext cx="273125" cy="168871"/>
            <a:chOff x="5246846" y="2971704"/>
            <a:chExt cx="319405" cy="197485"/>
          </a:xfrm>
        </p:grpSpPr>
        <p:sp>
          <p:nvSpPr>
            <p:cNvPr id="46" name="object 46"/>
            <p:cNvSpPr/>
            <p:nvPr/>
          </p:nvSpPr>
          <p:spPr>
            <a:xfrm>
              <a:off x="5246846" y="2971704"/>
              <a:ext cx="142017" cy="19688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7" name="object 47"/>
            <p:cNvSpPr/>
            <p:nvPr/>
          </p:nvSpPr>
          <p:spPr>
            <a:xfrm>
              <a:off x="5417820" y="2971704"/>
              <a:ext cx="148018" cy="19688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48" name="object 48"/>
          <p:cNvSpPr/>
          <p:nvPr/>
        </p:nvSpPr>
        <p:spPr>
          <a:xfrm>
            <a:off x="4801170" y="2664765"/>
            <a:ext cx="141178" cy="240546"/>
          </a:xfrm>
          <a:custGeom>
            <a:avLst/>
            <a:gdLst/>
            <a:ahLst/>
            <a:cxnLst/>
            <a:rect l="l" t="t" r="r" b="b"/>
            <a:pathLst>
              <a:path w="165100" h="281305">
                <a:moveTo>
                  <a:pt x="163258" y="273272"/>
                </a:moveTo>
                <a:lnTo>
                  <a:pt x="163258" y="4572"/>
                </a:lnTo>
                <a:lnTo>
                  <a:pt x="164782" y="4572"/>
                </a:lnTo>
                <a:lnTo>
                  <a:pt x="164782" y="271748"/>
                </a:lnTo>
                <a:lnTo>
                  <a:pt x="163258" y="273272"/>
                </a:lnTo>
                <a:close/>
              </a:path>
              <a:path w="165100" h="281305">
                <a:moveTo>
                  <a:pt x="33528" y="269138"/>
                </a:moveTo>
                <a:lnTo>
                  <a:pt x="33528" y="172497"/>
                </a:lnTo>
                <a:lnTo>
                  <a:pt x="33551" y="187071"/>
                </a:lnTo>
                <a:lnTo>
                  <a:pt x="33718" y="193929"/>
                </a:lnTo>
                <a:lnTo>
                  <a:pt x="45815" y="236696"/>
                </a:lnTo>
                <a:lnTo>
                  <a:pt x="68675" y="251936"/>
                </a:lnTo>
                <a:lnTo>
                  <a:pt x="86963" y="251936"/>
                </a:lnTo>
                <a:lnTo>
                  <a:pt x="90011" y="250412"/>
                </a:lnTo>
                <a:lnTo>
                  <a:pt x="99155" y="247364"/>
                </a:lnTo>
                <a:lnTo>
                  <a:pt x="103727" y="244316"/>
                </a:lnTo>
                <a:lnTo>
                  <a:pt x="106775" y="241268"/>
                </a:lnTo>
                <a:lnTo>
                  <a:pt x="111442" y="238220"/>
                </a:lnTo>
                <a:lnTo>
                  <a:pt x="116014" y="233648"/>
                </a:lnTo>
                <a:lnTo>
                  <a:pt x="120586" y="228981"/>
                </a:lnTo>
                <a:lnTo>
                  <a:pt x="126682" y="222885"/>
                </a:lnTo>
                <a:lnTo>
                  <a:pt x="131254" y="216789"/>
                </a:lnTo>
                <a:lnTo>
                  <a:pt x="131254" y="3048"/>
                </a:lnTo>
                <a:lnTo>
                  <a:pt x="132778" y="3048"/>
                </a:lnTo>
                <a:lnTo>
                  <a:pt x="132778" y="1524"/>
                </a:lnTo>
                <a:lnTo>
                  <a:pt x="137350" y="1524"/>
                </a:lnTo>
                <a:lnTo>
                  <a:pt x="138874" y="0"/>
                </a:lnTo>
                <a:lnTo>
                  <a:pt x="157162" y="0"/>
                </a:lnTo>
                <a:lnTo>
                  <a:pt x="158686" y="1524"/>
                </a:lnTo>
                <a:lnTo>
                  <a:pt x="161734" y="1524"/>
                </a:lnTo>
                <a:lnTo>
                  <a:pt x="163258" y="3048"/>
                </a:lnTo>
                <a:lnTo>
                  <a:pt x="163258" y="274796"/>
                </a:lnTo>
                <a:lnTo>
                  <a:pt x="161734" y="276320"/>
                </a:lnTo>
                <a:lnTo>
                  <a:pt x="158686" y="276320"/>
                </a:lnTo>
                <a:lnTo>
                  <a:pt x="157162" y="277844"/>
                </a:lnTo>
                <a:lnTo>
                  <a:pt x="143446" y="277844"/>
                </a:lnTo>
                <a:lnTo>
                  <a:pt x="140398" y="276320"/>
                </a:lnTo>
                <a:lnTo>
                  <a:pt x="137350" y="276320"/>
                </a:lnTo>
                <a:lnTo>
                  <a:pt x="135826" y="274796"/>
                </a:lnTo>
                <a:lnTo>
                  <a:pt x="135826" y="273272"/>
                </a:lnTo>
                <a:lnTo>
                  <a:pt x="134302" y="271748"/>
                </a:lnTo>
                <a:lnTo>
                  <a:pt x="134302" y="247364"/>
                </a:lnTo>
                <a:lnTo>
                  <a:pt x="127419" y="254817"/>
                </a:lnTo>
                <a:lnTo>
                  <a:pt x="120384" y="261270"/>
                </a:lnTo>
                <a:lnTo>
                  <a:pt x="80819" y="280320"/>
                </a:lnTo>
                <a:lnTo>
                  <a:pt x="71723" y="280892"/>
                </a:lnTo>
                <a:lnTo>
                  <a:pt x="62579" y="280311"/>
                </a:lnTo>
                <a:lnTo>
                  <a:pt x="53804" y="278606"/>
                </a:lnTo>
                <a:lnTo>
                  <a:pt x="45536" y="275748"/>
                </a:lnTo>
                <a:lnTo>
                  <a:pt x="38100" y="271748"/>
                </a:lnTo>
                <a:lnTo>
                  <a:pt x="33528" y="269138"/>
                </a:lnTo>
                <a:close/>
              </a:path>
              <a:path w="165100" h="281305">
                <a:moveTo>
                  <a:pt x="0" y="184785"/>
                </a:moveTo>
                <a:lnTo>
                  <a:pt x="4572" y="142017"/>
                </a:lnTo>
                <a:lnTo>
                  <a:pt x="24671" y="104251"/>
                </a:lnTo>
                <a:lnTo>
                  <a:pt x="58959" y="85344"/>
                </a:lnTo>
                <a:lnTo>
                  <a:pt x="79343" y="84132"/>
                </a:lnTo>
                <a:lnTo>
                  <a:pt x="84034" y="84320"/>
                </a:lnTo>
                <a:lnTo>
                  <a:pt x="124633" y="103608"/>
                </a:lnTo>
                <a:lnTo>
                  <a:pt x="131254" y="109918"/>
                </a:lnTo>
                <a:lnTo>
                  <a:pt x="131254" y="145065"/>
                </a:lnTo>
                <a:lnTo>
                  <a:pt x="124633" y="137610"/>
                </a:lnTo>
                <a:lnTo>
                  <a:pt x="118288" y="131147"/>
                </a:lnTo>
                <a:lnTo>
                  <a:pt x="80819" y="111565"/>
                </a:lnTo>
                <a:lnTo>
                  <a:pt x="71723" y="111442"/>
                </a:lnTo>
                <a:lnTo>
                  <a:pt x="64103" y="112966"/>
                </a:lnTo>
                <a:lnTo>
                  <a:pt x="51911" y="122110"/>
                </a:lnTo>
                <a:lnTo>
                  <a:pt x="47339" y="126777"/>
                </a:lnTo>
                <a:lnTo>
                  <a:pt x="44291" y="132873"/>
                </a:lnTo>
                <a:lnTo>
                  <a:pt x="39624" y="140493"/>
                </a:lnTo>
                <a:lnTo>
                  <a:pt x="38100" y="146589"/>
                </a:lnTo>
                <a:lnTo>
                  <a:pt x="36576" y="155733"/>
                </a:lnTo>
                <a:lnTo>
                  <a:pt x="35052" y="163353"/>
                </a:lnTo>
                <a:lnTo>
                  <a:pt x="33528" y="172497"/>
                </a:lnTo>
                <a:lnTo>
                  <a:pt x="33528" y="269138"/>
                </a:lnTo>
                <a:lnTo>
                  <a:pt x="31551" y="268009"/>
                </a:lnTo>
                <a:lnTo>
                  <a:pt x="5619" y="230036"/>
                </a:lnTo>
                <a:lnTo>
                  <a:pt x="261" y="193929"/>
                </a:lnTo>
                <a:lnTo>
                  <a:pt x="0" y="1847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9" name="object 49"/>
          <p:cNvSpPr/>
          <p:nvPr/>
        </p:nvSpPr>
        <p:spPr>
          <a:xfrm>
            <a:off x="4982557" y="2736603"/>
            <a:ext cx="126571" cy="16835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0" name="object 50"/>
          <p:cNvSpPr/>
          <p:nvPr/>
        </p:nvSpPr>
        <p:spPr>
          <a:xfrm>
            <a:off x="5242297" y="2662158"/>
            <a:ext cx="1204467" cy="30030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6558995" y="2675195"/>
            <a:ext cx="249777" cy="227514"/>
          </a:xfrm>
          <a:custGeom>
            <a:avLst/>
            <a:gdLst/>
            <a:ahLst/>
            <a:cxnLst/>
            <a:rect l="l" t="t" r="r" b="b"/>
            <a:pathLst>
              <a:path w="292100" h="266064">
                <a:moveTo>
                  <a:pt x="218313" y="9232"/>
                </a:moveTo>
                <a:lnTo>
                  <a:pt x="215176" y="6096"/>
                </a:lnTo>
                <a:lnTo>
                  <a:pt x="187744" y="6096"/>
                </a:lnTo>
                <a:lnTo>
                  <a:pt x="186220" y="7708"/>
                </a:lnTo>
                <a:lnTo>
                  <a:pt x="184696" y="7708"/>
                </a:lnTo>
                <a:lnTo>
                  <a:pt x="184696" y="9232"/>
                </a:lnTo>
                <a:lnTo>
                  <a:pt x="183172" y="10756"/>
                </a:lnTo>
                <a:lnTo>
                  <a:pt x="183172" y="12280"/>
                </a:lnTo>
                <a:lnTo>
                  <a:pt x="111442" y="229069"/>
                </a:lnTo>
                <a:lnTo>
                  <a:pt x="36664" y="12280"/>
                </a:lnTo>
                <a:lnTo>
                  <a:pt x="36664" y="9232"/>
                </a:lnTo>
                <a:lnTo>
                  <a:pt x="35140" y="9232"/>
                </a:lnTo>
                <a:lnTo>
                  <a:pt x="35140" y="7708"/>
                </a:lnTo>
                <a:lnTo>
                  <a:pt x="33616" y="7708"/>
                </a:lnTo>
                <a:lnTo>
                  <a:pt x="32092" y="6096"/>
                </a:lnTo>
                <a:lnTo>
                  <a:pt x="3048" y="6096"/>
                </a:lnTo>
                <a:lnTo>
                  <a:pt x="1524" y="7708"/>
                </a:lnTo>
                <a:lnTo>
                  <a:pt x="1524" y="9232"/>
                </a:lnTo>
                <a:lnTo>
                  <a:pt x="0" y="9232"/>
                </a:lnTo>
                <a:lnTo>
                  <a:pt x="0" y="13804"/>
                </a:lnTo>
                <a:lnTo>
                  <a:pt x="1524" y="15328"/>
                </a:lnTo>
                <a:lnTo>
                  <a:pt x="1524" y="18376"/>
                </a:lnTo>
                <a:lnTo>
                  <a:pt x="87058" y="258025"/>
                </a:lnTo>
                <a:lnTo>
                  <a:pt x="87058" y="261073"/>
                </a:lnTo>
                <a:lnTo>
                  <a:pt x="88582" y="261073"/>
                </a:lnTo>
                <a:lnTo>
                  <a:pt x="88582" y="262597"/>
                </a:lnTo>
                <a:lnTo>
                  <a:pt x="90106" y="262597"/>
                </a:lnTo>
                <a:lnTo>
                  <a:pt x="91630" y="264121"/>
                </a:lnTo>
                <a:lnTo>
                  <a:pt x="96202" y="264121"/>
                </a:lnTo>
                <a:lnTo>
                  <a:pt x="97726" y="265645"/>
                </a:lnTo>
                <a:lnTo>
                  <a:pt x="119062" y="265645"/>
                </a:lnTo>
                <a:lnTo>
                  <a:pt x="122110" y="264121"/>
                </a:lnTo>
                <a:lnTo>
                  <a:pt x="128206" y="264121"/>
                </a:lnTo>
                <a:lnTo>
                  <a:pt x="128206" y="262597"/>
                </a:lnTo>
                <a:lnTo>
                  <a:pt x="129730" y="261073"/>
                </a:lnTo>
                <a:lnTo>
                  <a:pt x="131254" y="261073"/>
                </a:lnTo>
                <a:lnTo>
                  <a:pt x="131254" y="258025"/>
                </a:lnTo>
                <a:lnTo>
                  <a:pt x="215176" y="18376"/>
                </a:lnTo>
                <a:lnTo>
                  <a:pt x="216789" y="15328"/>
                </a:lnTo>
                <a:lnTo>
                  <a:pt x="218313" y="13804"/>
                </a:lnTo>
                <a:lnTo>
                  <a:pt x="218313" y="9232"/>
                </a:lnTo>
                <a:close/>
              </a:path>
              <a:path w="292100" h="266064">
                <a:moveTo>
                  <a:pt x="288518" y="79438"/>
                </a:moveTo>
                <a:lnTo>
                  <a:pt x="286981" y="77914"/>
                </a:lnTo>
                <a:lnTo>
                  <a:pt x="286981" y="76390"/>
                </a:lnTo>
                <a:lnTo>
                  <a:pt x="285457" y="76390"/>
                </a:lnTo>
                <a:lnTo>
                  <a:pt x="283933" y="74866"/>
                </a:lnTo>
                <a:lnTo>
                  <a:pt x="279361" y="74866"/>
                </a:lnTo>
                <a:lnTo>
                  <a:pt x="277837" y="73342"/>
                </a:lnTo>
                <a:lnTo>
                  <a:pt x="268693" y="73342"/>
                </a:lnTo>
                <a:lnTo>
                  <a:pt x="265645" y="74866"/>
                </a:lnTo>
                <a:lnTo>
                  <a:pt x="258025" y="74866"/>
                </a:lnTo>
                <a:lnTo>
                  <a:pt x="256501" y="76390"/>
                </a:lnTo>
                <a:lnTo>
                  <a:pt x="256501" y="77914"/>
                </a:lnTo>
                <a:lnTo>
                  <a:pt x="254977" y="77914"/>
                </a:lnTo>
                <a:lnTo>
                  <a:pt x="254977" y="261073"/>
                </a:lnTo>
                <a:lnTo>
                  <a:pt x="256501" y="262597"/>
                </a:lnTo>
                <a:lnTo>
                  <a:pt x="258025" y="262597"/>
                </a:lnTo>
                <a:lnTo>
                  <a:pt x="258025" y="264121"/>
                </a:lnTo>
                <a:lnTo>
                  <a:pt x="261073" y="264121"/>
                </a:lnTo>
                <a:lnTo>
                  <a:pt x="264121" y="265645"/>
                </a:lnTo>
                <a:lnTo>
                  <a:pt x="279361" y="265645"/>
                </a:lnTo>
                <a:lnTo>
                  <a:pt x="282409" y="264121"/>
                </a:lnTo>
                <a:lnTo>
                  <a:pt x="283933" y="264121"/>
                </a:lnTo>
                <a:lnTo>
                  <a:pt x="285457" y="262597"/>
                </a:lnTo>
                <a:lnTo>
                  <a:pt x="286981" y="262597"/>
                </a:lnTo>
                <a:lnTo>
                  <a:pt x="288518" y="261073"/>
                </a:lnTo>
                <a:lnTo>
                  <a:pt x="288518" y="79438"/>
                </a:lnTo>
                <a:close/>
              </a:path>
              <a:path w="292100" h="266064">
                <a:moveTo>
                  <a:pt x="291566" y="12280"/>
                </a:moveTo>
                <a:lnTo>
                  <a:pt x="290042" y="6096"/>
                </a:lnTo>
                <a:lnTo>
                  <a:pt x="286981" y="4572"/>
                </a:lnTo>
                <a:lnTo>
                  <a:pt x="283933" y="1524"/>
                </a:lnTo>
                <a:lnTo>
                  <a:pt x="279361" y="0"/>
                </a:lnTo>
                <a:lnTo>
                  <a:pt x="264121" y="0"/>
                </a:lnTo>
                <a:lnTo>
                  <a:pt x="258025" y="1524"/>
                </a:lnTo>
                <a:lnTo>
                  <a:pt x="254977" y="4572"/>
                </a:lnTo>
                <a:lnTo>
                  <a:pt x="251929" y="7708"/>
                </a:lnTo>
                <a:lnTo>
                  <a:pt x="251929" y="27520"/>
                </a:lnTo>
                <a:lnTo>
                  <a:pt x="253453" y="32092"/>
                </a:lnTo>
                <a:lnTo>
                  <a:pt x="254977" y="35140"/>
                </a:lnTo>
                <a:lnTo>
                  <a:pt x="258025" y="38188"/>
                </a:lnTo>
                <a:lnTo>
                  <a:pt x="264121" y="39712"/>
                </a:lnTo>
                <a:lnTo>
                  <a:pt x="279361" y="39712"/>
                </a:lnTo>
                <a:lnTo>
                  <a:pt x="283933" y="38188"/>
                </a:lnTo>
                <a:lnTo>
                  <a:pt x="290042" y="32092"/>
                </a:lnTo>
                <a:lnTo>
                  <a:pt x="291566" y="27520"/>
                </a:lnTo>
                <a:lnTo>
                  <a:pt x="291566" y="122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52" name="object 52"/>
          <p:cNvGrpSpPr/>
          <p:nvPr/>
        </p:nvGrpSpPr>
        <p:grpSpPr>
          <a:xfrm>
            <a:off x="6857837" y="2697425"/>
            <a:ext cx="368149" cy="207965"/>
            <a:chOff x="8019859" y="2925889"/>
            <a:chExt cx="430530" cy="243204"/>
          </a:xfrm>
        </p:grpSpPr>
        <p:sp>
          <p:nvSpPr>
            <p:cNvPr id="53" name="object 53"/>
            <p:cNvSpPr/>
            <p:nvPr/>
          </p:nvSpPr>
          <p:spPr>
            <a:xfrm>
              <a:off x="8019859" y="2925889"/>
              <a:ext cx="233553" cy="24117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4" name="object 54"/>
            <p:cNvSpPr/>
            <p:nvPr/>
          </p:nvSpPr>
          <p:spPr>
            <a:xfrm>
              <a:off x="8294655" y="2973228"/>
              <a:ext cx="155638" cy="19535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55" name="object 55"/>
          <p:cNvSpPr/>
          <p:nvPr/>
        </p:nvSpPr>
        <p:spPr>
          <a:xfrm>
            <a:off x="7266385" y="2736603"/>
            <a:ext cx="126571" cy="16826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7443862" y="2663461"/>
            <a:ext cx="28779" cy="238917"/>
          </a:xfrm>
          <a:custGeom>
            <a:avLst/>
            <a:gdLst/>
            <a:ahLst/>
            <a:cxnLst/>
            <a:rect l="l" t="t" r="r" b="b"/>
            <a:pathLst>
              <a:path w="33654" h="279400">
                <a:moveTo>
                  <a:pt x="0" y="274796"/>
                </a:moveTo>
                <a:lnTo>
                  <a:pt x="0" y="4572"/>
                </a:lnTo>
                <a:lnTo>
                  <a:pt x="1524" y="4572"/>
                </a:lnTo>
                <a:lnTo>
                  <a:pt x="1524" y="3048"/>
                </a:lnTo>
                <a:lnTo>
                  <a:pt x="3048" y="1524"/>
                </a:lnTo>
                <a:lnTo>
                  <a:pt x="10668" y="1524"/>
                </a:lnTo>
                <a:lnTo>
                  <a:pt x="13716" y="0"/>
                </a:lnTo>
                <a:lnTo>
                  <a:pt x="22860" y="0"/>
                </a:lnTo>
                <a:lnTo>
                  <a:pt x="24384" y="1524"/>
                </a:lnTo>
                <a:lnTo>
                  <a:pt x="28956" y="1524"/>
                </a:lnTo>
                <a:lnTo>
                  <a:pt x="30480" y="3048"/>
                </a:lnTo>
                <a:lnTo>
                  <a:pt x="32004" y="3048"/>
                </a:lnTo>
                <a:lnTo>
                  <a:pt x="32004" y="4572"/>
                </a:lnTo>
                <a:lnTo>
                  <a:pt x="33528" y="6096"/>
                </a:lnTo>
                <a:lnTo>
                  <a:pt x="33528" y="274796"/>
                </a:lnTo>
                <a:lnTo>
                  <a:pt x="32004" y="276320"/>
                </a:lnTo>
                <a:lnTo>
                  <a:pt x="30480" y="276320"/>
                </a:lnTo>
                <a:lnTo>
                  <a:pt x="28956" y="277844"/>
                </a:lnTo>
                <a:lnTo>
                  <a:pt x="27432" y="277844"/>
                </a:lnTo>
                <a:lnTo>
                  <a:pt x="24384" y="279368"/>
                </a:lnTo>
                <a:lnTo>
                  <a:pt x="9144" y="279368"/>
                </a:lnTo>
                <a:lnTo>
                  <a:pt x="6096" y="277844"/>
                </a:lnTo>
                <a:lnTo>
                  <a:pt x="3048" y="277844"/>
                </a:lnTo>
                <a:lnTo>
                  <a:pt x="3048" y="276320"/>
                </a:lnTo>
                <a:lnTo>
                  <a:pt x="1524" y="276320"/>
                </a:lnTo>
                <a:lnTo>
                  <a:pt x="0" y="2747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856110" y="3196137"/>
            <a:ext cx="86091" cy="8617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1160159" y="3140019"/>
            <a:ext cx="1855732" cy="28324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3119005" y="3252256"/>
            <a:ext cx="176473" cy="24977"/>
          </a:xfrm>
          <a:custGeom>
            <a:avLst/>
            <a:gdLst/>
            <a:ahLst/>
            <a:cxnLst/>
            <a:rect l="l" t="t" r="r" b="b"/>
            <a:pathLst>
              <a:path w="206375" h="29210">
                <a:moveTo>
                  <a:pt x="3048" y="27527"/>
                </a:moveTo>
                <a:lnTo>
                  <a:pt x="3048" y="1524"/>
                </a:lnTo>
                <a:lnTo>
                  <a:pt x="6096" y="0"/>
                </a:lnTo>
                <a:lnTo>
                  <a:pt x="201453" y="0"/>
                </a:lnTo>
                <a:lnTo>
                  <a:pt x="202977" y="1524"/>
                </a:lnTo>
                <a:lnTo>
                  <a:pt x="204501" y="1524"/>
                </a:lnTo>
                <a:lnTo>
                  <a:pt x="204501" y="3048"/>
                </a:lnTo>
                <a:lnTo>
                  <a:pt x="206025" y="4572"/>
                </a:lnTo>
                <a:lnTo>
                  <a:pt x="206025" y="22860"/>
                </a:lnTo>
                <a:lnTo>
                  <a:pt x="204501" y="25908"/>
                </a:lnTo>
                <a:lnTo>
                  <a:pt x="202977" y="27527"/>
                </a:lnTo>
                <a:lnTo>
                  <a:pt x="201453" y="29051"/>
                </a:lnTo>
                <a:lnTo>
                  <a:pt x="6096" y="29051"/>
                </a:lnTo>
                <a:lnTo>
                  <a:pt x="3048" y="27527"/>
                </a:lnTo>
                <a:close/>
              </a:path>
              <a:path w="206375" h="29210">
                <a:moveTo>
                  <a:pt x="0" y="19812"/>
                </a:moveTo>
                <a:lnTo>
                  <a:pt x="0" y="9144"/>
                </a:lnTo>
                <a:lnTo>
                  <a:pt x="3048" y="3048"/>
                </a:lnTo>
                <a:lnTo>
                  <a:pt x="3048" y="25908"/>
                </a:lnTo>
                <a:lnTo>
                  <a:pt x="0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/>
          <p:nvPr/>
        </p:nvSpPr>
        <p:spPr>
          <a:xfrm>
            <a:off x="3390474" y="3124299"/>
            <a:ext cx="1817858" cy="29899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1" name="object 61"/>
          <p:cNvSpPr/>
          <p:nvPr/>
        </p:nvSpPr>
        <p:spPr>
          <a:xfrm>
            <a:off x="856110" y="3799266"/>
            <a:ext cx="86091" cy="8617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62" name="object 62"/>
          <p:cNvGrpSpPr/>
          <p:nvPr/>
        </p:nvGrpSpPr>
        <p:grpSpPr>
          <a:xfrm>
            <a:off x="1160159" y="3743148"/>
            <a:ext cx="439824" cy="224799"/>
            <a:chOff x="1356741" y="4148804"/>
            <a:chExt cx="514350" cy="262890"/>
          </a:xfrm>
        </p:grpSpPr>
        <p:sp>
          <p:nvSpPr>
            <p:cNvPr id="63" name="object 63"/>
            <p:cNvSpPr/>
            <p:nvPr/>
          </p:nvSpPr>
          <p:spPr>
            <a:xfrm>
              <a:off x="1356741" y="4148804"/>
              <a:ext cx="143510" cy="258445"/>
            </a:xfrm>
            <a:custGeom>
              <a:avLst/>
              <a:gdLst/>
              <a:ahLst/>
              <a:cxnLst/>
              <a:rect l="l" t="t" r="r" b="b"/>
              <a:pathLst>
                <a:path w="143509" h="258445">
                  <a:moveTo>
                    <a:pt x="141922" y="253460"/>
                  </a:moveTo>
                  <a:lnTo>
                    <a:pt x="141922" y="235077"/>
                  </a:lnTo>
                  <a:lnTo>
                    <a:pt x="143446" y="238125"/>
                  </a:lnTo>
                  <a:lnTo>
                    <a:pt x="143446" y="251841"/>
                  </a:lnTo>
                  <a:lnTo>
                    <a:pt x="141922" y="253460"/>
                  </a:lnTo>
                  <a:close/>
                </a:path>
                <a:path w="143509" h="258445">
                  <a:moveTo>
                    <a:pt x="140398" y="22860"/>
                  </a:moveTo>
                  <a:lnTo>
                    <a:pt x="140398" y="6096"/>
                  </a:lnTo>
                  <a:lnTo>
                    <a:pt x="141922" y="9144"/>
                  </a:lnTo>
                  <a:lnTo>
                    <a:pt x="141922" y="21336"/>
                  </a:lnTo>
                  <a:lnTo>
                    <a:pt x="140398" y="22860"/>
                  </a:lnTo>
                  <a:close/>
                </a:path>
                <a:path w="143509" h="258445">
                  <a:moveTo>
                    <a:pt x="33528" y="258032"/>
                  </a:moveTo>
                  <a:lnTo>
                    <a:pt x="33528" y="228981"/>
                  </a:lnTo>
                  <a:lnTo>
                    <a:pt x="137350" y="228981"/>
                  </a:lnTo>
                  <a:lnTo>
                    <a:pt x="138874" y="230505"/>
                  </a:lnTo>
                  <a:lnTo>
                    <a:pt x="140398" y="230505"/>
                  </a:lnTo>
                  <a:lnTo>
                    <a:pt x="140398" y="232029"/>
                  </a:lnTo>
                  <a:lnTo>
                    <a:pt x="141922" y="233553"/>
                  </a:lnTo>
                  <a:lnTo>
                    <a:pt x="141922" y="254984"/>
                  </a:lnTo>
                  <a:lnTo>
                    <a:pt x="138874" y="258032"/>
                  </a:lnTo>
                  <a:lnTo>
                    <a:pt x="33528" y="258032"/>
                  </a:lnTo>
                  <a:close/>
                </a:path>
                <a:path w="143509" h="258445">
                  <a:moveTo>
                    <a:pt x="0" y="248793"/>
                  </a:moveTo>
                  <a:lnTo>
                    <a:pt x="0" y="9144"/>
                  </a:lnTo>
                  <a:lnTo>
                    <a:pt x="1524" y="6096"/>
                  </a:lnTo>
                  <a:lnTo>
                    <a:pt x="4572" y="3048"/>
                  </a:lnTo>
                  <a:lnTo>
                    <a:pt x="7620" y="1524"/>
                  </a:lnTo>
                  <a:lnTo>
                    <a:pt x="9144" y="0"/>
                  </a:lnTo>
                  <a:lnTo>
                    <a:pt x="135826" y="0"/>
                  </a:lnTo>
                  <a:lnTo>
                    <a:pt x="137350" y="1524"/>
                  </a:lnTo>
                  <a:lnTo>
                    <a:pt x="138874" y="1524"/>
                  </a:lnTo>
                  <a:lnTo>
                    <a:pt x="138874" y="3048"/>
                  </a:lnTo>
                  <a:lnTo>
                    <a:pt x="140398" y="4572"/>
                  </a:lnTo>
                  <a:lnTo>
                    <a:pt x="140398" y="25908"/>
                  </a:lnTo>
                  <a:lnTo>
                    <a:pt x="137350" y="28956"/>
                  </a:lnTo>
                  <a:lnTo>
                    <a:pt x="33528" y="28956"/>
                  </a:lnTo>
                  <a:lnTo>
                    <a:pt x="33528" y="258032"/>
                  </a:lnTo>
                  <a:lnTo>
                    <a:pt x="9144" y="258032"/>
                  </a:lnTo>
                  <a:lnTo>
                    <a:pt x="7620" y="256508"/>
                  </a:lnTo>
                  <a:lnTo>
                    <a:pt x="1524" y="253460"/>
                  </a:lnTo>
                  <a:lnTo>
                    <a:pt x="0" y="248793"/>
                  </a:lnTo>
                  <a:close/>
                </a:path>
                <a:path w="143509" h="258445">
                  <a:moveTo>
                    <a:pt x="126682" y="128206"/>
                  </a:moveTo>
                  <a:lnTo>
                    <a:pt x="126682" y="119062"/>
                  </a:lnTo>
                  <a:lnTo>
                    <a:pt x="128206" y="122110"/>
                  </a:lnTo>
                  <a:lnTo>
                    <a:pt x="128206" y="126682"/>
                  </a:lnTo>
                  <a:lnTo>
                    <a:pt x="126682" y="128206"/>
                  </a:lnTo>
                  <a:close/>
                </a:path>
                <a:path w="143509" h="258445">
                  <a:moveTo>
                    <a:pt x="33528" y="137350"/>
                  </a:moveTo>
                  <a:lnTo>
                    <a:pt x="33528" y="109918"/>
                  </a:lnTo>
                  <a:lnTo>
                    <a:pt x="122110" y="109918"/>
                  </a:lnTo>
                  <a:lnTo>
                    <a:pt x="126682" y="114490"/>
                  </a:lnTo>
                  <a:lnTo>
                    <a:pt x="126682" y="132778"/>
                  </a:lnTo>
                  <a:lnTo>
                    <a:pt x="125158" y="134302"/>
                  </a:lnTo>
                  <a:lnTo>
                    <a:pt x="125158" y="135826"/>
                  </a:lnTo>
                  <a:lnTo>
                    <a:pt x="123634" y="137350"/>
                  </a:lnTo>
                  <a:lnTo>
                    <a:pt x="33528" y="137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4" name="object 64"/>
            <p:cNvSpPr/>
            <p:nvPr/>
          </p:nvSpPr>
          <p:spPr>
            <a:xfrm>
              <a:off x="1529238" y="4214479"/>
              <a:ext cx="341852" cy="19692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65" name="object 65"/>
          <p:cNvSpPr/>
          <p:nvPr/>
        </p:nvSpPr>
        <p:spPr>
          <a:xfrm>
            <a:off x="1641684" y="3799266"/>
            <a:ext cx="228600" cy="166156"/>
          </a:xfrm>
          <a:custGeom>
            <a:avLst/>
            <a:gdLst/>
            <a:ahLst/>
            <a:cxnLst/>
            <a:rect l="l" t="t" r="r" b="b"/>
            <a:pathLst>
              <a:path w="267335" h="194310">
                <a:moveTo>
                  <a:pt x="1524" y="190881"/>
                </a:moveTo>
                <a:lnTo>
                  <a:pt x="1524" y="4572"/>
                </a:lnTo>
                <a:lnTo>
                  <a:pt x="3048" y="4572"/>
                </a:lnTo>
                <a:lnTo>
                  <a:pt x="3048" y="3048"/>
                </a:lnTo>
                <a:lnTo>
                  <a:pt x="27527" y="3048"/>
                </a:lnTo>
                <a:lnTo>
                  <a:pt x="29051" y="4572"/>
                </a:lnTo>
                <a:lnTo>
                  <a:pt x="29051" y="6096"/>
                </a:lnTo>
                <a:lnTo>
                  <a:pt x="30575" y="6096"/>
                </a:lnTo>
                <a:lnTo>
                  <a:pt x="30575" y="32099"/>
                </a:lnTo>
                <a:lnTo>
                  <a:pt x="37671" y="24376"/>
                </a:lnTo>
                <a:lnTo>
                  <a:pt x="45053" y="17537"/>
                </a:lnTo>
                <a:lnTo>
                  <a:pt x="81431" y="333"/>
                </a:lnTo>
                <a:lnTo>
                  <a:pt x="102298" y="0"/>
                </a:lnTo>
                <a:lnTo>
                  <a:pt x="114490" y="3048"/>
                </a:lnTo>
                <a:lnTo>
                  <a:pt x="143446" y="35147"/>
                </a:lnTo>
                <a:lnTo>
                  <a:pt x="160305" y="18288"/>
                </a:lnTo>
                <a:lnTo>
                  <a:pt x="166401" y="13716"/>
                </a:lnTo>
                <a:lnTo>
                  <a:pt x="175545" y="7620"/>
                </a:lnTo>
                <a:lnTo>
                  <a:pt x="181641" y="4572"/>
                </a:lnTo>
                <a:lnTo>
                  <a:pt x="195357" y="0"/>
                </a:lnTo>
                <a:lnTo>
                  <a:pt x="204501" y="0"/>
                </a:lnTo>
                <a:lnTo>
                  <a:pt x="213112" y="309"/>
                </a:lnTo>
                <a:lnTo>
                  <a:pt x="220741" y="1333"/>
                </a:lnTo>
                <a:lnTo>
                  <a:pt x="227513" y="3214"/>
                </a:lnTo>
                <a:lnTo>
                  <a:pt x="233553" y="6096"/>
                </a:lnTo>
                <a:lnTo>
                  <a:pt x="241173" y="9144"/>
                </a:lnTo>
                <a:lnTo>
                  <a:pt x="262509" y="45815"/>
                </a:lnTo>
                <a:lnTo>
                  <a:pt x="264509" y="52697"/>
                </a:lnTo>
                <a:lnTo>
                  <a:pt x="265938" y="59721"/>
                </a:lnTo>
                <a:lnTo>
                  <a:pt x="266795" y="67032"/>
                </a:lnTo>
                <a:lnTo>
                  <a:pt x="267081" y="74771"/>
                </a:lnTo>
                <a:lnTo>
                  <a:pt x="267081" y="189357"/>
                </a:lnTo>
                <a:lnTo>
                  <a:pt x="265557" y="189357"/>
                </a:lnTo>
                <a:lnTo>
                  <a:pt x="265557" y="190881"/>
                </a:lnTo>
                <a:lnTo>
                  <a:pt x="264033" y="190881"/>
                </a:lnTo>
                <a:lnTo>
                  <a:pt x="262509" y="192405"/>
                </a:lnTo>
                <a:lnTo>
                  <a:pt x="259461" y="192405"/>
                </a:lnTo>
                <a:lnTo>
                  <a:pt x="257937" y="193929"/>
                </a:lnTo>
                <a:lnTo>
                  <a:pt x="239649" y="193929"/>
                </a:lnTo>
                <a:lnTo>
                  <a:pt x="238125" y="192405"/>
                </a:lnTo>
                <a:lnTo>
                  <a:pt x="235077" y="192405"/>
                </a:lnTo>
                <a:lnTo>
                  <a:pt x="235077" y="190881"/>
                </a:lnTo>
                <a:lnTo>
                  <a:pt x="233553" y="190881"/>
                </a:lnTo>
                <a:lnTo>
                  <a:pt x="233553" y="71723"/>
                </a:lnTo>
                <a:lnTo>
                  <a:pt x="232029" y="64103"/>
                </a:lnTo>
                <a:lnTo>
                  <a:pt x="232029" y="58007"/>
                </a:lnTo>
                <a:lnTo>
                  <a:pt x="230505" y="51911"/>
                </a:lnTo>
                <a:lnTo>
                  <a:pt x="227457" y="45815"/>
                </a:lnTo>
                <a:lnTo>
                  <a:pt x="224409" y="41243"/>
                </a:lnTo>
                <a:lnTo>
                  <a:pt x="222885" y="38195"/>
                </a:lnTo>
                <a:lnTo>
                  <a:pt x="218313" y="33623"/>
                </a:lnTo>
                <a:lnTo>
                  <a:pt x="213645" y="32099"/>
                </a:lnTo>
                <a:lnTo>
                  <a:pt x="209073" y="29051"/>
                </a:lnTo>
                <a:lnTo>
                  <a:pt x="204501" y="27527"/>
                </a:lnTo>
                <a:lnTo>
                  <a:pt x="190785" y="27527"/>
                </a:lnTo>
                <a:lnTo>
                  <a:pt x="156431" y="54244"/>
                </a:lnTo>
                <a:lnTo>
                  <a:pt x="149542" y="62579"/>
                </a:lnTo>
                <a:lnTo>
                  <a:pt x="149542" y="190881"/>
                </a:lnTo>
                <a:lnTo>
                  <a:pt x="148018" y="190881"/>
                </a:lnTo>
                <a:lnTo>
                  <a:pt x="146494" y="192405"/>
                </a:lnTo>
                <a:lnTo>
                  <a:pt x="143446" y="192405"/>
                </a:lnTo>
                <a:lnTo>
                  <a:pt x="141922" y="193929"/>
                </a:lnTo>
                <a:lnTo>
                  <a:pt x="123634" y="193929"/>
                </a:lnTo>
                <a:lnTo>
                  <a:pt x="122110" y="192405"/>
                </a:lnTo>
                <a:lnTo>
                  <a:pt x="119062" y="192405"/>
                </a:lnTo>
                <a:lnTo>
                  <a:pt x="119062" y="190881"/>
                </a:lnTo>
                <a:lnTo>
                  <a:pt x="117538" y="190881"/>
                </a:lnTo>
                <a:lnTo>
                  <a:pt x="117538" y="71723"/>
                </a:lnTo>
                <a:lnTo>
                  <a:pt x="116014" y="64103"/>
                </a:lnTo>
                <a:lnTo>
                  <a:pt x="111442" y="45815"/>
                </a:lnTo>
                <a:lnTo>
                  <a:pt x="108394" y="41243"/>
                </a:lnTo>
                <a:lnTo>
                  <a:pt x="105346" y="38195"/>
                </a:lnTo>
                <a:lnTo>
                  <a:pt x="102298" y="33623"/>
                </a:lnTo>
                <a:lnTo>
                  <a:pt x="97726" y="32099"/>
                </a:lnTo>
                <a:lnTo>
                  <a:pt x="93154" y="29051"/>
                </a:lnTo>
                <a:lnTo>
                  <a:pt x="87058" y="27527"/>
                </a:lnTo>
                <a:lnTo>
                  <a:pt x="46386" y="47339"/>
                </a:lnTo>
                <a:lnTo>
                  <a:pt x="33623" y="62579"/>
                </a:lnTo>
                <a:lnTo>
                  <a:pt x="33623" y="189357"/>
                </a:lnTo>
                <a:lnTo>
                  <a:pt x="30575" y="192405"/>
                </a:lnTo>
                <a:lnTo>
                  <a:pt x="27527" y="192405"/>
                </a:lnTo>
                <a:lnTo>
                  <a:pt x="26003" y="193929"/>
                </a:lnTo>
                <a:lnTo>
                  <a:pt x="7620" y="193929"/>
                </a:lnTo>
                <a:lnTo>
                  <a:pt x="4572" y="192405"/>
                </a:lnTo>
                <a:lnTo>
                  <a:pt x="3048" y="192405"/>
                </a:lnTo>
                <a:lnTo>
                  <a:pt x="1524" y="190881"/>
                </a:lnTo>
                <a:close/>
              </a:path>
              <a:path w="267335" h="194310">
                <a:moveTo>
                  <a:pt x="0" y="189357"/>
                </a:moveTo>
                <a:lnTo>
                  <a:pt x="0" y="7620"/>
                </a:lnTo>
                <a:lnTo>
                  <a:pt x="1524" y="6096"/>
                </a:lnTo>
                <a:lnTo>
                  <a:pt x="1524" y="189357"/>
                </a:lnTo>
                <a:lnTo>
                  <a:pt x="0" y="1893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6" name="object 66"/>
          <p:cNvSpPr/>
          <p:nvPr/>
        </p:nvSpPr>
        <p:spPr>
          <a:xfrm>
            <a:off x="1920973" y="3799267"/>
            <a:ext cx="141178" cy="227514"/>
          </a:xfrm>
          <a:custGeom>
            <a:avLst/>
            <a:gdLst/>
            <a:ahLst/>
            <a:cxnLst/>
            <a:rect l="l" t="t" r="r" b="b"/>
            <a:pathLst>
              <a:path w="165100" h="266064">
                <a:moveTo>
                  <a:pt x="0" y="261080"/>
                </a:moveTo>
                <a:lnTo>
                  <a:pt x="0" y="4572"/>
                </a:lnTo>
                <a:lnTo>
                  <a:pt x="1524" y="4572"/>
                </a:lnTo>
                <a:lnTo>
                  <a:pt x="3048" y="3048"/>
                </a:lnTo>
                <a:lnTo>
                  <a:pt x="25908" y="3048"/>
                </a:lnTo>
                <a:lnTo>
                  <a:pt x="25908" y="4572"/>
                </a:lnTo>
                <a:lnTo>
                  <a:pt x="27527" y="4572"/>
                </a:lnTo>
                <a:lnTo>
                  <a:pt x="27527" y="6096"/>
                </a:lnTo>
                <a:lnTo>
                  <a:pt x="29051" y="6096"/>
                </a:lnTo>
                <a:lnTo>
                  <a:pt x="29051" y="32099"/>
                </a:lnTo>
                <a:lnTo>
                  <a:pt x="33623" y="27527"/>
                </a:lnTo>
                <a:lnTo>
                  <a:pt x="39719" y="22860"/>
                </a:lnTo>
                <a:lnTo>
                  <a:pt x="48863" y="13716"/>
                </a:lnTo>
                <a:lnTo>
                  <a:pt x="54959" y="10668"/>
                </a:lnTo>
                <a:lnTo>
                  <a:pt x="64103" y="4572"/>
                </a:lnTo>
                <a:lnTo>
                  <a:pt x="70199" y="3048"/>
                </a:lnTo>
                <a:lnTo>
                  <a:pt x="74771" y="1524"/>
                </a:lnTo>
                <a:lnTo>
                  <a:pt x="80867" y="0"/>
                </a:lnTo>
                <a:lnTo>
                  <a:pt x="94678" y="106"/>
                </a:lnTo>
                <a:lnTo>
                  <a:pt x="131730" y="11360"/>
                </a:lnTo>
                <a:lnTo>
                  <a:pt x="155257" y="42195"/>
                </a:lnTo>
                <a:lnTo>
                  <a:pt x="164590" y="85519"/>
                </a:lnTo>
                <a:lnTo>
                  <a:pt x="164877" y="94678"/>
                </a:lnTo>
                <a:lnTo>
                  <a:pt x="164566" y="106705"/>
                </a:lnTo>
                <a:lnTo>
                  <a:pt x="163532" y="117740"/>
                </a:lnTo>
                <a:lnTo>
                  <a:pt x="161622" y="127937"/>
                </a:lnTo>
                <a:lnTo>
                  <a:pt x="158686" y="137445"/>
                </a:lnTo>
                <a:lnTo>
                  <a:pt x="156114" y="146304"/>
                </a:lnTo>
                <a:lnTo>
                  <a:pt x="133350" y="180510"/>
                </a:lnTo>
                <a:lnTo>
                  <a:pt x="129730" y="183350"/>
                </a:lnTo>
                <a:lnTo>
                  <a:pt x="129730" y="99250"/>
                </a:lnTo>
                <a:lnTo>
                  <a:pt x="129706" y="92391"/>
                </a:lnTo>
                <a:lnTo>
                  <a:pt x="120586" y="50387"/>
                </a:lnTo>
                <a:lnTo>
                  <a:pt x="117538" y="42767"/>
                </a:lnTo>
                <a:lnTo>
                  <a:pt x="112966" y="38195"/>
                </a:lnTo>
                <a:lnTo>
                  <a:pt x="106870" y="33623"/>
                </a:lnTo>
                <a:lnTo>
                  <a:pt x="94678" y="27527"/>
                </a:lnTo>
                <a:lnTo>
                  <a:pt x="80867" y="27527"/>
                </a:lnTo>
                <a:lnTo>
                  <a:pt x="77819" y="29051"/>
                </a:lnTo>
                <a:lnTo>
                  <a:pt x="73247" y="29051"/>
                </a:lnTo>
                <a:lnTo>
                  <a:pt x="68675" y="30575"/>
                </a:lnTo>
                <a:lnTo>
                  <a:pt x="64103" y="33623"/>
                </a:lnTo>
                <a:lnTo>
                  <a:pt x="61055" y="35147"/>
                </a:lnTo>
                <a:lnTo>
                  <a:pt x="51911" y="41243"/>
                </a:lnTo>
                <a:lnTo>
                  <a:pt x="42767" y="50387"/>
                </a:lnTo>
                <a:lnTo>
                  <a:pt x="38195" y="56483"/>
                </a:lnTo>
                <a:lnTo>
                  <a:pt x="32099" y="62579"/>
                </a:lnTo>
                <a:lnTo>
                  <a:pt x="32099" y="261080"/>
                </a:lnTo>
                <a:lnTo>
                  <a:pt x="29051" y="264128"/>
                </a:lnTo>
                <a:lnTo>
                  <a:pt x="21336" y="264128"/>
                </a:lnTo>
                <a:lnTo>
                  <a:pt x="19812" y="265652"/>
                </a:lnTo>
                <a:lnTo>
                  <a:pt x="10668" y="265652"/>
                </a:lnTo>
                <a:lnTo>
                  <a:pt x="7620" y="264128"/>
                </a:lnTo>
                <a:lnTo>
                  <a:pt x="3048" y="264128"/>
                </a:lnTo>
                <a:lnTo>
                  <a:pt x="0" y="261080"/>
                </a:lnTo>
                <a:close/>
              </a:path>
              <a:path w="165100" h="266064">
                <a:moveTo>
                  <a:pt x="32099" y="169449"/>
                </a:moveTo>
                <a:lnTo>
                  <a:pt x="32099" y="134397"/>
                </a:lnTo>
                <a:lnTo>
                  <a:pt x="38933" y="142065"/>
                </a:lnTo>
                <a:lnTo>
                  <a:pt x="45624" y="148875"/>
                </a:lnTo>
                <a:lnTo>
                  <a:pt x="83915" y="167925"/>
                </a:lnTo>
                <a:lnTo>
                  <a:pt x="91535" y="167925"/>
                </a:lnTo>
                <a:lnTo>
                  <a:pt x="99250" y="166401"/>
                </a:lnTo>
                <a:lnTo>
                  <a:pt x="105346" y="161829"/>
                </a:lnTo>
                <a:lnTo>
                  <a:pt x="111442" y="158781"/>
                </a:lnTo>
                <a:lnTo>
                  <a:pt x="116014" y="152685"/>
                </a:lnTo>
                <a:lnTo>
                  <a:pt x="119062" y="146589"/>
                </a:lnTo>
                <a:lnTo>
                  <a:pt x="122110" y="138969"/>
                </a:lnTo>
                <a:lnTo>
                  <a:pt x="125158" y="132778"/>
                </a:lnTo>
                <a:lnTo>
                  <a:pt x="126682" y="123634"/>
                </a:lnTo>
                <a:lnTo>
                  <a:pt x="128206" y="116014"/>
                </a:lnTo>
                <a:lnTo>
                  <a:pt x="129730" y="106870"/>
                </a:lnTo>
                <a:lnTo>
                  <a:pt x="129730" y="183350"/>
                </a:lnTo>
                <a:lnTo>
                  <a:pt x="127182" y="185349"/>
                </a:lnTo>
                <a:lnTo>
                  <a:pt x="86963" y="196977"/>
                </a:lnTo>
                <a:lnTo>
                  <a:pt x="80867" y="196977"/>
                </a:lnTo>
                <a:lnTo>
                  <a:pt x="76295" y="195453"/>
                </a:lnTo>
                <a:lnTo>
                  <a:pt x="71723" y="195453"/>
                </a:lnTo>
                <a:lnTo>
                  <a:pt x="62579" y="192405"/>
                </a:lnTo>
                <a:lnTo>
                  <a:pt x="59531" y="189357"/>
                </a:lnTo>
                <a:lnTo>
                  <a:pt x="54959" y="187833"/>
                </a:lnTo>
                <a:lnTo>
                  <a:pt x="50387" y="184689"/>
                </a:lnTo>
                <a:lnTo>
                  <a:pt x="45815" y="181641"/>
                </a:lnTo>
                <a:lnTo>
                  <a:pt x="41243" y="177069"/>
                </a:lnTo>
                <a:lnTo>
                  <a:pt x="36671" y="174021"/>
                </a:lnTo>
                <a:lnTo>
                  <a:pt x="32099" y="169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7" name="object 67"/>
          <p:cNvSpPr/>
          <p:nvPr/>
        </p:nvSpPr>
        <p:spPr>
          <a:xfrm>
            <a:off x="2103663" y="3727429"/>
            <a:ext cx="27692" cy="237831"/>
          </a:xfrm>
          <a:custGeom>
            <a:avLst/>
            <a:gdLst/>
            <a:ahLst/>
            <a:cxnLst/>
            <a:rect l="l" t="t" r="r" b="b"/>
            <a:pathLst>
              <a:path w="32385" h="278129">
                <a:moveTo>
                  <a:pt x="0" y="274891"/>
                </a:moveTo>
                <a:lnTo>
                  <a:pt x="0" y="3048"/>
                </a:lnTo>
                <a:lnTo>
                  <a:pt x="1524" y="1524"/>
                </a:lnTo>
                <a:lnTo>
                  <a:pt x="3048" y="1524"/>
                </a:lnTo>
                <a:lnTo>
                  <a:pt x="4572" y="0"/>
                </a:lnTo>
                <a:lnTo>
                  <a:pt x="27527" y="0"/>
                </a:lnTo>
                <a:lnTo>
                  <a:pt x="29051" y="1524"/>
                </a:lnTo>
                <a:lnTo>
                  <a:pt x="32099" y="1524"/>
                </a:lnTo>
                <a:lnTo>
                  <a:pt x="32099" y="274891"/>
                </a:lnTo>
                <a:lnTo>
                  <a:pt x="30575" y="274891"/>
                </a:lnTo>
                <a:lnTo>
                  <a:pt x="29051" y="276415"/>
                </a:lnTo>
                <a:lnTo>
                  <a:pt x="26003" y="276415"/>
                </a:lnTo>
                <a:lnTo>
                  <a:pt x="24479" y="277939"/>
                </a:lnTo>
                <a:lnTo>
                  <a:pt x="6096" y="277939"/>
                </a:lnTo>
                <a:lnTo>
                  <a:pt x="4572" y="276415"/>
                </a:lnTo>
                <a:lnTo>
                  <a:pt x="1524" y="276415"/>
                </a:lnTo>
                <a:lnTo>
                  <a:pt x="1524" y="274891"/>
                </a:lnTo>
                <a:lnTo>
                  <a:pt x="0" y="274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8" name="object 68"/>
          <p:cNvSpPr/>
          <p:nvPr/>
        </p:nvSpPr>
        <p:spPr>
          <a:xfrm>
            <a:off x="2171510" y="3799267"/>
            <a:ext cx="154019" cy="16843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9" name="object 69"/>
          <p:cNvSpPr/>
          <p:nvPr/>
        </p:nvSpPr>
        <p:spPr>
          <a:xfrm>
            <a:off x="1227598" y="4287471"/>
            <a:ext cx="169414" cy="22262"/>
          </a:xfrm>
          <a:custGeom>
            <a:avLst/>
            <a:gdLst/>
            <a:ahLst/>
            <a:cxnLst/>
            <a:rect l="l" t="t" r="r" b="b"/>
            <a:pathLst>
              <a:path w="198119" h="26035">
                <a:moveTo>
                  <a:pt x="0" y="25908"/>
                </a:moveTo>
                <a:lnTo>
                  <a:pt x="0" y="0"/>
                </a:lnTo>
                <a:lnTo>
                  <a:pt x="198120" y="0"/>
                </a:lnTo>
                <a:lnTo>
                  <a:pt x="198120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70" name="object 70"/>
          <p:cNvGrpSpPr/>
          <p:nvPr/>
        </p:nvGrpSpPr>
        <p:grpSpPr>
          <a:xfrm>
            <a:off x="1474633" y="4183054"/>
            <a:ext cx="503897" cy="196020"/>
            <a:chOff x="1724501" y="4663249"/>
            <a:chExt cx="589280" cy="229235"/>
          </a:xfrm>
        </p:grpSpPr>
        <p:sp>
          <p:nvSpPr>
            <p:cNvPr id="71" name="object 71"/>
            <p:cNvSpPr/>
            <p:nvPr/>
          </p:nvSpPr>
          <p:spPr>
            <a:xfrm>
              <a:off x="1724501" y="4663249"/>
              <a:ext cx="84010" cy="22907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2" name="object 72"/>
            <p:cNvSpPr/>
            <p:nvPr/>
          </p:nvSpPr>
          <p:spPr>
            <a:xfrm>
              <a:off x="1843563" y="4663249"/>
              <a:ext cx="189261" cy="227552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3" name="object 73"/>
            <p:cNvSpPr/>
            <p:nvPr/>
          </p:nvSpPr>
          <p:spPr>
            <a:xfrm>
              <a:off x="2069401" y="4664773"/>
              <a:ext cx="244221" cy="226028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2091935" y="4166112"/>
            <a:ext cx="610867" cy="262809"/>
            <a:chOff x="2446401" y="4643437"/>
            <a:chExt cx="714375" cy="307340"/>
          </a:xfrm>
        </p:grpSpPr>
        <p:sp>
          <p:nvSpPr>
            <p:cNvPr id="75" name="object 75"/>
            <p:cNvSpPr/>
            <p:nvPr/>
          </p:nvSpPr>
          <p:spPr>
            <a:xfrm>
              <a:off x="2446401" y="4643437"/>
              <a:ext cx="64135" cy="307340"/>
            </a:xfrm>
            <a:custGeom>
              <a:avLst/>
              <a:gdLst/>
              <a:ahLst/>
              <a:cxnLst/>
              <a:rect l="l" t="t" r="r" b="b"/>
              <a:pathLst>
                <a:path w="64135" h="307339">
                  <a:moveTo>
                    <a:pt x="0" y="152685"/>
                  </a:moveTo>
                  <a:lnTo>
                    <a:pt x="3048" y="114490"/>
                  </a:lnTo>
                  <a:lnTo>
                    <a:pt x="10668" y="76295"/>
                  </a:lnTo>
                  <a:lnTo>
                    <a:pt x="26327" y="30560"/>
                  </a:lnTo>
                  <a:lnTo>
                    <a:pt x="39719" y="1524"/>
                  </a:lnTo>
                  <a:lnTo>
                    <a:pt x="41243" y="1524"/>
                  </a:lnTo>
                  <a:lnTo>
                    <a:pt x="42767" y="0"/>
                  </a:lnTo>
                  <a:lnTo>
                    <a:pt x="58007" y="0"/>
                  </a:lnTo>
                  <a:lnTo>
                    <a:pt x="59531" y="1524"/>
                  </a:lnTo>
                  <a:lnTo>
                    <a:pt x="62579" y="1524"/>
                  </a:lnTo>
                  <a:lnTo>
                    <a:pt x="62579" y="3048"/>
                  </a:lnTo>
                  <a:lnTo>
                    <a:pt x="64103" y="4572"/>
                  </a:lnTo>
                  <a:lnTo>
                    <a:pt x="64103" y="6096"/>
                  </a:lnTo>
                  <a:lnTo>
                    <a:pt x="48672" y="42386"/>
                  </a:lnTo>
                  <a:lnTo>
                    <a:pt x="38195" y="79438"/>
                  </a:lnTo>
                  <a:lnTo>
                    <a:pt x="31122" y="134342"/>
                  </a:lnTo>
                  <a:lnTo>
                    <a:pt x="30575" y="152685"/>
                  </a:lnTo>
                  <a:lnTo>
                    <a:pt x="30575" y="287405"/>
                  </a:lnTo>
                  <a:lnTo>
                    <a:pt x="29194" y="284714"/>
                  </a:lnTo>
                  <a:lnTo>
                    <a:pt x="25041" y="276083"/>
                  </a:lnTo>
                  <a:lnTo>
                    <a:pt x="21336" y="267176"/>
                  </a:lnTo>
                  <a:lnTo>
                    <a:pt x="18145" y="258030"/>
                  </a:lnTo>
                  <a:lnTo>
                    <a:pt x="12334" y="239704"/>
                  </a:lnTo>
                  <a:lnTo>
                    <a:pt x="9144" y="230505"/>
                  </a:lnTo>
                  <a:lnTo>
                    <a:pt x="3048" y="192405"/>
                  </a:lnTo>
                  <a:lnTo>
                    <a:pt x="261" y="162736"/>
                  </a:lnTo>
                  <a:lnTo>
                    <a:pt x="0" y="152685"/>
                  </a:lnTo>
                  <a:close/>
                </a:path>
                <a:path w="64135" h="307339">
                  <a:moveTo>
                    <a:pt x="30575" y="287405"/>
                  </a:moveTo>
                  <a:lnTo>
                    <a:pt x="30575" y="152685"/>
                  </a:lnTo>
                  <a:lnTo>
                    <a:pt x="31122" y="170988"/>
                  </a:lnTo>
                  <a:lnTo>
                    <a:pt x="32670" y="189309"/>
                  </a:lnTo>
                  <a:lnTo>
                    <a:pt x="43076" y="244253"/>
                  </a:lnTo>
                  <a:lnTo>
                    <a:pt x="62579" y="297751"/>
                  </a:lnTo>
                  <a:lnTo>
                    <a:pt x="62579" y="299275"/>
                  </a:lnTo>
                  <a:lnTo>
                    <a:pt x="64103" y="300799"/>
                  </a:lnTo>
                  <a:lnTo>
                    <a:pt x="64103" y="302323"/>
                  </a:lnTo>
                  <a:lnTo>
                    <a:pt x="61055" y="305371"/>
                  </a:lnTo>
                  <a:lnTo>
                    <a:pt x="58007" y="305371"/>
                  </a:lnTo>
                  <a:lnTo>
                    <a:pt x="56483" y="306895"/>
                  </a:lnTo>
                  <a:lnTo>
                    <a:pt x="45815" y="306895"/>
                  </a:lnTo>
                  <a:lnTo>
                    <a:pt x="44291" y="305371"/>
                  </a:lnTo>
                  <a:lnTo>
                    <a:pt x="41243" y="305371"/>
                  </a:lnTo>
                  <a:lnTo>
                    <a:pt x="39719" y="303847"/>
                  </a:lnTo>
                  <a:lnTo>
                    <a:pt x="38195" y="303847"/>
                  </a:lnTo>
                  <a:lnTo>
                    <a:pt x="38195" y="302323"/>
                  </a:lnTo>
                  <a:lnTo>
                    <a:pt x="30575" y="2874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6" name="object 76"/>
            <p:cNvSpPr/>
            <p:nvPr/>
          </p:nvSpPr>
          <p:spPr>
            <a:xfrm>
              <a:off x="2519648" y="4663249"/>
              <a:ext cx="299180" cy="23060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7" name="object 77"/>
            <p:cNvSpPr/>
            <p:nvPr/>
          </p:nvSpPr>
          <p:spPr>
            <a:xfrm>
              <a:off x="2850832" y="4721320"/>
              <a:ext cx="309848" cy="172528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2808359" y="4170023"/>
            <a:ext cx="806887" cy="210680"/>
            <a:chOff x="3284220" y="4648009"/>
            <a:chExt cx="943610" cy="246379"/>
          </a:xfrm>
        </p:grpSpPr>
        <p:sp>
          <p:nvSpPr>
            <p:cNvPr id="79" name="object 79"/>
            <p:cNvSpPr/>
            <p:nvPr/>
          </p:nvSpPr>
          <p:spPr>
            <a:xfrm>
              <a:off x="3284207" y="4658677"/>
              <a:ext cx="664210" cy="235585"/>
            </a:xfrm>
            <a:custGeom>
              <a:avLst/>
              <a:gdLst/>
              <a:ahLst/>
              <a:cxnLst/>
              <a:rect l="l" t="t" r="r" b="b"/>
              <a:pathLst>
                <a:path w="664210" h="235585">
                  <a:moveTo>
                    <a:pt x="189268" y="7620"/>
                  </a:moveTo>
                  <a:lnTo>
                    <a:pt x="187744" y="6096"/>
                  </a:lnTo>
                  <a:lnTo>
                    <a:pt x="181648" y="6096"/>
                  </a:lnTo>
                  <a:lnTo>
                    <a:pt x="180124" y="4572"/>
                  </a:lnTo>
                  <a:lnTo>
                    <a:pt x="172504" y="4572"/>
                  </a:lnTo>
                  <a:lnTo>
                    <a:pt x="169456" y="6096"/>
                  </a:lnTo>
                  <a:lnTo>
                    <a:pt x="161836" y="6096"/>
                  </a:lnTo>
                  <a:lnTo>
                    <a:pt x="161836" y="7620"/>
                  </a:lnTo>
                  <a:lnTo>
                    <a:pt x="158788" y="7620"/>
                  </a:lnTo>
                  <a:lnTo>
                    <a:pt x="158788" y="9144"/>
                  </a:lnTo>
                  <a:lnTo>
                    <a:pt x="157264" y="10769"/>
                  </a:lnTo>
                  <a:lnTo>
                    <a:pt x="56489" y="200025"/>
                  </a:lnTo>
                  <a:lnTo>
                    <a:pt x="30581" y="10769"/>
                  </a:lnTo>
                  <a:lnTo>
                    <a:pt x="30581" y="9144"/>
                  </a:lnTo>
                  <a:lnTo>
                    <a:pt x="27533" y="6096"/>
                  </a:lnTo>
                  <a:lnTo>
                    <a:pt x="21437" y="6096"/>
                  </a:lnTo>
                  <a:lnTo>
                    <a:pt x="18389" y="4572"/>
                  </a:lnTo>
                  <a:lnTo>
                    <a:pt x="10769" y="4572"/>
                  </a:lnTo>
                  <a:lnTo>
                    <a:pt x="7721" y="6096"/>
                  </a:lnTo>
                  <a:lnTo>
                    <a:pt x="3149" y="6096"/>
                  </a:lnTo>
                  <a:lnTo>
                    <a:pt x="1524" y="7620"/>
                  </a:lnTo>
                  <a:lnTo>
                    <a:pt x="0" y="7620"/>
                  </a:lnTo>
                  <a:lnTo>
                    <a:pt x="0" y="15341"/>
                  </a:lnTo>
                  <a:lnTo>
                    <a:pt x="32105" y="226034"/>
                  </a:lnTo>
                  <a:lnTo>
                    <a:pt x="32105" y="227558"/>
                  </a:lnTo>
                  <a:lnTo>
                    <a:pt x="33629" y="229082"/>
                  </a:lnTo>
                  <a:lnTo>
                    <a:pt x="33629" y="230606"/>
                  </a:lnTo>
                  <a:lnTo>
                    <a:pt x="36677" y="230606"/>
                  </a:lnTo>
                  <a:lnTo>
                    <a:pt x="38201" y="232130"/>
                  </a:lnTo>
                  <a:lnTo>
                    <a:pt x="64109" y="232130"/>
                  </a:lnTo>
                  <a:lnTo>
                    <a:pt x="65633" y="230606"/>
                  </a:lnTo>
                  <a:lnTo>
                    <a:pt x="68681" y="230606"/>
                  </a:lnTo>
                  <a:lnTo>
                    <a:pt x="68681" y="229082"/>
                  </a:lnTo>
                  <a:lnTo>
                    <a:pt x="70205" y="227558"/>
                  </a:lnTo>
                  <a:lnTo>
                    <a:pt x="71831" y="227558"/>
                  </a:lnTo>
                  <a:lnTo>
                    <a:pt x="71831" y="226034"/>
                  </a:lnTo>
                  <a:lnTo>
                    <a:pt x="186220" y="16865"/>
                  </a:lnTo>
                  <a:lnTo>
                    <a:pt x="187744" y="15341"/>
                  </a:lnTo>
                  <a:lnTo>
                    <a:pt x="189268" y="12293"/>
                  </a:lnTo>
                  <a:lnTo>
                    <a:pt x="189268" y="7620"/>
                  </a:lnTo>
                  <a:close/>
                </a:path>
                <a:path w="664210" h="235585">
                  <a:moveTo>
                    <a:pt x="239649" y="68770"/>
                  </a:moveTo>
                  <a:lnTo>
                    <a:pt x="238125" y="68770"/>
                  </a:lnTo>
                  <a:lnTo>
                    <a:pt x="238125" y="67246"/>
                  </a:lnTo>
                  <a:lnTo>
                    <a:pt x="236601" y="67246"/>
                  </a:lnTo>
                  <a:lnTo>
                    <a:pt x="235077" y="65722"/>
                  </a:lnTo>
                  <a:lnTo>
                    <a:pt x="215265" y="65722"/>
                  </a:lnTo>
                  <a:lnTo>
                    <a:pt x="213741" y="67246"/>
                  </a:lnTo>
                  <a:lnTo>
                    <a:pt x="212217" y="67246"/>
                  </a:lnTo>
                  <a:lnTo>
                    <a:pt x="212217" y="68770"/>
                  </a:lnTo>
                  <a:lnTo>
                    <a:pt x="210693" y="68770"/>
                  </a:lnTo>
                  <a:lnTo>
                    <a:pt x="210693" y="70294"/>
                  </a:lnTo>
                  <a:lnTo>
                    <a:pt x="178600" y="227558"/>
                  </a:lnTo>
                  <a:lnTo>
                    <a:pt x="178600" y="229082"/>
                  </a:lnTo>
                  <a:lnTo>
                    <a:pt x="180124" y="229082"/>
                  </a:lnTo>
                  <a:lnTo>
                    <a:pt x="180124" y="230606"/>
                  </a:lnTo>
                  <a:lnTo>
                    <a:pt x="181648" y="230606"/>
                  </a:lnTo>
                  <a:lnTo>
                    <a:pt x="183172" y="232130"/>
                  </a:lnTo>
                  <a:lnTo>
                    <a:pt x="201460" y="232130"/>
                  </a:lnTo>
                  <a:lnTo>
                    <a:pt x="202984" y="230606"/>
                  </a:lnTo>
                  <a:lnTo>
                    <a:pt x="206121" y="230606"/>
                  </a:lnTo>
                  <a:lnTo>
                    <a:pt x="206121" y="229082"/>
                  </a:lnTo>
                  <a:lnTo>
                    <a:pt x="207645" y="229082"/>
                  </a:lnTo>
                  <a:lnTo>
                    <a:pt x="207645" y="227558"/>
                  </a:lnTo>
                  <a:lnTo>
                    <a:pt x="239649" y="70294"/>
                  </a:lnTo>
                  <a:lnTo>
                    <a:pt x="239649" y="68770"/>
                  </a:lnTo>
                  <a:close/>
                </a:path>
                <a:path w="664210" h="235585">
                  <a:moveTo>
                    <a:pt x="253365" y="6096"/>
                  </a:moveTo>
                  <a:lnTo>
                    <a:pt x="248793" y="1524"/>
                  </a:lnTo>
                  <a:lnTo>
                    <a:pt x="244221" y="1524"/>
                  </a:lnTo>
                  <a:lnTo>
                    <a:pt x="242697" y="0"/>
                  </a:lnTo>
                  <a:lnTo>
                    <a:pt x="235077" y="0"/>
                  </a:lnTo>
                  <a:lnTo>
                    <a:pt x="232029" y="1524"/>
                  </a:lnTo>
                  <a:lnTo>
                    <a:pt x="227457" y="1524"/>
                  </a:lnTo>
                  <a:lnTo>
                    <a:pt x="219837" y="9144"/>
                  </a:lnTo>
                  <a:lnTo>
                    <a:pt x="219837" y="12293"/>
                  </a:lnTo>
                  <a:lnTo>
                    <a:pt x="216789" y="18389"/>
                  </a:lnTo>
                  <a:lnTo>
                    <a:pt x="216789" y="30581"/>
                  </a:lnTo>
                  <a:lnTo>
                    <a:pt x="218313" y="30581"/>
                  </a:lnTo>
                  <a:lnTo>
                    <a:pt x="221361" y="33629"/>
                  </a:lnTo>
                  <a:lnTo>
                    <a:pt x="222885" y="33629"/>
                  </a:lnTo>
                  <a:lnTo>
                    <a:pt x="225933" y="35153"/>
                  </a:lnTo>
                  <a:lnTo>
                    <a:pt x="238125" y="35153"/>
                  </a:lnTo>
                  <a:lnTo>
                    <a:pt x="241173" y="33629"/>
                  </a:lnTo>
                  <a:lnTo>
                    <a:pt x="242697" y="33629"/>
                  </a:lnTo>
                  <a:lnTo>
                    <a:pt x="245745" y="32105"/>
                  </a:lnTo>
                  <a:lnTo>
                    <a:pt x="247269" y="30581"/>
                  </a:lnTo>
                  <a:lnTo>
                    <a:pt x="248793" y="30581"/>
                  </a:lnTo>
                  <a:lnTo>
                    <a:pt x="250317" y="27533"/>
                  </a:lnTo>
                  <a:lnTo>
                    <a:pt x="250317" y="26009"/>
                  </a:lnTo>
                  <a:lnTo>
                    <a:pt x="251841" y="24485"/>
                  </a:lnTo>
                  <a:lnTo>
                    <a:pt x="251841" y="21437"/>
                  </a:lnTo>
                  <a:lnTo>
                    <a:pt x="253365" y="18389"/>
                  </a:lnTo>
                  <a:lnTo>
                    <a:pt x="253365" y="6096"/>
                  </a:lnTo>
                  <a:close/>
                </a:path>
                <a:path w="664210" h="235585">
                  <a:moveTo>
                    <a:pt x="380060" y="67246"/>
                  </a:moveTo>
                  <a:lnTo>
                    <a:pt x="378523" y="67246"/>
                  </a:lnTo>
                  <a:lnTo>
                    <a:pt x="378523" y="65722"/>
                  </a:lnTo>
                  <a:lnTo>
                    <a:pt x="375475" y="65722"/>
                  </a:lnTo>
                  <a:lnTo>
                    <a:pt x="373951" y="64198"/>
                  </a:lnTo>
                  <a:lnTo>
                    <a:pt x="370903" y="64198"/>
                  </a:lnTo>
                  <a:lnTo>
                    <a:pt x="367855" y="62585"/>
                  </a:lnTo>
                  <a:lnTo>
                    <a:pt x="355663" y="62585"/>
                  </a:lnTo>
                  <a:lnTo>
                    <a:pt x="351091" y="64198"/>
                  </a:lnTo>
                  <a:lnTo>
                    <a:pt x="341947" y="67246"/>
                  </a:lnTo>
                  <a:lnTo>
                    <a:pt x="337286" y="70294"/>
                  </a:lnTo>
                  <a:lnTo>
                    <a:pt x="328142" y="76390"/>
                  </a:lnTo>
                  <a:lnTo>
                    <a:pt x="325094" y="80962"/>
                  </a:lnTo>
                  <a:lnTo>
                    <a:pt x="320522" y="85534"/>
                  </a:lnTo>
                  <a:lnTo>
                    <a:pt x="311378" y="99250"/>
                  </a:lnTo>
                  <a:lnTo>
                    <a:pt x="317474" y="70294"/>
                  </a:lnTo>
                  <a:lnTo>
                    <a:pt x="317474" y="67246"/>
                  </a:lnTo>
                  <a:lnTo>
                    <a:pt x="315950" y="67246"/>
                  </a:lnTo>
                  <a:lnTo>
                    <a:pt x="315950" y="65722"/>
                  </a:lnTo>
                  <a:lnTo>
                    <a:pt x="296138" y="65722"/>
                  </a:lnTo>
                  <a:lnTo>
                    <a:pt x="294614" y="67246"/>
                  </a:lnTo>
                  <a:lnTo>
                    <a:pt x="293090" y="67246"/>
                  </a:lnTo>
                  <a:lnTo>
                    <a:pt x="293090" y="68770"/>
                  </a:lnTo>
                  <a:lnTo>
                    <a:pt x="291566" y="70294"/>
                  </a:lnTo>
                  <a:lnTo>
                    <a:pt x="260985" y="227558"/>
                  </a:lnTo>
                  <a:lnTo>
                    <a:pt x="260985" y="230606"/>
                  </a:lnTo>
                  <a:lnTo>
                    <a:pt x="264033" y="230606"/>
                  </a:lnTo>
                  <a:lnTo>
                    <a:pt x="265557" y="232130"/>
                  </a:lnTo>
                  <a:lnTo>
                    <a:pt x="283946" y="232130"/>
                  </a:lnTo>
                  <a:lnTo>
                    <a:pt x="285470" y="230606"/>
                  </a:lnTo>
                  <a:lnTo>
                    <a:pt x="286994" y="230606"/>
                  </a:lnTo>
                  <a:lnTo>
                    <a:pt x="290042" y="227558"/>
                  </a:lnTo>
                  <a:lnTo>
                    <a:pt x="303758" y="157264"/>
                  </a:lnTo>
                  <a:lnTo>
                    <a:pt x="305181" y="150406"/>
                  </a:lnTo>
                  <a:lnTo>
                    <a:pt x="307187" y="143548"/>
                  </a:lnTo>
                  <a:lnTo>
                    <a:pt x="309753" y="136690"/>
                  </a:lnTo>
                  <a:lnTo>
                    <a:pt x="311378" y="133159"/>
                  </a:lnTo>
                  <a:lnTo>
                    <a:pt x="312902" y="129832"/>
                  </a:lnTo>
                  <a:lnTo>
                    <a:pt x="316115" y="124129"/>
                  </a:lnTo>
                  <a:lnTo>
                    <a:pt x="319189" y="118541"/>
                  </a:lnTo>
                  <a:lnTo>
                    <a:pt x="322541" y="113245"/>
                  </a:lnTo>
                  <a:lnTo>
                    <a:pt x="326618" y="108394"/>
                  </a:lnTo>
                  <a:lnTo>
                    <a:pt x="331190" y="102298"/>
                  </a:lnTo>
                  <a:lnTo>
                    <a:pt x="335762" y="97726"/>
                  </a:lnTo>
                  <a:lnTo>
                    <a:pt x="341947" y="94678"/>
                  </a:lnTo>
                  <a:lnTo>
                    <a:pt x="346519" y="91630"/>
                  </a:lnTo>
                  <a:lnTo>
                    <a:pt x="351091" y="90106"/>
                  </a:lnTo>
                  <a:lnTo>
                    <a:pt x="363283" y="90106"/>
                  </a:lnTo>
                  <a:lnTo>
                    <a:pt x="364807" y="91630"/>
                  </a:lnTo>
                  <a:lnTo>
                    <a:pt x="366331" y="91630"/>
                  </a:lnTo>
                  <a:lnTo>
                    <a:pt x="367855" y="93154"/>
                  </a:lnTo>
                  <a:lnTo>
                    <a:pt x="373951" y="93154"/>
                  </a:lnTo>
                  <a:lnTo>
                    <a:pt x="376999" y="90106"/>
                  </a:lnTo>
                  <a:lnTo>
                    <a:pt x="376999" y="87058"/>
                  </a:lnTo>
                  <a:lnTo>
                    <a:pt x="378523" y="85534"/>
                  </a:lnTo>
                  <a:lnTo>
                    <a:pt x="378523" y="84010"/>
                  </a:lnTo>
                  <a:lnTo>
                    <a:pt x="380060" y="80962"/>
                  </a:lnTo>
                  <a:lnTo>
                    <a:pt x="380060" y="67246"/>
                  </a:lnTo>
                  <a:close/>
                </a:path>
                <a:path w="664210" h="235585">
                  <a:moveTo>
                    <a:pt x="494538" y="67246"/>
                  </a:moveTo>
                  <a:lnTo>
                    <a:pt x="493014" y="67246"/>
                  </a:lnTo>
                  <a:lnTo>
                    <a:pt x="493014" y="65722"/>
                  </a:lnTo>
                  <a:lnTo>
                    <a:pt x="450253" y="65722"/>
                  </a:lnTo>
                  <a:lnTo>
                    <a:pt x="457873" y="29057"/>
                  </a:lnTo>
                  <a:lnTo>
                    <a:pt x="457873" y="26009"/>
                  </a:lnTo>
                  <a:lnTo>
                    <a:pt x="456349" y="26009"/>
                  </a:lnTo>
                  <a:lnTo>
                    <a:pt x="456349" y="24485"/>
                  </a:lnTo>
                  <a:lnTo>
                    <a:pt x="453301" y="24485"/>
                  </a:lnTo>
                  <a:lnTo>
                    <a:pt x="451777" y="22961"/>
                  </a:lnTo>
                  <a:lnTo>
                    <a:pt x="438061" y="22961"/>
                  </a:lnTo>
                  <a:lnTo>
                    <a:pt x="436537" y="24485"/>
                  </a:lnTo>
                  <a:lnTo>
                    <a:pt x="433489" y="24485"/>
                  </a:lnTo>
                  <a:lnTo>
                    <a:pt x="431965" y="26009"/>
                  </a:lnTo>
                  <a:lnTo>
                    <a:pt x="430441" y="26009"/>
                  </a:lnTo>
                  <a:lnTo>
                    <a:pt x="430441" y="27533"/>
                  </a:lnTo>
                  <a:lnTo>
                    <a:pt x="428917" y="27533"/>
                  </a:lnTo>
                  <a:lnTo>
                    <a:pt x="428917" y="29057"/>
                  </a:lnTo>
                  <a:lnTo>
                    <a:pt x="421297" y="65722"/>
                  </a:lnTo>
                  <a:lnTo>
                    <a:pt x="398335" y="65722"/>
                  </a:lnTo>
                  <a:lnTo>
                    <a:pt x="393763" y="70294"/>
                  </a:lnTo>
                  <a:lnTo>
                    <a:pt x="393763" y="73342"/>
                  </a:lnTo>
                  <a:lnTo>
                    <a:pt x="392239" y="74866"/>
                  </a:lnTo>
                  <a:lnTo>
                    <a:pt x="392239" y="80962"/>
                  </a:lnTo>
                  <a:lnTo>
                    <a:pt x="390715" y="82486"/>
                  </a:lnTo>
                  <a:lnTo>
                    <a:pt x="390715" y="87058"/>
                  </a:lnTo>
                  <a:lnTo>
                    <a:pt x="393763" y="90106"/>
                  </a:lnTo>
                  <a:lnTo>
                    <a:pt x="416725" y="90106"/>
                  </a:lnTo>
                  <a:lnTo>
                    <a:pt x="399859" y="177165"/>
                  </a:lnTo>
                  <a:lnTo>
                    <a:pt x="399859" y="178689"/>
                  </a:lnTo>
                  <a:lnTo>
                    <a:pt x="398335" y="181737"/>
                  </a:lnTo>
                  <a:lnTo>
                    <a:pt x="398335" y="187833"/>
                  </a:lnTo>
                  <a:lnTo>
                    <a:pt x="396811" y="190881"/>
                  </a:lnTo>
                  <a:lnTo>
                    <a:pt x="396811" y="204597"/>
                  </a:lnTo>
                  <a:lnTo>
                    <a:pt x="402907" y="222885"/>
                  </a:lnTo>
                  <a:lnTo>
                    <a:pt x="405955" y="226034"/>
                  </a:lnTo>
                  <a:lnTo>
                    <a:pt x="409105" y="229082"/>
                  </a:lnTo>
                  <a:lnTo>
                    <a:pt x="416725" y="231622"/>
                  </a:lnTo>
                  <a:lnTo>
                    <a:pt x="422821" y="233654"/>
                  </a:lnTo>
                  <a:lnTo>
                    <a:pt x="427393" y="233654"/>
                  </a:lnTo>
                  <a:lnTo>
                    <a:pt x="445681" y="233654"/>
                  </a:lnTo>
                  <a:lnTo>
                    <a:pt x="448729" y="232130"/>
                  </a:lnTo>
                  <a:lnTo>
                    <a:pt x="453301" y="232130"/>
                  </a:lnTo>
                  <a:lnTo>
                    <a:pt x="456349" y="230606"/>
                  </a:lnTo>
                  <a:lnTo>
                    <a:pt x="457873" y="230606"/>
                  </a:lnTo>
                  <a:lnTo>
                    <a:pt x="462445" y="226034"/>
                  </a:lnTo>
                  <a:lnTo>
                    <a:pt x="463969" y="226034"/>
                  </a:lnTo>
                  <a:lnTo>
                    <a:pt x="463969" y="222885"/>
                  </a:lnTo>
                  <a:lnTo>
                    <a:pt x="465493" y="221361"/>
                  </a:lnTo>
                  <a:lnTo>
                    <a:pt x="465493" y="218313"/>
                  </a:lnTo>
                  <a:lnTo>
                    <a:pt x="467017" y="215265"/>
                  </a:lnTo>
                  <a:lnTo>
                    <a:pt x="467017" y="206121"/>
                  </a:lnTo>
                  <a:lnTo>
                    <a:pt x="465493" y="204597"/>
                  </a:lnTo>
                  <a:lnTo>
                    <a:pt x="462445" y="204597"/>
                  </a:lnTo>
                  <a:lnTo>
                    <a:pt x="460921" y="206121"/>
                  </a:lnTo>
                  <a:lnTo>
                    <a:pt x="457873" y="206121"/>
                  </a:lnTo>
                  <a:lnTo>
                    <a:pt x="456349" y="207645"/>
                  </a:lnTo>
                  <a:lnTo>
                    <a:pt x="453301" y="207645"/>
                  </a:lnTo>
                  <a:lnTo>
                    <a:pt x="450253" y="209169"/>
                  </a:lnTo>
                  <a:lnTo>
                    <a:pt x="436537" y="209169"/>
                  </a:lnTo>
                  <a:lnTo>
                    <a:pt x="430441" y="206121"/>
                  </a:lnTo>
                  <a:lnTo>
                    <a:pt x="427393" y="203073"/>
                  </a:lnTo>
                  <a:lnTo>
                    <a:pt x="427393" y="178689"/>
                  </a:lnTo>
                  <a:lnTo>
                    <a:pt x="428917" y="177165"/>
                  </a:lnTo>
                  <a:lnTo>
                    <a:pt x="445681" y="90106"/>
                  </a:lnTo>
                  <a:lnTo>
                    <a:pt x="450253" y="90106"/>
                  </a:lnTo>
                  <a:lnTo>
                    <a:pt x="488442" y="90106"/>
                  </a:lnTo>
                  <a:lnTo>
                    <a:pt x="488442" y="88582"/>
                  </a:lnTo>
                  <a:lnTo>
                    <a:pt x="489966" y="88582"/>
                  </a:lnTo>
                  <a:lnTo>
                    <a:pt x="489966" y="87058"/>
                  </a:lnTo>
                  <a:lnTo>
                    <a:pt x="491490" y="87058"/>
                  </a:lnTo>
                  <a:lnTo>
                    <a:pt x="491490" y="84010"/>
                  </a:lnTo>
                  <a:lnTo>
                    <a:pt x="493014" y="82486"/>
                  </a:lnTo>
                  <a:lnTo>
                    <a:pt x="493014" y="80962"/>
                  </a:lnTo>
                  <a:lnTo>
                    <a:pt x="494538" y="79438"/>
                  </a:lnTo>
                  <a:lnTo>
                    <a:pt x="494538" y="67246"/>
                  </a:lnTo>
                  <a:close/>
                </a:path>
                <a:path w="664210" h="235585">
                  <a:moveTo>
                    <a:pt x="663905" y="68770"/>
                  </a:moveTo>
                  <a:lnTo>
                    <a:pt x="662381" y="68770"/>
                  </a:lnTo>
                  <a:lnTo>
                    <a:pt x="662381" y="67246"/>
                  </a:lnTo>
                  <a:lnTo>
                    <a:pt x="660857" y="65722"/>
                  </a:lnTo>
                  <a:lnTo>
                    <a:pt x="637997" y="65722"/>
                  </a:lnTo>
                  <a:lnTo>
                    <a:pt x="634949" y="68770"/>
                  </a:lnTo>
                  <a:lnTo>
                    <a:pt x="634949" y="70294"/>
                  </a:lnTo>
                  <a:lnTo>
                    <a:pt x="621220" y="138976"/>
                  </a:lnTo>
                  <a:lnTo>
                    <a:pt x="604177" y="179260"/>
                  </a:lnTo>
                  <a:lnTo>
                    <a:pt x="572363" y="207645"/>
                  </a:lnTo>
                  <a:lnTo>
                    <a:pt x="566267" y="209169"/>
                  </a:lnTo>
                  <a:lnTo>
                    <a:pt x="552551" y="209169"/>
                  </a:lnTo>
                  <a:lnTo>
                    <a:pt x="551027" y="207645"/>
                  </a:lnTo>
                  <a:lnTo>
                    <a:pt x="547979" y="207645"/>
                  </a:lnTo>
                  <a:lnTo>
                    <a:pt x="546455" y="206121"/>
                  </a:lnTo>
                  <a:lnTo>
                    <a:pt x="544931" y="203073"/>
                  </a:lnTo>
                  <a:lnTo>
                    <a:pt x="543306" y="201549"/>
                  </a:lnTo>
                  <a:lnTo>
                    <a:pt x="540258" y="195453"/>
                  </a:lnTo>
                  <a:lnTo>
                    <a:pt x="540258" y="172593"/>
                  </a:lnTo>
                  <a:lnTo>
                    <a:pt x="541782" y="169456"/>
                  </a:lnTo>
                  <a:lnTo>
                    <a:pt x="541782" y="167932"/>
                  </a:lnTo>
                  <a:lnTo>
                    <a:pt x="561695" y="70294"/>
                  </a:lnTo>
                  <a:lnTo>
                    <a:pt x="561695" y="68770"/>
                  </a:lnTo>
                  <a:lnTo>
                    <a:pt x="558647" y="65722"/>
                  </a:lnTo>
                  <a:lnTo>
                    <a:pt x="535686" y="65722"/>
                  </a:lnTo>
                  <a:lnTo>
                    <a:pt x="535686" y="67246"/>
                  </a:lnTo>
                  <a:lnTo>
                    <a:pt x="534162" y="67246"/>
                  </a:lnTo>
                  <a:lnTo>
                    <a:pt x="534162" y="68770"/>
                  </a:lnTo>
                  <a:lnTo>
                    <a:pt x="532638" y="68770"/>
                  </a:lnTo>
                  <a:lnTo>
                    <a:pt x="532638" y="70294"/>
                  </a:lnTo>
                  <a:lnTo>
                    <a:pt x="512826" y="167932"/>
                  </a:lnTo>
                  <a:lnTo>
                    <a:pt x="512826" y="172593"/>
                  </a:lnTo>
                  <a:lnTo>
                    <a:pt x="511302" y="175641"/>
                  </a:lnTo>
                  <a:lnTo>
                    <a:pt x="511302" y="184785"/>
                  </a:lnTo>
                  <a:lnTo>
                    <a:pt x="509778" y="187833"/>
                  </a:lnTo>
                  <a:lnTo>
                    <a:pt x="509778" y="198501"/>
                  </a:lnTo>
                  <a:lnTo>
                    <a:pt x="511302" y="204597"/>
                  </a:lnTo>
                  <a:lnTo>
                    <a:pt x="515874" y="218313"/>
                  </a:lnTo>
                  <a:lnTo>
                    <a:pt x="518922" y="222885"/>
                  </a:lnTo>
                  <a:lnTo>
                    <a:pt x="523494" y="226034"/>
                  </a:lnTo>
                  <a:lnTo>
                    <a:pt x="526542" y="229082"/>
                  </a:lnTo>
                  <a:lnTo>
                    <a:pt x="532638" y="230606"/>
                  </a:lnTo>
                  <a:lnTo>
                    <a:pt x="538734" y="233654"/>
                  </a:lnTo>
                  <a:lnTo>
                    <a:pt x="540258" y="234035"/>
                  </a:lnTo>
                  <a:lnTo>
                    <a:pt x="544931" y="235178"/>
                  </a:lnTo>
                  <a:lnTo>
                    <a:pt x="558647" y="235178"/>
                  </a:lnTo>
                  <a:lnTo>
                    <a:pt x="566267" y="233654"/>
                  </a:lnTo>
                  <a:lnTo>
                    <a:pt x="572363" y="230606"/>
                  </a:lnTo>
                  <a:lnTo>
                    <a:pt x="578459" y="229082"/>
                  </a:lnTo>
                  <a:lnTo>
                    <a:pt x="584555" y="226034"/>
                  </a:lnTo>
                  <a:lnTo>
                    <a:pt x="589127" y="221361"/>
                  </a:lnTo>
                  <a:lnTo>
                    <a:pt x="595223" y="218313"/>
                  </a:lnTo>
                  <a:lnTo>
                    <a:pt x="607415" y="206121"/>
                  </a:lnTo>
                  <a:lnTo>
                    <a:pt x="610463" y="201549"/>
                  </a:lnTo>
                  <a:lnTo>
                    <a:pt x="612076" y="196977"/>
                  </a:lnTo>
                  <a:lnTo>
                    <a:pt x="607415" y="227558"/>
                  </a:lnTo>
                  <a:lnTo>
                    <a:pt x="605891" y="227558"/>
                  </a:lnTo>
                  <a:lnTo>
                    <a:pt x="605891" y="229082"/>
                  </a:lnTo>
                  <a:lnTo>
                    <a:pt x="607415" y="229082"/>
                  </a:lnTo>
                  <a:lnTo>
                    <a:pt x="607415" y="230606"/>
                  </a:lnTo>
                  <a:lnTo>
                    <a:pt x="608939" y="230606"/>
                  </a:lnTo>
                  <a:lnTo>
                    <a:pt x="610463" y="232130"/>
                  </a:lnTo>
                  <a:lnTo>
                    <a:pt x="612076" y="232130"/>
                  </a:lnTo>
                  <a:lnTo>
                    <a:pt x="625792" y="232130"/>
                  </a:lnTo>
                  <a:lnTo>
                    <a:pt x="627316" y="230606"/>
                  </a:lnTo>
                  <a:lnTo>
                    <a:pt x="630364" y="230606"/>
                  </a:lnTo>
                  <a:lnTo>
                    <a:pt x="630364" y="229082"/>
                  </a:lnTo>
                  <a:lnTo>
                    <a:pt x="631901" y="229082"/>
                  </a:lnTo>
                  <a:lnTo>
                    <a:pt x="631901" y="227558"/>
                  </a:lnTo>
                  <a:lnTo>
                    <a:pt x="663905" y="70294"/>
                  </a:lnTo>
                  <a:lnTo>
                    <a:pt x="663905" y="68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0" name="object 80"/>
            <p:cNvSpPr/>
            <p:nvPr/>
          </p:nvSpPr>
          <p:spPr>
            <a:xfrm>
              <a:off x="3972591" y="4721322"/>
              <a:ext cx="157162" cy="172526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1" name="object 81"/>
            <p:cNvSpPr/>
            <p:nvPr/>
          </p:nvSpPr>
          <p:spPr>
            <a:xfrm>
              <a:off x="4151090" y="4648009"/>
              <a:ext cx="76295" cy="242792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82" name="object 82"/>
          <p:cNvSpPr/>
          <p:nvPr/>
        </p:nvSpPr>
        <p:spPr>
          <a:xfrm>
            <a:off x="3693220" y="4166113"/>
            <a:ext cx="1130103" cy="262428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3" name="object 83"/>
          <p:cNvSpPr/>
          <p:nvPr/>
        </p:nvSpPr>
        <p:spPr>
          <a:xfrm>
            <a:off x="1227598" y="4688852"/>
            <a:ext cx="169414" cy="22262"/>
          </a:xfrm>
          <a:custGeom>
            <a:avLst/>
            <a:gdLst/>
            <a:ahLst/>
            <a:cxnLst/>
            <a:rect l="l" t="t" r="r" b="b"/>
            <a:pathLst>
              <a:path w="198119" h="26035">
                <a:moveTo>
                  <a:pt x="0" y="25907"/>
                </a:moveTo>
                <a:lnTo>
                  <a:pt x="0" y="0"/>
                </a:lnTo>
                <a:lnTo>
                  <a:pt x="198120" y="0"/>
                </a:lnTo>
                <a:lnTo>
                  <a:pt x="198120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84" name="object 84"/>
          <p:cNvGrpSpPr/>
          <p:nvPr/>
        </p:nvGrpSpPr>
        <p:grpSpPr>
          <a:xfrm>
            <a:off x="1479846" y="4585167"/>
            <a:ext cx="809602" cy="197106"/>
            <a:chOff x="1730597" y="5133498"/>
            <a:chExt cx="946785" cy="230504"/>
          </a:xfrm>
        </p:grpSpPr>
        <p:sp>
          <p:nvSpPr>
            <p:cNvPr id="85" name="object 85"/>
            <p:cNvSpPr/>
            <p:nvPr/>
          </p:nvSpPr>
          <p:spPr>
            <a:xfrm>
              <a:off x="1730597" y="5133498"/>
              <a:ext cx="189261" cy="227457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6" name="object 86"/>
            <p:cNvSpPr/>
            <p:nvPr/>
          </p:nvSpPr>
          <p:spPr>
            <a:xfrm>
              <a:off x="1955006" y="5135022"/>
              <a:ext cx="244125" cy="225933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7" name="object 87"/>
            <p:cNvSpPr/>
            <p:nvPr/>
          </p:nvSpPr>
          <p:spPr>
            <a:xfrm>
              <a:off x="2240375" y="5133498"/>
              <a:ext cx="294640" cy="227965"/>
            </a:xfrm>
            <a:custGeom>
              <a:avLst/>
              <a:gdLst/>
              <a:ahLst/>
              <a:cxnLst/>
              <a:rect l="l" t="t" r="r" b="b"/>
              <a:pathLst>
                <a:path w="294639" h="227964">
                  <a:moveTo>
                    <a:pt x="0" y="9144"/>
                  </a:moveTo>
                  <a:lnTo>
                    <a:pt x="0" y="3048"/>
                  </a:lnTo>
                  <a:lnTo>
                    <a:pt x="1524" y="3048"/>
                  </a:lnTo>
                  <a:lnTo>
                    <a:pt x="1524" y="1524"/>
                  </a:lnTo>
                  <a:lnTo>
                    <a:pt x="7620" y="1524"/>
                  </a:lnTo>
                  <a:lnTo>
                    <a:pt x="10668" y="0"/>
                  </a:lnTo>
                  <a:lnTo>
                    <a:pt x="18288" y="0"/>
                  </a:lnTo>
                  <a:lnTo>
                    <a:pt x="21336" y="1524"/>
                  </a:lnTo>
                  <a:lnTo>
                    <a:pt x="27432" y="1524"/>
                  </a:lnTo>
                  <a:lnTo>
                    <a:pt x="28956" y="3048"/>
                  </a:lnTo>
                  <a:lnTo>
                    <a:pt x="30480" y="3048"/>
                  </a:lnTo>
                  <a:lnTo>
                    <a:pt x="30480" y="6096"/>
                  </a:lnTo>
                  <a:lnTo>
                    <a:pt x="32004" y="7620"/>
                  </a:lnTo>
                  <a:lnTo>
                    <a:pt x="82391" y="195453"/>
                  </a:lnTo>
                  <a:lnTo>
                    <a:pt x="129730" y="7620"/>
                  </a:lnTo>
                  <a:lnTo>
                    <a:pt x="129730" y="6096"/>
                  </a:lnTo>
                  <a:lnTo>
                    <a:pt x="131254" y="4572"/>
                  </a:lnTo>
                  <a:lnTo>
                    <a:pt x="131254" y="3048"/>
                  </a:lnTo>
                  <a:lnTo>
                    <a:pt x="132778" y="3048"/>
                  </a:lnTo>
                  <a:lnTo>
                    <a:pt x="134302" y="1524"/>
                  </a:lnTo>
                  <a:lnTo>
                    <a:pt x="140398" y="1524"/>
                  </a:lnTo>
                  <a:lnTo>
                    <a:pt x="143446" y="0"/>
                  </a:lnTo>
                  <a:lnTo>
                    <a:pt x="151066" y="0"/>
                  </a:lnTo>
                  <a:lnTo>
                    <a:pt x="152590" y="1524"/>
                  </a:lnTo>
                  <a:lnTo>
                    <a:pt x="160210" y="1524"/>
                  </a:lnTo>
                  <a:lnTo>
                    <a:pt x="160210" y="3048"/>
                  </a:lnTo>
                  <a:lnTo>
                    <a:pt x="161734" y="3048"/>
                  </a:lnTo>
                  <a:lnTo>
                    <a:pt x="161734" y="4572"/>
                  </a:lnTo>
                  <a:lnTo>
                    <a:pt x="163258" y="4572"/>
                  </a:lnTo>
                  <a:lnTo>
                    <a:pt x="163258" y="7620"/>
                  </a:lnTo>
                  <a:lnTo>
                    <a:pt x="215169" y="195453"/>
                  </a:lnTo>
                  <a:lnTo>
                    <a:pt x="264033" y="7620"/>
                  </a:lnTo>
                  <a:lnTo>
                    <a:pt x="265557" y="6096"/>
                  </a:lnTo>
                  <a:lnTo>
                    <a:pt x="265557" y="3048"/>
                  </a:lnTo>
                  <a:lnTo>
                    <a:pt x="267081" y="3048"/>
                  </a:lnTo>
                  <a:lnTo>
                    <a:pt x="268605" y="1524"/>
                  </a:lnTo>
                  <a:lnTo>
                    <a:pt x="274701" y="1524"/>
                  </a:lnTo>
                  <a:lnTo>
                    <a:pt x="277749" y="0"/>
                  </a:lnTo>
                  <a:lnTo>
                    <a:pt x="283845" y="0"/>
                  </a:lnTo>
                  <a:lnTo>
                    <a:pt x="286893" y="1524"/>
                  </a:lnTo>
                  <a:lnTo>
                    <a:pt x="292989" y="1524"/>
                  </a:lnTo>
                  <a:lnTo>
                    <a:pt x="292989" y="3048"/>
                  </a:lnTo>
                  <a:lnTo>
                    <a:pt x="294513" y="3048"/>
                  </a:lnTo>
                  <a:lnTo>
                    <a:pt x="294513" y="9144"/>
                  </a:lnTo>
                  <a:lnTo>
                    <a:pt x="292989" y="12192"/>
                  </a:lnTo>
                  <a:lnTo>
                    <a:pt x="233457" y="219837"/>
                  </a:lnTo>
                  <a:lnTo>
                    <a:pt x="233457" y="222885"/>
                  </a:lnTo>
                  <a:lnTo>
                    <a:pt x="231933" y="224409"/>
                  </a:lnTo>
                  <a:lnTo>
                    <a:pt x="230409" y="224409"/>
                  </a:lnTo>
                  <a:lnTo>
                    <a:pt x="230409" y="225933"/>
                  </a:lnTo>
                  <a:lnTo>
                    <a:pt x="227361" y="225933"/>
                  </a:lnTo>
                  <a:lnTo>
                    <a:pt x="224313" y="227457"/>
                  </a:lnTo>
                  <a:lnTo>
                    <a:pt x="201453" y="227457"/>
                  </a:lnTo>
                  <a:lnTo>
                    <a:pt x="199929" y="225933"/>
                  </a:lnTo>
                  <a:lnTo>
                    <a:pt x="196881" y="225933"/>
                  </a:lnTo>
                  <a:lnTo>
                    <a:pt x="195357" y="224409"/>
                  </a:lnTo>
                  <a:lnTo>
                    <a:pt x="193833" y="224409"/>
                  </a:lnTo>
                  <a:lnTo>
                    <a:pt x="193833" y="221361"/>
                  </a:lnTo>
                  <a:lnTo>
                    <a:pt x="192309" y="219837"/>
                  </a:lnTo>
                  <a:lnTo>
                    <a:pt x="144970" y="50387"/>
                  </a:lnTo>
                  <a:lnTo>
                    <a:pt x="102298" y="219837"/>
                  </a:lnTo>
                  <a:lnTo>
                    <a:pt x="102298" y="221361"/>
                  </a:lnTo>
                  <a:lnTo>
                    <a:pt x="100774" y="222885"/>
                  </a:lnTo>
                  <a:lnTo>
                    <a:pt x="100774" y="224409"/>
                  </a:lnTo>
                  <a:lnTo>
                    <a:pt x="99155" y="224409"/>
                  </a:lnTo>
                  <a:lnTo>
                    <a:pt x="97631" y="225933"/>
                  </a:lnTo>
                  <a:lnTo>
                    <a:pt x="94583" y="225933"/>
                  </a:lnTo>
                  <a:lnTo>
                    <a:pt x="93059" y="227457"/>
                  </a:lnTo>
                  <a:lnTo>
                    <a:pt x="70199" y="227457"/>
                  </a:lnTo>
                  <a:lnTo>
                    <a:pt x="67151" y="225933"/>
                  </a:lnTo>
                  <a:lnTo>
                    <a:pt x="64103" y="225933"/>
                  </a:lnTo>
                  <a:lnTo>
                    <a:pt x="61055" y="222885"/>
                  </a:lnTo>
                  <a:lnTo>
                    <a:pt x="61055" y="219837"/>
                  </a:lnTo>
                  <a:lnTo>
                    <a:pt x="1524" y="12192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8" name="object 88"/>
            <p:cNvSpPr/>
            <p:nvPr/>
          </p:nvSpPr>
          <p:spPr>
            <a:xfrm>
              <a:off x="2548699" y="5191505"/>
              <a:ext cx="128111" cy="172497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89" name="object 89"/>
          <p:cNvSpPr/>
          <p:nvPr/>
        </p:nvSpPr>
        <p:spPr>
          <a:xfrm>
            <a:off x="2334652" y="4634770"/>
            <a:ext cx="215351" cy="14758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0" name="object 90"/>
          <p:cNvSpPr/>
          <p:nvPr/>
        </p:nvSpPr>
        <p:spPr>
          <a:xfrm>
            <a:off x="1227598" y="5091535"/>
            <a:ext cx="169414" cy="22262"/>
          </a:xfrm>
          <a:custGeom>
            <a:avLst/>
            <a:gdLst/>
            <a:ahLst/>
            <a:cxnLst/>
            <a:rect l="l" t="t" r="r" b="b"/>
            <a:pathLst>
              <a:path w="198119" h="26035">
                <a:moveTo>
                  <a:pt x="0" y="25907"/>
                </a:moveTo>
                <a:lnTo>
                  <a:pt x="0" y="0"/>
                </a:lnTo>
                <a:lnTo>
                  <a:pt x="198120" y="0"/>
                </a:lnTo>
                <a:lnTo>
                  <a:pt x="198120" y="25907"/>
                </a:lnTo>
                <a:lnTo>
                  <a:pt x="0" y="25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1" name="object 91"/>
          <p:cNvSpPr/>
          <p:nvPr/>
        </p:nvSpPr>
        <p:spPr>
          <a:xfrm>
            <a:off x="1499475" y="4972947"/>
            <a:ext cx="1158855" cy="211441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92" name="object 92"/>
          <p:cNvGrpSpPr/>
          <p:nvPr/>
        </p:nvGrpSpPr>
        <p:grpSpPr>
          <a:xfrm>
            <a:off x="2743118" y="4983372"/>
            <a:ext cx="218283" cy="198735"/>
            <a:chOff x="3207924" y="5599176"/>
            <a:chExt cx="255270" cy="232410"/>
          </a:xfrm>
        </p:grpSpPr>
        <p:sp>
          <p:nvSpPr>
            <p:cNvPr id="93" name="object 93"/>
            <p:cNvSpPr/>
            <p:nvPr/>
          </p:nvSpPr>
          <p:spPr>
            <a:xfrm>
              <a:off x="3207924" y="5603748"/>
              <a:ext cx="190785" cy="227457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94" name="object 94"/>
            <p:cNvSpPr/>
            <p:nvPr/>
          </p:nvSpPr>
          <p:spPr>
            <a:xfrm>
              <a:off x="3427761" y="5599176"/>
              <a:ext cx="35560" cy="232410"/>
            </a:xfrm>
            <a:custGeom>
              <a:avLst/>
              <a:gdLst/>
              <a:ahLst/>
              <a:cxnLst/>
              <a:rect l="l" t="t" r="r" b="b"/>
              <a:pathLst>
                <a:path w="35560" h="232410">
                  <a:moveTo>
                    <a:pt x="30480" y="228981"/>
                  </a:moveTo>
                  <a:lnTo>
                    <a:pt x="30480" y="68675"/>
                  </a:lnTo>
                  <a:lnTo>
                    <a:pt x="32004" y="68675"/>
                  </a:lnTo>
                  <a:lnTo>
                    <a:pt x="32004" y="228981"/>
                  </a:lnTo>
                  <a:lnTo>
                    <a:pt x="30480" y="228981"/>
                  </a:lnTo>
                  <a:close/>
                </a:path>
                <a:path w="35560" h="232410">
                  <a:moveTo>
                    <a:pt x="4572" y="230505"/>
                  </a:moveTo>
                  <a:lnTo>
                    <a:pt x="4572" y="67151"/>
                  </a:lnTo>
                  <a:lnTo>
                    <a:pt x="6096" y="67151"/>
                  </a:lnTo>
                  <a:lnTo>
                    <a:pt x="7620" y="65627"/>
                  </a:lnTo>
                  <a:lnTo>
                    <a:pt x="27432" y="65627"/>
                  </a:lnTo>
                  <a:lnTo>
                    <a:pt x="28956" y="67151"/>
                  </a:lnTo>
                  <a:lnTo>
                    <a:pt x="30480" y="67151"/>
                  </a:lnTo>
                  <a:lnTo>
                    <a:pt x="30480" y="230505"/>
                  </a:lnTo>
                  <a:lnTo>
                    <a:pt x="28956" y="230505"/>
                  </a:lnTo>
                  <a:lnTo>
                    <a:pt x="27432" y="232029"/>
                  </a:lnTo>
                  <a:lnTo>
                    <a:pt x="7620" y="232029"/>
                  </a:lnTo>
                  <a:lnTo>
                    <a:pt x="6096" y="230505"/>
                  </a:lnTo>
                  <a:lnTo>
                    <a:pt x="4572" y="230505"/>
                  </a:lnTo>
                  <a:close/>
                </a:path>
                <a:path w="35560" h="232410">
                  <a:moveTo>
                    <a:pt x="3048" y="228981"/>
                  </a:moveTo>
                  <a:lnTo>
                    <a:pt x="3048" y="68675"/>
                  </a:lnTo>
                  <a:lnTo>
                    <a:pt x="4572" y="68675"/>
                  </a:lnTo>
                  <a:lnTo>
                    <a:pt x="4572" y="228981"/>
                  </a:lnTo>
                  <a:lnTo>
                    <a:pt x="3048" y="228981"/>
                  </a:lnTo>
                  <a:close/>
                </a:path>
                <a:path w="35560" h="232410">
                  <a:moveTo>
                    <a:pt x="0" y="24384"/>
                  </a:moveTo>
                  <a:lnTo>
                    <a:pt x="0" y="10668"/>
                  </a:lnTo>
                  <a:lnTo>
                    <a:pt x="1524" y="6096"/>
                  </a:lnTo>
                  <a:lnTo>
                    <a:pt x="6096" y="1524"/>
                  </a:lnTo>
                  <a:lnTo>
                    <a:pt x="10668" y="0"/>
                  </a:lnTo>
                  <a:lnTo>
                    <a:pt x="24384" y="0"/>
                  </a:lnTo>
                  <a:lnTo>
                    <a:pt x="28956" y="1524"/>
                  </a:lnTo>
                  <a:lnTo>
                    <a:pt x="33528" y="6096"/>
                  </a:lnTo>
                  <a:lnTo>
                    <a:pt x="35052" y="10668"/>
                  </a:lnTo>
                  <a:lnTo>
                    <a:pt x="35052" y="24384"/>
                  </a:lnTo>
                  <a:lnTo>
                    <a:pt x="33528" y="28956"/>
                  </a:lnTo>
                  <a:lnTo>
                    <a:pt x="32004" y="32099"/>
                  </a:lnTo>
                  <a:lnTo>
                    <a:pt x="28956" y="33623"/>
                  </a:lnTo>
                  <a:lnTo>
                    <a:pt x="24384" y="35147"/>
                  </a:lnTo>
                  <a:lnTo>
                    <a:pt x="10668" y="35147"/>
                  </a:lnTo>
                  <a:lnTo>
                    <a:pt x="6096" y="33623"/>
                  </a:lnTo>
                  <a:lnTo>
                    <a:pt x="3048" y="32099"/>
                  </a:lnTo>
                  <a:lnTo>
                    <a:pt x="1524" y="28956"/>
                  </a:lnTo>
                  <a:lnTo>
                    <a:pt x="0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3002860" y="5002919"/>
            <a:ext cx="467517" cy="181903"/>
            <a:chOff x="3511677" y="5622035"/>
            <a:chExt cx="546735" cy="212725"/>
          </a:xfrm>
        </p:grpSpPr>
        <p:sp>
          <p:nvSpPr>
            <p:cNvPr id="96" name="object 96"/>
            <p:cNvSpPr/>
            <p:nvPr/>
          </p:nvSpPr>
          <p:spPr>
            <a:xfrm>
              <a:off x="3511677" y="5622035"/>
              <a:ext cx="204501" cy="210693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97" name="object 97"/>
            <p:cNvSpPr/>
            <p:nvPr/>
          </p:nvSpPr>
          <p:spPr>
            <a:xfrm>
              <a:off x="3754278" y="5664803"/>
              <a:ext cx="134302" cy="169449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98" name="object 98"/>
            <p:cNvSpPr/>
            <p:nvPr/>
          </p:nvSpPr>
          <p:spPr>
            <a:xfrm>
              <a:off x="3929824" y="5661755"/>
              <a:ext cx="128206" cy="172497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99" name="object 99"/>
          <p:cNvSpPr/>
          <p:nvPr/>
        </p:nvSpPr>
        <p:spPr>
          <a:xfrm>
            <a:off x="3514440" y="4974167"/>
            <a:ext cx="24977" cy="207965"/>
          </a:xfrm>
          <a:custGeom>
            <a:avLst/>
            <a:gdLst/>
            <a:ahLst/>
            <a:cxnLst/>
            <a:rect l="l" t="t" r="r" b="b"/>
            <a:pathLst>
              <a:path w="29210" h="243204">
                <a:moveTo>
                  <a:pt x="1524" y="241268"/>
                </a:moveTo>
                <a:lnTo>
                  <a:pt x="1524" y="3048"/>
                </a:lnTo>
                <a:lnTo>
                  <a:pt x="3048" y="1524"/>
                </a:lnTo>
                <a:lnTo>
                  <a:pt x="4572" y="1524"/>
                </a:lnTo>
                <a:lnTo>
                  <a:pt x="6096" y="0"/>
                </a:lnTo>
                <a:lnTo>
                  <a:pt x="24384" y="0"/>
                </a:lnTo>
                <a:lnTo>
                  <a:pt x="25908" y="1524"/>
                </a:lnTo>
                <a:lnTo>
                  <a:pt x="27432" y="1524"/>
                </a:lnTo>
                <a:lnTo>
                  <a:pt x="27432" y="3048"/>
                </a:lnTo>
                <a:lnTo>
                  <a:pt x="28956" y="3048"/>
                </a:lnTo>
                <a:lnTo>
                  <a:pt x="28956" y="241268"/>
                </a:lnTo>
                <a:lnTo>
                  <a:pt x="25908" y="241268"/>
                </a:lnTo>
                <a:lnTo>
                  <a:pt x="25908" y="242792"/>
                </a:lnTo>
                <a:lnTo>
                  <a:pt x="4572" y="242792"/>
                </a:lnTo>
                <a:lnTo>
                  <a:pt x="3048" y="241268"/>
                </a:lnTo>
                <a:lnTo>
                  <a:pt x="1524" y="241268"/>
                </a:lnTo>
                <a:close/>
              </a:path>
              <a:path w="29210" h="243204">
                <a:moveTo>
                  <a:pt x="0" y="238220"/>
                </a:moveTo>
                <a:lnTo>
                  <a:pt x="0" y="4572"/>
                </a:lnTo>
                <a:lnTo>
                  <a:pt x="1524" y="4572"/>
                </a:lnTo>
                <a:lnTo>
                  <a:pt x="1524" y="239744"/>
                </a:lnTo>
                <a:lnTo>
                  <a:pt x="0" y="238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00" name="object 100"/>
          <p:cNvGrpSpPr/>
          <p:nvPr/>
        </p:nvGrpSpPr>
        <p:grpSpPr>
          <a:xfrm>
            <a:off x="3659256" y="4985977"/>
            <a:ext cx="286157" cy="197106"/>
            <a:chOff x="4279296" y="5602223"/>
            <a:chExt cx="334645" cy="230504"/>
          </a:xfrm>
        </p:grpSpPr>
        <p:sp>
          <p:nvSpPr>
            <p:cNvPr id="101" name="object 101"/>
            <p:cNvSpPr/>
            <p:nvPr/>
          </p:nvSpPr>
          <p:spPr>
            <a:xfrm>
              <a:off x="4279296" y="5605271"/>
              <a:ext cx="137350" cy="225933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450270" y="5602223"/>
              <a:ext cx="163258" cy="230505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03" name="object 103"/>
          <p:cNvSpPr/>
          <p:nvPr/>
        </p:nvSpPr>
        <p:spPr>
          <a:xfrm>
            <a:off x="1227598" y="5494219"/>
            <a:ext cx="169414" cy="22262"/>
          </a:xfrm>
          <a:custGeom>
            <a:avLst/>
            <a:gdLst/>
            <a:ahLst/>
            <a:cxnLst/>
            <a:rect l="l" t="t" r="r" b="b"/>
            <a:pathLst>
              <a:path w="198119" h="26035">
                <a:moveTo>
                  <a:pt x="0" y="25908"/>
                </a:moveTo>
                <a:lnTo>
                  <a:pt x="0" y="0"/>
                </a:lnTo>
                <a:lnTo>
                  <a:pt x="198120" y="0"/>
                </a:lnTo>
                <a:lnTo>
                  <a:pt x="198120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4" name="object 104"/>
          <p:cNvSpPr/>
          <p:nvPr/>
        </p:nvSpPr>
        <p:spPr>
          <a:xfrm>
            <a:off x="1489049" y="5376363"/>
            <a:ext cx="767330" cy="210138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05" name="object 105"/>
          <p:cNvGrpSpPr/>
          <p:nvPr/>
        </p:nvGrpSpPr>
        <p:grpSpPr>
          <a:xfrm>
            <a:off x="2345078" y="5386788"/>
            <a:ext cx="216654" cy="197106"/>
            <a:chOff x="2742438" y="6070949"/>
            <a:chExt cx="253365" cy="230504"/>
          </a:xfrm>
        </p:grpSpPr>
        <p:sp>
          <p:nvSpPr>
            <p:cNvPr id="106" name="object 106"/>
            <p:cNvSpPr/>
            <p:nvPr/>
          </p:nvSpPr>
          <p:spPr>
            <a:xfrm>
              <a:off x="2742438" y="6075521"/>
              <a:ext cx="189261" cy="225933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960751" y="6070949"/>
              <a:ext cx="35560" cy="230504"/>
            </a:xfrm>
            <a:custGeom>
              <a:avLst/>
              <a:gdLst/>
              <a:ahLst/>
              <a:cxnLst/>
              <a:rect l="l" t="t" r="r" b="b"/>
              <a:pathLst>
                <a:path w="35560" h="230504">
                  <a:moveTo>
                    <a:pt x="30480" y="227457"/>
                  </a:moveTo>
                  <a:lnTo>
                    <a:pt x="30480" y="67151"/>
                  </a:lnTo>
                  <a:lnTo>
                    <a:pt x="32004" y="67151"/>
                  </a:lnTo>
                  <a:lnTo>
                    <a:pt x="32004" y="227457"/>
                  </a:lnTo>
                  <a:lnTo>
                    <a:pt x="30480" y="227457"/>
                  </a:lnTo>
                  <a:close/>
                </a:path>
                <a:path w="35560" h="230504">
                  <a:moveTo>
                    <a:pt x="4572" y="228981"/>
                  </a:moveTo>
                  <a:lnTo>
                    <a:pt x="4572" y="65627"/>
                  </a:lnTo>
                  <a:lnTo>
                    <a:pt x="6096" y="65627"/>
                  </a:lnTo>
                  <a:lnTo>
                    <a:pt x="7620" y="64103"/>
                  </a:lnTo>
                  <a:lnTo>
                    <a:pt x="27432" y="64103"/>
                  </a:lnTo>
                  <a:lnTo>
                    <a:pt x="28956" y="65627"/>
                  </a:lnTo>
                  <a:lnTo>
                    <a:pt x="30480" y="65627"/>
                  </a:lnTo>
                  <a:lnTo>
                    <a:pt x="30480" y="228981"/>
                  </a:lnTo>
                  <a:lnTo>
                    <a:pt x="28956" y="228981"/>
                  </a:lnTo>
                  <a:lnTo>
                    <a:pt x="27432" y="230505"/>
                  </a:lnTo>
                  <a:lnTo>
                    <a:pt x="7620" y="230505"/>
                  </a:lnTo>
                  <a:lnTo>
                    <a:pt x="6096" y="228981"/>
                  </a:lnTo>
                  <a:lnTo>
                    <a:pt x="4572" y="228981"/>
                  </a:lnTo>
                  <a:close/>
                </a:path>
                <a:path w="35560" h="230504">
                  <a:moveTo>
                    <a:pt x="3048" y="227457"/>
                  </a:moveTo>
                  <a:lnTo>
                    <a:pt x="3048" y="67151"/>
                  </a:lnTo>
                  <a:lnTo>
                    <a:pt x="4572" y="67151"/>
                  </a:lnTo>
                  <a:lnTo>
                    <a:pt x="4572" y="227457"/>
                  </a:lnTo>
                  <a:lnTo>
                    <a:pt x="3048" y="227457"/>
                  </a:lnTo>
                  <a:close/>
                </a:path>
                <a:path w="35560" h="230504">
                  <a:moveTo>
                    <a:pt x="0" y="22860"/>
                  </a:moveTo>
                  <a:lnTo>
                    <a:pt x="0" y="10668"/>
                  </a:lnTo>
                  <a:lnTo>
                    <a:pt x="1524" y="6096"/>
                  </a:lnTo>
                  <a:lnTo>
                    <a:pt x="3048" y="3048"/>
                  </a:lnTo>
                  <a:lnTo>
                    <a:pt x="6096" y="0"/>
                  </a:lnTo>
                  <a:lnTo>
                    <a:pt x="28956" y="0"/>
                  </a:lnTo>
                  <a:lnTo>
                    <a:pt x="33528" y="4572"/>
                  </a:lnTo>
                  <a:lnTo>
                    <a:pt x="35052" y="9144"/>
                  </a:lnTo>
                  <a:lnTo>
                    <a:pt x="35052" y="22860"/>
                  </a:lnTo>
                  <a:lnTo>
                    <a:pt x="33528" y="27432"/>
                  </a:lnTo>
                  <a:lnTo>
                    <a:pt x="32004" y="30480"/>
                  </a:lnTo>
                  <a:lnTo>
                    <a:pt x="28956" y="32004"/>
                  </a:lnTo>
                  <a:lnTo>
                    <a:pt x="24384" y="33528"/>
                  </a:lnTo>
                  <a:lnTo>
                    <a:pt x="10668" y="33528"/>
                  </a:lnTo>
                  <a:lnTo>
                    <a:pt x="6096" y="32004"/>
                  </a:lnTo>
                  <a:lnTo>
                    <a:pt x="3048" y="30480"/>
                  </a:lnTo>
                  <a:lnTo>
                    <a:pt x="1524" y="27432"/>
                  </a:lnTo>
                  <a:lnTo>
                    <a:pt x="0" y="22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108" name="object 108"/>
          <p:cNvGrpSpPr/>
          <p:nvPr/>
        </p:nvGrpSpPr>
        <p:grpSpPr>
          <a:xfrm>
            <a:off x="2603515" y="5405033"/>
            <a:ext cx="468603" cy="181903"/>
            <a:chOff x="3044666" y="6092285"/>
            <a:chExt cx="548005" cy="212725"/>
          </a:xfrm>
        </p:grpSpPr>
        <p:sp>
          <p:nvSpPr>
            <p:cNvPr id="109" name="object 109"/>
            <p:cNvSpPr/>
            <p:nvPr/>
          </p:nvSpPr>
          <p:spPr>
            <a:xfrm>
              <a:off x="3044666" y="6092285"/>
              <a:ext cx="204501" cy="210693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287363" y="6135052"/>
              <a:ext cx="134207" cy="169449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464337" y="6132004"/>
              <a:ext cx="128206" cy="172497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12" name="object 112"/>
          <p:cNvSpPr/>
          <p:nvPr/>
        </p:nvSpPr>
        <p:spPr>
          <a:xfrm>
            <a:off x="3116399" y="5376362"/>
            <a:ext cx="24977" cy="207965"/>
          </a:xfrm>
          <a:custGeom>
            <a:avLst/>
            <a:gdLst/>
            <a:ahLst/>
            <a:cxnLst/>
            <a:rect l="l" t="t" r="r" b="b"/>
            <a:pathLst>
              <a:path w="29210" h="243204">
                <a:moveTo>
                  <a:pt x="27432" y="239649"/>
                </a:moveTo>
                <a:lnTo>
                  <a:pt x="27432" y="3048"/>
                </a:lnTo>
                <a:lnTo>
                  <a:pt x="28956" y="4572"/>
                </a:lnTo>
                <a:lnTo>
                  <a:pt x="28956" y="239649"/>
                </a:lnTo>
                <a:lnTo>
                  <a:pt x="27432" y="239649"/>
                </a:lnTo>
                <a:close/>
              </a:path>
              <a:path w="29210" h="243204">
                <a:moveTo>
                  <a:pt x="1524" y="241173"/>
                </a:moveTo>
                <a:lnTo>
                  <a:pt x="1524" y="1524"/>
                </a:lnTo>
                <a:lnTo>
                  <a:pt x="4572" y="1524"/>
                </a:lnTo>
                <a:lnTo>
                  <a:pt x="6096" y="0"/>
                </a:lnTo>
                <a:lnTo>
                  <a:pt x="22860" y="0"/>
                </a:lnTo>
                <a:lnTo>
                  <a:pt x="24384" y="1524"/>
                </a:lnTo>
                <a:lnTo>
                  <a:pt x="27432" y="1524"/>
                </a:lnTo>
                <a:lnTo>
                  <a:pt x="27432" y="241173"/>
                </a:lnTo>
                <a:lnTo>
                  <a:pt x="25908" y="241173"/>
                </a:lnTo>
                <a:lnTo>
                  <a:pt x="24384" y="242697"/>
                </a:lnTo>
                <a:lnTo>
                  <a:pt x="4572" y="242697"/>
                </a:lnTo>
                <a:lnTo>
                  <a:pt x="3048" y="241173"/>
                </a:lnTo>
                <a:lnTo>
                  <a:pt x="1524" y="241173"/>
                </a:lnTo>
                <a:close/>
              </a:path>
              <a:path w="29210" h="243204">
                <a:moveTo>
                  <a:pt x="0" y="239649"/>
                </a:moveTo>
                <a:lnTo>
                  <a:pt x="0" y="4572"/>
                </a:lnTo>
                <a:lnTo>
                  <a:pt x="1524" y="3048"/>
                </a:lnTo>
                <a:lnTo>
                  <a:pt x="1524" y="239649"/>
                </a:lnTo>
                <a:lnTo>
                  <a:pt x="0" y="239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13" name="object 113"/>
          <p:cNvGrpSpPr/>
          <p:nvPr/>
        </p:nvGrpSpPr>
        <p:grpSpPr>
          <a:xfrm>
            <a:off x="3258608" y="5390698"/>
            <a:ext cx="419190" cy="196020"/>
            <a:chOff x="3810761" y="6075521"/>
            <a:chExt cx="490220" cy="229235"/>
          </a:xfrm>
        </p:grpSpPr>
        <p:sp>
          <p:nvSpPr>
            <p:cNvPr id="114" name="object 114"/>
            <p:cNvSpPr/>
            <p:nvPr/>
          </p:nvSpPr>
          <p:spPr>
            <a:xfrm>
              <a:off x="3810761" y="6075521"/>
              <a:ext cx="148018" cy="224409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989355" y="6132004"/>
              <a:ext cx="311277" cy="172497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16" name="object 116"/>
          <p:cNvSpPr/>
          <p:nvPr/>
        </p:nvSpPr>
        <p:spPr>
          <a:xfrm>
            <a:off x="5238795" y="3063782"/>
            <a:ext cx="3083330" cy="2775113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17" name="object 117"/>
          <p:cNvGrpSpPr/>
          <p:nvPr/>
        </p:nvGrpSpPr>
        <p:grpSpPr>
          <a:xfrm>
            <a:off x="6035692" y="6046035"/>
            <a:ext cx="1418840" cy="112400"/>
            <a:chOff x="7058406" y="6841902"/>
            <a:chExt cx="1659255" cy="131445"/>
          </a:xfrm>
        </p:grpSpPr>
        <p:sp>
          <p:nvSpPr>
            <p:cNvPr id="118" name="object 118"/>
            <p:cNvSpPr/>
            <p:nvPr/>
          </p:nvSpPr>
          <p:spPr>
            <a:xfrm>
              <a:off x="7058406" y="6841908"/>
              <a:ext cx="293370" cy="104139"/>
            </a:xfrm>
            <a:custGeom>
              <a:avLst/>
              <a:gdLst/>
              <a:ahLst/>
              <a:cxnLst/>
              <a:rect l="l" t="t" r="r" b="b"/>
              <a:pathLst>
                <a:path w="293370" h="104140">
                  <a:moveTo>
                    <a:pt x="96202" y="1524"/>
                  </a:moveTo>
                  <a:lnTo>
                    <a:pt x="77812" y="1524"/>
                  </a:lnTo>
                  <a:lnTo>
                    <a:pt x="53428" y="71818"/>
                  </a:lnTo>
                  <a:lnTo>
                    <a:pt x="51904" y="77914"/>
                  </a:lnTo>
                  <a:lnTo>
                    <a:pt x="48856" y="84010"/>
                  </a:lnTo>
                  <a:lnTo>
                    <a:pt x="48856" y="87058"/>
                  </a:lnTo>
                  <a:lnTo>
                    <a:pt x="47332" y="84010"/>
                  </a:lnTo>
                  <a:lnTo>
                    <a:pt x="45808" y="79438"/>
                  </a:lnTo>
                  <a:lnTo>
                    <a:pt x="44284" y="73342"/>
                  </a:lnTo>
                  <a:lnTo>
                    <a:pt x="19900" y="1524"/>
                  </a:lnTo>
                  <a:lnTo>
                    <a:pt x="0" y="1524"/>
                  </a:lnTo>
                  <a:lnTo>
                    <a:pt x="0" y="102298"/>
                  </a:lnTo>
                  <a:lnTo>
                    <a:pt x="12192" y="102298"/>
                  </a:lnTo>
                  <a:lnTo>
                    <a:pt x="12192" y="16852"/>
                  </a:lnTo>
                  <a:lnTo>
                    <a:pt x="41236" y="102298"/>
                  </a:lnTo>
                  <a:lnTo>
                    <a:pt x="53428" y="102298"/>
                  </a:lnTo>
                  <a:lnTo>
                    <a:pt x="82384" y="18376"/>
                  </a:lnTo>
                  <a:lnTo>
                    <a:pt x="82384" y="102298"/>
                  </a:lnTo>
                  <a:lnTo>
                    <a:pt x="96202" y="102298"/>
                  </a:lnTo>
                  <a:lnTo>
                    <a:pt x="96202" y="1524"/>
                  </a:lnTo>
                  <a:close/>
                </a:path>
                <a:path w="293370" h="104140">
                  <a:moveTo>
                    <a:pt x="198501" y="102298"/>
                  </a:moveTo>
                  <a:lnTo>
                    <a:pt x="166395" y="23863"/>
                  </a:lnTo>
                  <a:lnTo>
                    <a:pt x="166395" y="61048"/>
                  </a:lnTo>
                  <a:lnTo>
                    <a:pt x="132867" y="61048"/>
                  </a:lnTo>
                  <a:lnTo>
                    <a:pt x="143535" y="32092"/>
                  </a:lnTo>
                  <a:lnTo>
                    <a:pt x="146583" y="24472"/>
                  </a:lnTo>
                  <a:lnTo>
                    <a:pt x="149631" y="12192"/>
                  </a:lnTo>
                  <a:lnTo>
                    <a:pt x="151155" y="16764"/>
                  </a:lnTo>
                  <a:lnTo>
                    <a:pt x="152679" y="24472"/>
                  </a:lnTo>
                  <a:lnTo>
                    <a:pt x="155727" y="33616"/>
                  </a:lnTo>
                  <a:lnTo>
                    <a:pt x="166395" y="61048"/>
                  </a:lnTo>
                  <a:lnTo>
                    <a:pt x="166395" y="23863"/>
                  </a:lnTo>
                  <a:lnTo>
                    <a:pt x="157251" y="1524"/>
                  </a:lnTo>
                  <a:lnTo>
                    <a:pt x="142011" y="1524"/>
                  </a:lnTo>
                  <a:lnTo>
                    <a:pt x="103809" y="102298"/>
                  </a:lnTo>
                  <a:lnTo>
                    <a:pt x="117538" y="102298"/>
                  </a:lnTo>
                  <a:lnTo>
                    <a:pt x="128295" y="71818"/>
                  </a:lnTo>
                  <a:lnTo>
                    <a:pt x="132867" y="71818"/>
                  </a:lnTo>
                  <a:lnTo>
                    <a:pt x="166395" y="71818"/>
                  </a:lnTo>
                  <a:lnTo>
                    <a:pt x="170967" y="71818"/>
                  </a:lnTo>
                  <a:lnTo>
                    <a:pt x="183159" y="102298"/>
                  </a:lnTo>
                  <a:lnTo>
                    <a:pt x="198501" y="102298"/>
                  </a:lnTo>
                  <a:close/>
                </a:path>
                <a:path w="293370" h="104140">
                  <a:moveTo>
                    <a:pt x="293077" y="70294"/>
                  </a:moveTo>
                  <a:lnTo>
                    <a:pt x="279273" y="67144"/>
                  </a:lnTo>
                  <a:lnTo>
                    <a:pt x="277749" y="74866"/>
                  </a:lnTo>
                  <a:lnTo>
                    <a:pt x="274701" y="80962"/>
                  </a:lnTo>
                  <a:lnTo>
                    <a:pt x="268605" y="85534"/>
                  </a:lnTo>
                  <a:lnTo>
                    <a:pt x="264033" y="90106"/>
                  </a:lnTo>
                  <a:lnTo>
                    <a:pt x="257937" y="93154"/>
                  </a:lnTo>
                  <a:lnTo>
                    <a:pt x="244221" y="93154"/>
                  </a:lnTo>
                  <a:lnTo>
                    <a:pt x="238125" y="90106"/>
                  </a:lnTo>
                  <a:lnTo>
                    <a:pt x="233553" y="87058"/>
                  </a:lnTo>
                  <a:lnTo>
                    <a:pt x="227457" y="84010"/>
                  </a:lnTo>
                  <a:lnTo>
                    <a:pt x="224409" y="79438"/>
                  </a:lnTo>
                  <a:lnTo>
                    <a:pt x="218211" y="67144"/>
                  </a:lnTo>
                  <a:lnTo>
                    <a:pt x="218211" y="38188"/>
                  </a:lnTo>
                  <a:lnTo>
                    <a:pt x="221361" y="32092"/>
                  </a:lnTo>
                  <a:lnTo>
                    <a:pt x="222885" y="25996"/>
                  </a:lnTo>
                  <a:lnTo>
                    <a:pt x="225933" y="19900"/>
                  </a:lnTo>
                  <a:lnTo>
                    <a:pt x="232029" y="16852"/>
                  </a:lnTo>
                  <a:lnTo>
                    <a:pt x="236601" y="13716"/>
                  </a:lnTo>
                  <a:lnTo>
                    <a:pt x="242697" y="10668"/>
                  </a:lnTo>
                  <a:lnTo>
                    <a:pt x="257937" y="10668"/>
                  </a:lnTo>
                  <a:lnTo>
                    <a:pt x="264033" y="12192"/>
                  </a:lnTo>
                  <a:lnTo>
                    <a:pt x="267081" y="16852"/>
                  </a:lnTo>
                  <a:lnTo>
                    <a:pt x="271653" y="19900"/>
                  </a:lnTo>
                  <a:lnTo>
                    <a:pt x="276225" y="24472"/>
                  </a:lnTo>
                  <a:lnTo>
                    <a:pt x="277749" y="32092"/>
                  </a:lnTo>
                  <a:lnTo>
                    <a:pt x="291553" y="29044"/>
                  </a:lnTo>
                  <a:lnTo>
                    <a:pt x="258648" y="546"/>
                  </a:lnTo>
                  <a:lnTo>
                    <a:pt x="251841" y="0"/>
                  </a:lnTo>
                  <a:lnTo>
                    <a:pt x="242697" y="0"/>
                  </a:lnTo>
                  <a:lnTo>
                    <a:pt x="207708" y="29806"/>
                  </a:lnTo>
                  <a:lnTo>
                    <a:pt x="204495" y="50380"/>
                  </a:lnTo>
                  <a:lnTo>
                    <a:pt x="204787" y="58115"/>
                  </a:lnTo>
                  <a:lnTo>
                    <a:pt x="224409" y="97726"/>
                  </a:lnTo>
                  <a:lnTo>
                    <a:pt x="251841" y="103822"/>
                  </a:lnTo>
                  <a:lnTo>
                    <a:pt x="258673" y="103251"/>
                  </a:lnTo>
                  <a:lnTo>
                    <a:pt x="290461" y="77965"/>
                  </a:lnTo>
                  <a:lnTo>
                    <a:pt x="293077" y="702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366730" y="6841902"/>
              <a:ext cx="1350645" cy="131349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20" name="object 120"/>
          <p:cNvSpPr/>
          <p:nvPr/>
        </p:nvSpPr>
        <p:spPr>
          <a:xfrm>
            <a:off x="7493302" y="6098895"/>
            <a:ext cx="67874" cy="9231"/>
          </a:xfrm>
          <a:custGeom>
            <a:avLst/>
            <a:gdLst/>
            <a:ahLst/>
            <a:cxnLst/>
            <a:rect l="l" t="t" r="r" b="b"/>
            <a:pathLst>
              <a:path w="79375" h="10795">
                <a:moveTo>
                  <a:pt x="0" y="10668"/>
                </a:moveTo>
                <a:lnTo>
                  <a:pt x="0" y="0"/>
                </a:lnTo>
                <a:lnTo>
                  <a:pt x="79247" y="0"/>
                </a:lnTo>
                <a:lnTo>
                  <a:pt x="79247" y="10668"/>
                </a:lnTo>
                <a:lnTo>
                  <a:pt x="0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21" name="object 121"/>
          <p:cNvGrpSpPr/>
          <p:nvPr/>
        </p:nvGrpSpPr>
        <p:grpSpPr>
          <a:xfrm>
            <a:off x="7601710" y="6047338"/>
            <a:ext cx="445254" cy="110228"/>
            <a:chOff x="8889777" y="6843426"/>
            <a:chExt cx="520700" cy="128905"/>
          </a:xfrm>
        </p:grpSpPr>
        <p:sp>
          <p:nvSpPr>
            <p:cNvPr id="122" name="object 122"/>
            <p:cNvSpPr/>
            <p:nvPr/>
          </p:nvSpPr>
          <p:spPr>
            <a:xfrm>
              <a:off x="8889777" y="6843426"/>
              <a:ext cx="250317" cy="128301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9159906" y="6843426"/>
              <a:ext cx="250317" cy="102298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24" name="object 124"/>
          <p:cNvSpPr/>
          <p:nvPr/>
        </p:nvSpPr>
        <p:spPr>
          <a:xfrm>
            <a:off x="8085924" y="6046768"/>
            <a:ext cx="309179" cy="88046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pic>
        <p:nvPicPr>
          <p:cNvPr id="127" name="Imagem 126">
            <a:extLst>
              <a:ext uri="{FF2B5EF4-FFF2-40B4-BE49-F238E27FC236}">
                <a16:creationId xmlns:a16="http://schemas.microsoft.com/office/drawing/2014/main" id="{327460C4-437C-4C66-80D2-5BC87FA5F171}"/>
              </a:ext>
            </a:extLst>
          </p:cNvPr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5864" y="186311"/>
            <a:ext cx="2443468" cy="1368342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6104" y="1175145"/>
            <a:ext cx="236745" cy="276926"/>
          </a:xfrm>
          <a:custGeom>
            <a:avLst/>
            <a:gdLst/>
            <a:ahLst/>
            <a:cxnLst/>
            <a:rect l="l" t="t" r="r" b="b"/>
            <a:pathLst>
              <a:path w="276860" h="323850">
                <a:moveTo>
                  <a:pt x="0" y="319087"/>
                </a:moveTo>
                <a:lnTo>
                  <a:pt x="0" y="312991"/>
                </a:lnTo>
                <a:lnTo>
                  <a:pt x="3048" y="306895"/>
                </a:lnTo>
                <a:lnTo>
                  <a:pt x="109918" y="9239"/>
                </a:lnTo>
                <a:lnTo>
                  <a:pt x="109918" y="6191"/>
                </a:lnTo>
                <a:lnTo>
                  <a:pt x="111442" y="4667"/>
                </a:lnTo>
                <a:lnTo>
                  <a:pt x="112966" y="4667"/>
                </a:lnTo>
                <a:lnTo>
                  <a:pt x="112966" y="3143"/>
                </a:lnTo>
                <a:lnTo>
                  <a:pt x="114490" y="1619"/>
                </a:lnTo>
                <a:lnTo>
                  <a:pt x="117538" y="1619"/>
                </a:lnTo>
                <a:lnTo>
                  <a:pt x="119062" y="0"/>
                </a:lnTo>
                <a:lnTo>
                  <a:pt x="157257" y="0"/>
                </a:lnTo>
                <a:lnTo>
                  <a:pt x="158781" y="1619"/>
                </a:lnTo>
                <a:lnTo>
                  <a:pt x="161829" y="1619"/>
                </a:lnTo>
                <a:lnTo>
                  <a:pt x="164877" y="4667"/>
                </a:lnTo>
                <a:lnTo>
                  <a:pt x="164877" y="6191"/>
                </a:lnTo>
                <a:lnTo>
                  <a:pt x="166401" y="7715"/>
                </a:lnTo>
                <a:lnTo>
                  <a:pt x="166401" y="9239"/>
                </a:lnTo>
                <a:lnTo>
                  <a:pt x="274796" y="306895"/>
                </a:lnTo>
                <a:lnTo>
                  <a:pt x="276320" y="311467"/>
                </a:lnTo>
                <a:lnTo>
                  <a:pt x="276320" y="319087"/>
                </a:lnTo>
                <a:lnTo>
                  <a:pt x="271653" y="323754"/>
                </a:lnTo>
                <a:lnTo>
                  <a:pt x="241173" y="323754"/>
                </a:lnTo>
                <a:lnTo>
                  <a:pt x="238125" y="322230"/>
                </a:lnTo>
                <a:lnTo>
                  <a:pt x="235077" y="322230"/>
                </a:lnTo>
                <a:lnTo>
                  <a:pt x="233553" y="320611"/>
                </a:lnTo>
                <a:lnTo>
                  <a:pt x="233553" y="319087"/>
                </a:lnTo>
                <a:lnTo>
                  <a:pt x="232029" y="319087"/>
                </a:lnTo>
                <a:lnTo>
                  <a:pt x="232029" y="317563"/>
                </a:lnTo>
                <a:lnTo>
                  <a:pt x="230505" y="316039"/>
                </a:lnTo>
                <a:lnTo>
                  <a:pt x="202977" y="238220"/>
                </a:lnTo>
                <a:lnTo>
                  <a:pt x="192309" y="238220"/>
                </a:lnTo>
                <a:lnTo>
                  <a:pt x="192309" y="204597"/>
                </a:lnTo>
                <a:lnTo>
                  <a:pt x="135826" y="44291"/>
                </a:lnTo>
                <a:lnTo>
                  <a:pt x="80962" y="204597"/>
                </a:lnTo>
                <a:lnTo>
                  <a:pt x="80962" y="238220"/>
                </a:lnTo>
                <a:lnTo>
                  <a:pt x="70199" y="238220"/>
                </a:lnTo>
                <a:lnTo>
                  <a:pt x="44291" y="314515"/>
                </a:lnTo>
                <a:lnTo>
                  <a:pt x="42767" y="316039"/>
                </a:lnTo>
                <a:lnTo>
                  <a:pt x="42767" y="317563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719" y="320611"/>
                </a:lnTo>
                <a:lnTo>
                  <a:pt x="38195" y="322230"/>
                </a:lnTo>
                <a:lnTo>
                  <a:pt x="36671" y="322230"/>
                </a:lnTo>
                <a:lnTo>
                  <a:pt x="35147" y="323754"/>
                </a:lnTo>
                <a:lnTo>
                  <a:pt x="7715" y="323754"/>
                </a:lnTo>
                <a:lnTo>
                  <a:pt x="6191" y="322230"/>
                </a:lnTo>
                <a:lnTo>
                  <a:pt x="3048" y="322230"/>
                </a:lnTo>
                <a:lnTo>
                  <a:pt x="1524" y="320611"/>
                </a:lnTo>
                <a:lnTo>
                  <a:pt x="0" y="319087"/>
                </a:lnTo>
                <a:close/>
              </a:path>
              <a:path w="276860" h="323850">
                <a:moveTo>
                  <a:pt x="80962" y="238220"/>
                </a:moveTo>
                <a:lnTo>
                  <a:pt x="80962" y="204597"/>
                </a:lnTo>
                <a:lnTo>
                  <a:pt x="192309" y="204597"/>
                </a:lnTo>
                <a:lnTo>
                  <a:pt x="192309" y="238220"/>
                </a:lnTo>
                <a:lnTo>
                  <a:pt x="80962" y="238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2206766" y="1172538"/>
            <a:ext cx="732497" cy="318737"/>
          </a:xfrm>
          <a:custGeom>
            <a:avLst/>
            <a:gdLst/>
            <a:ahLst/>
            <a:cxnLst/>
            <a:rect l="l" t="t" r="r" b="b"/>
            <a:pathLst>
              <a:path w="856614" h="372744">
                <a:moveTo>
                  <a:pt x="213652" y="312991"/>
                </a:moveTo>
                <a:lnTo>
                  <a:pt x="212128" y="311467"/>
                </a:lnTo>
                <a:lnTo>
                  <a:pt x="210604" y="306895"/>
                </a:lnTo>
                <a:lnTo>
                  <a:pt x="209080" y="300799"/>
                </a:lnTo>
                <a:lnTo>
                  <a:pt x="180124" y="230606"/>
                </a:lnTo>
                <a:lnTo>
                  <a:pt x="177076" y="221462"/>
                </a:lnTo>
                <a:lnTo>
                  <a:pt x="174028" y="215265"/>
                </a:lnTo>
                <a:lnTo>
                  <a:pt x="169456" y="207645"/>
                </a:lnTo>
                <a:lnTo>
                  <a:pt x="163360" y="195453"/>
                </a:lnTo>
                <a:lnTo>
                  <a:pt x="160312" y="190881"/>
                </a:lnTo>
                <a:lnTo>
                  <a:pt x="151168" y="181737"/>
                </a:lnTo>
                <a:lnTo>
                  <a:pt x="148069" y="178739"/>
                </a:lnTo>
                <a:lnTo>
                  <a:pt x="143446" y="174117"/>
                </a:lnTo>
                <a:lnTo>
                  <a:pt x="138874" y="171069"/>
                </a:lnTo>
                <a:lnTo>
                  <a:pt x="132778" y="169545"/>
                </a:lnTo>
                <a:lnTo>
                  <a:pt x="139636" y="166992"/>
                </a:lnTo>
                <a:lnTo>
                  <a:pt x="146354" y="163982"/>
                </a:lnTo>
                <a:lnTo>
                  <a:pt x="149644" y="162293"/>
                </a:lnTo>
                <a:lnTo>
                  <a:pt x="152692" y="160731"/>
                </a:lnTo>
                <a:lnTo>
                  <a:pt x="182003" y="135636"/>
                </a:lnTo>
                <a:lnTo>
                  <a:pt x="195072" y="96329"/>
                </a:lnTo>
                <a:lnTo>
                  <a:pt x="195364" y="88582"/>
                </a:lnTo>
                <a:lnTo>
                  <a:pt x="195072" y="80606"/>
                </a:lnTo>
                <a:lnTo>
                  <a:pt x="180124" y="39433"/>
                </a:lnTo>
                <a:lnTo>
                  <a:pt x="149644" y="15595"/>
                </a:lnTo>
                <a:lnTo>
                  <a:pt x="149644" y="93154"/>
                </a:lnTo>
                <a:lnTo>
                  <a:pt x="149644" y="100774"/>
                </a:lnTo>
                <a:lnTo>
                  <a:pt x="148018" y="108394"/>
                </a:lnTo>
                <a:lnTo>
                  <a:pt x="146494" y="114592"/>
                </a:lnTo>
                <a:lnTo>
                  <a:pt x="143446" y="122212"/>
                </a:lnTo>
                <a:lnTo>
                  <a:pt x="138874" y="126784"/>
                </a:lnTo>
                <a:lnTo>
                  <a:pt x="134302" y="132880"/>
                </a:lnTo>
                <a:lnTo>
                  <a:pt x="92608" y="147828"/>
                </a:lnTo>
                <a:lnTo>
                  <a:pt x="84010" y="148120"/>
                </a:lnTo>
                <a:lnTo>
                  <a:pt x="42773" y="148120"/>
                </a:lnTo>
                <a:lnTo>
                  <a:pt x="42773" y="39725"/>
                </a:lnTo>
                <a:lnTo>
                  <a:pt x="99250" y="39725"/>
                </a:lnTo>
                <a:lnTo>
                  <a:pt x="103822" y="41249"/>
                </a:lnTo>
                <a:lnTo>
                  <a:pt x="109918" y="41249"/>
                </a:lnTo>
                <a:lnTo>
                  <a:pt x="112966" y="42773"/>
                </a:lnTo>
                <a:lnTo>
                  <a:pt x="122428" y="45847"/>
                </a:lnTo>
                <a:lnTo>
                  <a:pt x="130302" y="50215"/>
                </a:lnTo>
                <a:lnTo>
                  <a:pt x="149301" y="84302"/>
                </a:lnTo>
                <a:lnTo>
                  <a:pt x="149644" y="93154"/>
                </a:lnTo>
                <a:lnTo>
                  <a:pt x="149644" y="15595"/>
                </a:lnTo>
                <a:lnTo>
                  <a:pt x="144614" y="13487"/>
                </a:lnTo>
                <a:lnTo>
                  <a:pt x="136410" y="10388"/>
                </a:lnTo>
                <a:lnTo>
                  <a:pt x="127952" y="7861"/>
                </a:lnTo>
                <a:lnTo>
                  <a:pt x="119062" y="6197"/>
                </a:lnTo>
                <a:lnTo>
                  <a:pt x="114490" y="6197"/>
                </a:lnTo>
                <a:lnTo>
                  <a:pt x="109918" y="4673"/>
                </a:lnTo>
                <a:lnTo>
                  <a:pt x="12192" y="4673"/>
                </a:lnTo>
                <a:lnTo>
                  <a:pt x="9144" y="6197"/>
                </a:lnTo>
                <a:lnTo>
                  <a:pt x="4572" y="7721"/>
                </a:lnTo>
                <a:lnTo>
                  <a:pt x="1524" y="10769"/>
                </a:lnTo>
                <a:lnTo>
                  <a:pt x="0" y="15341"/>
                </a:lnTo>
                <a:lnTo>
                  <a:pt x="0" y="322135"/>
                </a:lnTo>
                <a:lnTo>
                  <a:pt x="1524" y="322135"/>
                </a:lnTo>
                <a:lnTo>
                  <a:pt x="1524" y="323659"/>
                </a:lnTo>
                <a:lnTo>
                  <a:pt x="3048" y="323659"/>
                </a:lnTo>
                <a:lnTo>
                  <a:pt x="4572" y="325285"/>
                </a:lnTo>
                <a:lnTo>
                  <a:pt x="9144" y="325285"/>
                </a:lnTo>
                <a:lnTo>
                  <a:pt x="10668" y="326809"/>
                </a:lnTo>
                <a:lnTo>
                  <a:pt x="32105" y="326809"/>
                </a:lnTo>
                <a:lnTo>
                  <a:pt x="35153" y="325285"/>
                </a:lnTo>
                <a:lnTo>
                  <a:pt x="38201" y="325285"/>
                </a:lnTo>
                <a:lnTo>
                  <a:pt x="39725" y="323659"/>
                </a:lnTo>
                <a:lnTo>
                  <a:pt x="41249" y="323659"/>
                </a:lnTo>
                <a:lnTo>
                  <a:pt x="41249" y="322135"/>
                </a:lnTo>
                <a:lnTo>
                  <a:pt x="42773" y="322135"/>
                </a:lnTo>
                <a:lnTo>
                  <a:pt x="42773" y="181737"/>
                </a:lnTo>
                <a:lnTo>
                  <a:pt x="80873" y="181737"/>
                </a:lnTo>
                <a:lnTo>
                  <a:pt x="90106" y="183261"/>
                </a:lnTo>
                <a:lnTo>
                  <a:pt x="96202" y="186309"/>
                </a:lnTo>
                <a:lnTo>
                  <a:pt x="103822" y="189357"/>
                </a:lnTo>
                <a:lnTo>
                  <a:pt x="109918" y="193929"/>
                </a:lnTo>
                <a:lnTo>
                  <a:pt x="114490" y="198501"/>
                </a:lnTo>
                <a:lnTo>
                  <a:pt x="128206" y="216789"/>
                </a:lnTo>
                <a:lnTo>
                  <a:pt x="130733" y="222592"/>
                </a:lnTo>
                <a:lnTo>
                  <a:pt x="132778" y="226898"/>
                </a:lnTo>
                <a:lnTo>
                  <a:pt x="133540" y="228498"/>
                </a:lnTo>
                <a:lnTo>
                  <a:pt x="136359" y="234683"/>
                </a:lnTo>
                <a:lnTo>
                  <a:pt x="148018" y="264807"/>
                </a:lnTo>
                <a:lnTo>
                  <a:pt x="167932" y="316039"/>
                </a:lnTo>
                <a:lnTo>
                  <a:pt x="169456" y="319087"/>
                </a:lnTo>
                <a:lnTo>
                  <a:pt x="169456" y="320611"/>
                </a:lnTo>
                <a:lnTo>
                  <a:pt x="170980" y="322135"/>
                </a:lnTo>
                <a:lnTo>
                  <a:pt x="170980" y="323659"/>
                </a:lnTo>
                <a:lnTo>
                  <a:pt x="172504" y="323659"/>
                </a:lnTo>
                <a:lnTo>
                  <a:pt x="174002" y="325259"/>
                </a:lnTo>
                <a:lnTo>
                  <a:pt x="175552" y="325285"/>
                </a:lnTo>
                <a:lnTo>
                  <a:pt x="178600" y="326809"/>
                </a:lnTo>
                <a:lnTo>
                  <a:pt x="206032" y="326809"/>
                </a:lnTo>
                <a:lnTo>
                  <a:pt x="209080" y="325285"/>
                </a:lnTo>
                <a:lnTo>
                  <a:pt x="210604" y="325285"/>
                </a:lnTo>
                <a:lnTo>
                  <a:pt x="212128" y="323659"/>
                </a:lnTo>
                <a:lnTo>
                  <a:pt x="213652" y="323659"/>
                </a:lnTo>
                <a:lnTo>
                  <a:pt x="213652" y="312991"/>
                </a:lnTo>
                <a:close/>
              </a:path>
              <a:path w="856614" h="372744">
                <a:moveTo>
                  <a:pt x="579983" y="342049"/>
                </a:moveTo>
                <a:lnTo>
                  <a:pt x="578459" y="339001"/>
                </a:lnTo>
                <a:lnTo>
                  <a:pt x="572363" y="332905"/>
                </a:lnTo>
                <a:lnTo>
                  <a:pt x="569315" y="331381"/>
                </a:lnTo>
                <a:lnTo>
                  <a:pt x="560171" y="328333"/>
                </a:lnTo>
                <a:lnTo>
                  <a:pt x="553974" y="325285"/>
                </a:lnTo>
                <a:lnTo>
                  <a:pt x="549402" y="322135"/>
                </a:lnTo>
                <a:lnTo>
                  <a:pt x="541782" y="317563"/>
                </a:lnTo>
                <a:lnTo>
                  <a:pt x="532638" y="312991"/>
                </a:lnTo>
                <a:lnTo>
                  <a:pt x="525589" y="308203"/>
                </a:lnTo>
                <a:lnTo>
                  <a:pt x="517779" y="302704"/>
                </a:lnTo>
                <a:lnTo>
                  <a:pt x="509498" y="296710"/>
                </a:lnTo>
                <a:lnTo>
                  <a:pt x="500634" y="290131"/>
                </a:lnTo>
                <a:lnTo>
                  <a:pt x="505206" y="284162"/>
                </a:lnTo>
                <a:lnTo>
                  <a:pt x="509778" y="277749"/>
                </a:lnTo>
                <a:lnTo>
                  <a:pt x="528574" y="241630"/>
                </a:lnTo>
                <a:lnTo>
                  <a:pt x="538734" y="200025"/>
                </a:lnTo>
                <a:lnTo>
                  <a:pt x="540258" y="160312"/>
                </a:lnTo>
                <a:lnTo>
                  <a:pt x="539927" y="141452"/>
                </a:lnTo>
                <a:lnTo>
                  <a:pt x="532638" y="91630"/>
                </a:lnTo>
                <a:lnTo>
                  <a:pt x="513778" y="52120"/>
                </a:lnTo>
                <a:lnTo>
                  <a:pt x="496062" y="31915"/>
                </a:lnTo>
                <a:lnTo>
                  <a:pt x="496062" y="163360"/>
                </a:lnTo>
                <a:lnTo>
                  <a:pt x="495782" y="176631"/>
                </a:lnTo>
                <a:lnTo>
                  <a:pt x="488645" y="224942"/>
                </a:lnTo>
                <a:lnTo>
                  <a:pt x="468376" y="262940"/>
                </a:lnTo>
                <a:lnTo>
                  <a:pt x="433539" y="287401"/>
                </a:lnTo>
                <a:lnTo>
                  <a:pt x="398335" y="293116"/>
                </a:lnTo>
                <a:lnTo>
                  <a:pt x="393763" y="293052"/>
                </a:lnTo>
                <a:lnTo>
                  <a:pt x="349478" y="284035"/>
                </a:lnTo>
                <a:lnTo>
                  <a:pt x="318998" y="256514"/>
                </a:lnTo>
                <a:lnTo>
                  <a:pt x="303758" y="215265"/>
                </a:lnTo>
                <a:lnTo>
                  <a:pt x="299466" y="177088"/>
                </a:lnTo>
                <a:lnTo>
                  <a:pt x="299186" y="163360"/>
                </a:lnTo>
                <a:lnTo>
                  <a:pt x="299466" y="150812"/>
                </a:lnTo>
                <a:lnTo>
                  <a:pt x="307238" y="103390"/>
                </a:lnTo>
                <a:lnTo>
                  <a:pt x="327431" y="65620"/>
                </a:lnTo>
                <a:lnTo>
                  <a:pt x="361657" y="41821"/>
                </a:lnTo>
                <a:lnTo>
                  <a:pt x="398335" y="36677"/>
                </a:lnTo>
                <a:lnTo>
                  <a:pt x="411530" y="37249"/>
                </a:lnTo>
                <a:lnTo>
                  <a:pt x="454279" y="50977"/>
                </a:lnTo>
                <a:lnTo>
                  <a:pt x="480060" y="81902"/>
                </a:lnTo>
                <a:lnTo>
                  <a:pt x="493496" y="124777"/>
                </a:lnTo>
                <a:lnTo>
                  <a:pt x="496062" y="163360"/>
                </a:lnTo>
                <a:lnTo>
                  <a:pt x="496062" y="31915"/>
                </a:lnTo>
                <a:lnTo>
                  <a:pt x="461111" y="10845"/>
                </a:lnTo>
                <a:lnTo>
                  <a:pt x="418020" y="596"/>
                </a:lnTo>
                <a:lnTo>
                  <a:pt x="401383" y="0"/>
                </a:lnTo>
                <a:lnTo>
                  <a:pt x="385178" y="558"/>
                </a:lnTo>
                <a:lnTo>
                  <a:pt x="337286" y="10769"/>
                </a:lnTo>
                <a:lnTo>
                  <a:pt x="299783" y="34556"/>
                </a:lnTo>
                <a:lnTo>
                  <a:pt x="273951" y="68770"/>
                </a:lnTo>
                <a:lnTo>
                  <a:pt x="258508" y="113220"/>
                </a:lnTo>
                <a:lnTo>
                  <a:pt x="253365" y="166497"/>
                </a:lnTo>
                <a:lnTo>
                  <a:pt x="253936" y="185597"/>
                </a:lnTo>
                <a:lnTo>
                  <a:pt x="262509" y="236702"/>
                </a:lnTo>
                <a:lnTo>
                  <a:pt x="280123" y="277710"/>
                </a:lnTo>
                <a:lnTo>
                  <a:pt x="307568" y="306705"/>
                </a:lnTo>
                <a:lnTo>
                  <a:pt x="345465" y="324027"/>
                </a:lnTo>
                <a:lnTo>
                  <a:pt x="393763" y="329857"/>
                </a:lnTo>
                <a:lnTo>
                  <a:pt x="406044" y="329565"/>
                </a:lnTo>
                <a:lnTo>
                  <a:pt x="446900" y="321805"/>
                </a:lnTo>
                <a:lnTo>
                  <a:pt x="468376" y="311569"/>
                </a:lnTo>
                <a:lnTo>
                  <a:pt x="468617" y="311543"/>
                </a:lnTo>
                <a:lnTo>
                  <a:pt x="500634" y="337477"/>
                </a:lnTo>
                <a:lnTo>
                  <a:pt x="524002" y="352691"/>
                </a:lnTo>
                <a:lnTo>
                  <a:pt x="531114" y="357289"/>
                </a:lnTo>
                <a:lnTo>
                  <a:pt x="537933" y="360667"/>
                </a:lnTo>
                <a:lnTo>
                  <a:pt x="544461" y="363766"/>
                </a:lnTo>
                <a:lnTo>
                  <a:pt x="550443" y="366293"/>
                </a:lnTo>
                <a:lnTo>
                  <a:pt x="555599" y="367957"/>
                </a:lnTo>
                <a:lnTo>
                  <a:pt x="563219" y="371005"/>
                </a:lnTo>
                <a:lnTo>
                  <a:pt x="569315" y="372529"/>
                </a:lnTo>
                <a:lnTo>
                  <a:pt x="575411" y="372529"/>
                </a:lnTo>
                <a:lnTo>
                  <a:pt x="578459" y="369481"/>
                </a:lnTo>
                <a:lnTo>
                  <a:pt x="578459" y="367957"/>
                </a:lnTo>
                <a:lnTo>
                  <a:pt x="579983" y="366433"/>
                </a:lnTo>
                <a:lnTo>
                  <a:pt x="579983" y="342049"/>
                </a:lnTo>
                <a:close/>
              </a:path>
              <a:path w="856614" h="372744">
                <a:moveTo>
                  <a:pt x="856208" y="9245"/>
                </a:moveTo>
                <a:lnTo>
                  <a:pt x="851636" y="4673"/>
                </a:lnTo>
                <a:lnTo>
                  <a:pt x="848588" y="4673"/>
                </a:lnTo>
                <a:lnTo>
                  <a:pt x="847064" y="3048"/>
                </a:lnTo>
                <a:lnTo>
                  <a:pt x="821055" y="3048"/>
                </a:lnTo>
                <a:lnTo>
                  <a:pt x="819531" y="4673"/>
                </a:lnTo>
                <a:lnTo>
                  <a:pt x="818007" y="4673"/>
                </a:lnTo>
                <a:lnTo>
                  <a:pt x="816483" y="6197"/>
                </a:lnTo>
                <a:lnTo>
                  <a:pt x="814959" y="6197"/>
                </a:lnTo>
                <a:lnTo>
                  <a:pt x="813435" y="7721"/>
                </a:lnTo>
                <a:lnTo>
                  <a:pt x="813435" y="207645"/>
                </a:lnTo>
                <a:lnTo>
                  <a:pt x="813130" y="217703"/>
                </a:lnTo>
                <a:lnTo>
                  <a:pt x="812101" y="227164"/>
                </a:lnTo>
                <a:lnTo>
                  <a:pt x="810221" y="236029"/>
                </a:lnTo>
                <a:lnTo>
                  <a:pt x="807339" y="244322"/>
                </a:lnTo>
                <a:lnTo>
                  <a:pt x="804748" y="252044"/>
                </a:lnTo>
                <a:lnTo>
                  <a:pt x="774496" y="285140"/>
                </a:lnTo>
                <a:lnTo>
                  <a:pt x="734098" y="293179"/>
                </a:lnTo>
                <a:lnTo>
                  <a:pt x="725233" y="292900"/>
                </a:lnTo>
                <a:lnTo>
                  <a:pt x="688657" y="281368"/>
                </a:lnTo>
                <a:lnTo>
                  <a:pt x="664324" y="252044"/>
                </a:lnTo>
                <a:lnTo>
                  <a:pt x="656272" y="204597"/>
                </a:lnTo>
                <a:lnTo>
                  <a:pt x="656272" y="7721"/>
                </a:lnTo>
                <a:lnTo>
                  <a:pt x="654748" y="7721"/>
                </a:lnTo>
                <a:lnTo>
                  <a:pt x="654748" y="6197"/>
                </a:lnTo>
                <a:lnTo>
                  <a:pt x="653224" y="4673"/>
                </a:lnTo>
                <a:lnTo>
                  <a:pt x="650176" y="4673"/>
                </a:lnTo>
                <a:lnTo>
                  <a:pt x="647128" y="3048"/>
                </a:lnTo>
                <a:lnTo>
                  <a:pt x="621131" y="3048"/>
                </a:lnTo>
                <a:lnTo>
                  <a:pt x="619607" y="4673"/>
                </a:lnTo>
                <a:lnTo>
                  <a:pt x="618083" y="4673"/>
                </a:lnTo>
                <a:lnTo>
                  <a:pt x="616559" y="6197"/>
                </a:lnTo>
                <a:lnTo>
                  <a:pt x="615035" y="6197"/>
                </a:lnTo>
                <a:lnTo>
                  <a:pt x="615035" y="7721"/>
                </a:lnTo>
                <a:lnTo>
                  <a:pt x="613511" y="7721"/>
                </a:lnTo>
                <a:lnTo>
                  <a:pt x="613511" y="209169"/>
                </a:lnTo>
                <a:lnTo>
                  <a:pt x="618655" y="250634"/>
                </a:lnTo>
                <a:lnTo>
                  <a:pt x="638124" y="291846"/>
                </a:lnTo>
                <a:lnTo>
                  <a:pt x="672833" y="318135"/>
                </a:lnTo>
                <a:lnTo>
                  <a:pt x="719150" y="329526"/>
                </a:lnTo>
                <a:lnTo>
                  <a:pt x="732574" y="329857"/>
                </a:lnTo>
                <a:lnTo>
                  <a:pt x="746239" y="329311"/>
                </a:lnTo>
                <a:lnTo>
                  <a:pt x="784479" y="322135"/>
                </a:lnTo>
                <a:lnTo>
                  <a:pt x="822579" y="297751"/>
                </a:lnTo>
                <a:lnTo>
                  <a:pt x="847064" y="259562"/>
                </a:lnTo>
                <a:lnTo>
                  <a:pt x="855637" y="220726"/>
                </a:lnTo>
                <a:lnTo>
                  <a:pt x="856208" y="206121"/>
                </a:lnTo>
                <a:lnTo>
                  <a:pt x="856208" y="9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3010678" y="1175145"/>
            <a:ext cx="36924" cy="276926"/>
          </a:xfrm>
          <a:custGeom>
            <a:avLst/>
            <a:gdLst/>
            <a:ahLst/>
            <a:cxnLst/>
            <a:rect l="l" t="t" r="r" b="b"/>
            <a:pathLst>
              <a:path w="43179" h="323850">
                <a:moveTo>
                  <a:pt x="0" y="319087"/>
                </a:moveTo>
                <a:lnTo>
                  <a:pt x="0" y="4667"/>
                </a:lnTo>
                <a:lnTo>
                  <a:pt x="1524" y="4667"/>
                </a:lnTo>
                <a:lnTo>
                  <a:pt x="1524" y="3143"/>
                </a:lnTo>
                <a:lnTo>
                  <a:pt x="3048" y="3143"/>
                </a:lnTo>
                <a:lnTo>
                  <a:pt x="4572" y="1619"/>
                </a:lnTo>
                <a:lnTo>
                  <a:pt x="6096" y="1619"/>
                </a:lnTo>
                <a:lnTo>
                  <a:pt x="9144" y="0"/>
                </a:lnTo>
                <a:lnTo>
                  <a:pt x="35052" y="0"/>
                </a:lnTo>
                <a:lnTo>
                  <a:pt x="36576" y="1619"/>
                </a:lnTo>
                <a:lnTo>
                  <a:pt x="39624" y="1619"/>
                </a:lnTo>
                <a:lnTo>
                  <a:pt x="41243" y="3143"/>
                </a:lnTo>
                <a:lnTo>
                  <a:pt x="41243" y="4667"/>
                </a:lnTo>
                <a:lnTo>
                  <a:pt x="42767" y="4667"/>
                </a:lnTo>
                <a:lnTo>
                  <a:pt x="42767" y="316039"/>
                </a:lnTo>
                <a:lnTo>
                  <a:pt x="42767" y="319087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624" y="320611"/>
                </a:lnTo>
                <a:lnTo>
                  <a:pt x="38100" y="322230"/>
                </a:lnTo>
                <a:lnTo>
                  <a:pt x="35052" y="322230"/>
                </a:lnTo>
                <a:lnTo>
                  <a:pt x="32004" y="323754"/>
                </a:lnTo>
                <a:lnTo>
                  <a:pt x="10668" y="323754"/>
                </a:lnTo>
                <a:lnTo>
                  <a:pt x="9144" y="322230"/>
                </a:lnTo>
                <a:lnTo>
                  <a:pt x="4572" y="322230"/>
                </a:lnTo>
                <a:lnTo>
                  <a:pt x="3048" y="320611"/>
                </a:lnTo>
                <a:lnTo>
                  <a:pt x="1524" y="320611"/>
                </a:lnTo>
                <a:lnTo>
                  <a:pt x="1524" y="319087"/>
                </a:lnTo>
                <a:lnTo>
                  <a:pt x="0" y="319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3086344" y="1176530"/>
            <a:ext cx="206337" cy="275840"/>
          </a:xfrm>
          <a:custGeom>
            <a:avLst/>
            <a:gdLst/>
            <a:ahLst/>
            <a:cxnLst/>
            <a:rect l="l" t="t" r="r" b="b"/>
            <a:pathLst>
              <a:path w="241300" h="322580">
                <a:moveTo>
                  <a:pt x="239649" y="28956"/>
                </a:moveTo>
                <a:lnTo>
                  <a:pt x="239649" y="7620"/>
                </a:lnTo>
                <a:lnTo>
                  <a:pt x="241173" y="9144"/>
                </a:lnTo>
                <a:lnTo>
                  <a:pt x="241173" y="25908"/>
                </a:lnTo>
                <a:lnTo>
                  <a:pt x="239649" y="28956"/>
                </a:lnTo>
                <a:close/>
              </a:path>
              <a:path w="241300" h="322580">
                <a:moveTo>
                  <a:pt x="236601" y="33528"/>
                </a:moveTo>
                <a:lnTo>
                  <a:pt x="236601" y="1524"/>
                </a:lnTo>
                <a:lnTo>
                  <a:pt x="239649" y="4572"/>
                </a:lnTo>
                <a:lnTo>
                  <a:pt x="239649" y="30480"/>
                </a:lnTo>
                <a:lnTo>
                  <a:pt x="238125" y="32004"/>
                </a:lnTo>
                <a:lnTo>
                  <a:pt x="238125" y="33528"/>
                </a:lnTo>
                <a:lnTo>
                  <a:pt x="236601" y="33528"/>
                </a:lnTo>
                <a:close/>
              </a:path>
              <a:path w="241300" h="322580">
                <a:moveTo>
                  <a:pt x="1619" y="28956"/>
                </a:moveTo>
                <a:lnTo>
                  <a:pt x="1619" y="4572"/>
                </a:lnTo>
                <a:lnTo>
                  <a:pt x="6191" y="0"/>
                </a:lnTo>
                <a:lnTo>
                  <a:pt x="236601" y="0"/>
                </a:lnTo>
                <a:lnTo>
                  <a:pt x="236601" y="35052"/>
                </a:lnTo>
                <a:lnTo>
                  <a:pt x="142017" y="35052"/>
                </a:lnTo>
                <a:lnTo>
                  <a:pt x="142017" y="317468"/>
                </a:lnTo>
                <a:lnTo>
                  <a:pt x="140493" y="317468"/>
                </a:lnTo>
                <a:lnTo>
                  <a:pt x="140493" y="318992"/>
                </a:lnTo>
                <a:lnTo>
                  <a:pt x="138969" y="318992"/>
                </a:lnTo>
                <a:lnTo>
                  <a:pt x="137445" y="320611"/>
                </a:lnTo>
                <a:lnTo>
                  <a:pt x="134302" y="320611"/>
                </a:lnTo>
                <a:lnTo>
                  <a:pt x="131254" y="322135"/>
                </a:lnTo>
                <a:lnTo>
                  <a:pt x="111442" y="322135"/>
                </a:lnTo>
                <a:lnTo>
                  <a:pt x="108394" y="320611"/>
                </a:lnTo>
                <a:lnTo>
                  <a:pt x="103822" y="320611"/>
                </a:lnTo>
                <a:lnTo>
                  <a:pt x="102298" y="318992"/>
                </a:lnTo>
                <a:lnTo>
                  <a:pt x="100774" y="318992"/>
                </a:lnTo>
                <a:lnTo>
                  <a:pt x="100774" y="317468"/>
                </a:lnTo>
                <a:lnTo>
                  <a:pt x="99250" y="317468"/>
                </a:lnTo>
                <a:lnTo>
                  <a:pt x="99250" y="35052"/>
                </a:lnTo>
                <a:lnTo>
                  <a:pt x="6191" y="35052"/>
                </a:lnTo>
                <a:lnTo>
                  <a:pt x="4667" y="33528"/>
                </a:lnTo>
                <a:lnTo>
                  <a:pt x="3143" y="33528"/>
                </a:lnTo>
                <a:lnTo>
                  <a:pt x="3143" y="30480"/>
                </a:lnTo>
                <a:lnTo>
                  <a:pt x="1619" y="28956"/>
                </a:lnTo>
                <a:close/>
              </a:path>
              <a:path w="241300" h="322580">
                <a:moveTo>
                  <a:pt x="0" y="21336"/>
                </a:moveTo>
                <a:lnTo>
                  <a:pt x="0" y="15240"/>
                </a:lnTo>
                <a:lnTo>
                  <a:pt x="1619" y="12192"/>
                </a:lnTo>
                <a:lnTo>
                  <a:pt x="1619" y="24384"/>
                </a:lnTo>
                <a:lnTo>
                  <a:pt x="0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3331739" y="1175145"/>
            <a:ext cx="630415" cy="279641"/>
          </a:xfrm>
          <a:custGeom>
            <a:avLst/>
            <a:gdLst/>
            <a:ahLst/>
            <a:cxnLst/>
            <a:rect l="l" t="t" r="r" b="b"/>
            <a:pathLst>
              <a:path w="737235" h="327025">
                <a:moveTo>
                  <a:pt x="178511" y="294703"/>
                </a:moveTo>
                <a:lnTo>
                  <a:pt x="176974" y="291655"/>
                </a:lnTo>
                <a:lnTo>
                  <a:pt x="175450" y="290131"/>
                </a:lnTo>
                <a:lnTo>
                  <a:pt x="175450" y="288607"/>
                </a:lnTo>
                <a:lnTo>
                  <a:pt x="173926" y="288607"/>
                </a:lnTo>
                <a:lnTo>
                  <a:pt x="172402" y="287083"/>
                </a:lnTo>
                <a:lnTo>
                  <a:pt x="42672" y="287083"/>
                </a:lnTo>
                <a:lnTo>
                  <a:pt x="42672" y="172593"/>
                </a:lnTo>
                <a:lnTo>
                  <a:pt x="152590" y="172593"/>
                </a:lnTo>
                <a:lnTo>
                  <a:pt x="152590" y="171069"/>
                </a:lnTo>
                <a:lnTo>
                  <a:pt x="155638" y="171069"/>
                </a:lnTo>
                <a:lnTo>
                  <a:pt x="155638" y="169545"/>
                </a:lnTo>
                <a:lnTo>
                  <a:pt x="157162" y="168021"/>
                </a:lnTo>
                <a:lnTo>
                  <a:pt x="157162" y="166497"/>
                </a:lnTo>
                <a:lnTo>
                  <a:pt x="158686" y="164973"/>
                </a:lnTo>
                <a:lnTo>
                  <a:pt x="158686" y="145072"/>
                </a:lnTo>
                <a:lnTo>
                  <a:pt x="157162" y="143548"/>
                </a:lnTo>
                <a:lnTo>
                  <a:pt x="157162" y="142024"/>
                </a:lnTo>
                <a:lnTo>
                  <a:pt x="155638" y="140500"/>
                </a:lnTo>
                <a:lnTo>
                  <a:pt x="155638" y="138976"/>
                </a:lnTo>
                <a:lnTo>
                  <a:pt x="154114" y="138976"/>
                </a:lnTo>
                <a:lnTo>
                  <a:pt x="152590" y="137452"/>
                </a:lnTo>
                <a:lnTo>
                  <a:pt x="42672" y="137452"/>
                </a:lnTo>
                <a:lnTo>
                  <a:pt x="42672" y="36677"/>
                </a:lnTo>
                <a:lnTo>
                  <a:pt x="170878" y="36677"/>
                </a:lnTo>
                <a:lnTo>
                  <a:pt x="173926" y="33629"/>
                </a:lnTo>
                <a:lnTo>
                  <a:pt x="173926" y="32105"/>
                </a:lnTo>
                <a:lnTo>
                  <a:pt x="175450" y="30581"/>
                </a:lnTo>
                <a:lnTo>
                  <a:pt x="175450" y="29057"/>
                </a:lnTo>
                <a:lnTo>
                  <a:pt x="176974" y="27533"/>
                </a:lnTo>
                <a:lnTo>
                  <a:pt x="176974" y="10769"/>
                </a:lnTo>
                <a:lnTo>
                  <a:pt x="175450" y="9245"/>
                </a:lnTo>
                <a:lnTo>
                  <a:pt x="175450" y="6197"/>
                </a:lnTo>
                <a:lnTo>
                  <a:pt x="172402" y="3149"/>
                </a:lnTo>
                <a:lnTo>
                  <a:pt x="172402" y="1625"/>
                </a:lnTo>
                <a:lnTo>
                  <a:pt x="12192" y="1625"/>
                </a:lnTo>
                <a:lnTo>
                  <a:pt x="9144" y="3149"/>
                </a:lnTo>
                <a:lnTo>
                  <a:pt x="4572" y="4673"/>
                </a:lnTo>
                <a:lnTo>
                  <a:pt x="1524" y="7721"/>
                </a:lnTo>
                <a:lnTo>
                  <a:pt x="0" y="12293"/>
                </a:lnTo>
                <a:lnTo>
                  <a:pt x="0" y="311467"/>
                </a:lnTo>
                <a:lnTo>
                  <a:pt x="1524" y="316039"/>
                </a:lnTo>
                <a:lnTo>
                  <a:pt x="4572" y="319087"/>
                </a:lnTo>
                <a:lnTo>
                  <a:pt x="9144" y="320611"/>
                </a:lnTo>
                <a:lnTo>
                  <a:pt x="12192" y="322237"/>
                </a:lnTo>
                <a:lnTo>
                  <a:pt x="42672" y="322237"/>
                </a:lnTo>
                <a:lnTo>
                  <a:pt x="172402" y="322237"/>
                </a:lnTo>
                <a:lnTo>
                  <a:pt x="173926" y="320611"/>
                </a:lnTo>
                <a:lnTo>
                  <a:pt x="175450" y="320611"/>
                </a:lnTo>
                <a:lnTo>
                  <a:pt x="175450" y="319087"/>
                </a:lnTo>
                <a:lnTo>
                  <a:pt x="176974" y="317563"/>
                </a:lnTo>
                <a:lnTo>
                  <a:pt x="176974" y="316039"/>
                </a:lnTo>
                <a:lnTo>
                  <a:pt x="178511" y="314515"/>
                </a:lnTo>
                <a:lnTo>
                  <a:pt x="178511" y="294703"/>
                </a:lnTo>
                <a:close/>
              </a:path>
              <a:path w="737235" h="327025">
                <a:moveTo>
                  <a:pt x="450151" y="16865"/>
                </a:moveTo>
                <a:lnTo>
                  <a:pt x="448627" y="13817"/>
                </a:lnTo>
                <a:lnTo>
                  <a:pt x="448627" y="6197"/>
                </a:lnTo>
                <a:lnTo>
                  <a:pt x="444055" y="1625"/>
                </a:lnTo>
                <a:lnTo>
                  <a:pt x="213652" y="1625"/>
                </a:lnTo>
                <a:lnTo>
                  <a:pt x="213652" y="3149"/>
                </a:lnTo>
                <a:lnTo>
                  <a:pt x="210604" y="6197"/>
                </a:lnTo>
                <a:lnTo>
                  <a:pt x="210604" y="10769"/>
                </a:lnTo>
                <a:lnTo>
                  <a:pt x="209080" y="13817"/>
                </a:lnTo>
                <a:lnTo>
                  <a:pt x="209080" y="26009"/>
                </a:lnTo>
                <a:lnTo>
                  <a:pt x="210604" y="27533"/>
                </a:lnTo>
                <a:lnTo>
                  <a:pt x="210604" y="32105"/>
                </a:lnTo>
                <a:lnTo>
                  <a:pt x="212128" y="33629"/>
                </a:lnTo>
                <a:lnTo>
                  <a:pt x="212128" y="35153"/>
                </a:lnTo>
                <a:lnTo>
                  <a:pt x="213652" y="35153"/>
                </a:lnTo>
                <a:lnTo>
                  <a:pt x="213652" y="36677"/>
                </a:lnTo>
                <a:lnTo>
                  <a:pt x="308229" y="36677"/>
                </a:lnTo>
                <a:lnTo>
                  <a:pt x="308229" y="319087"/>
                </a:lnTo>
                <a:lnTo>
                  <a:pt x="309753" y="320611"/>
                </a:lnTo>
                <a:lnTo>
                  <a:pt x="311277" y="320611"/>
                </a:lnTo>
                <a:lnTo>
                  <a:pt x="312801" y="322237"/>
                </a:lnTo>
                <a:lnTo>
                  <a:pt x="315849" y="322237"/>
                </a:lnTo>
                <a:lnTo>
                  <a:pt x="318897" y="323761"/>
                </a:lnTo>
                <a:lnTo>
                  <a:pt x="340334" y="323761"/>
                </a:lnTo>
                <a:lnTo>
                  <a:pt x="341858" y="322237"/>
                </a:lnTo>
                <a:lnTo>
                  <a:pt x="346430" y="322237"/>
                </a:lnTo>
                <a:lnTo>
                  <a:pt x="347954" y="320611"/>
                </a:lnTo>
                <a:lnTo>
                  <a:pt x="349478" y="320611"/>
                </a:lnTo>
                <a:lnTo>
                  <a:pt x="349478" y="319087"/>
                </a:lnTo>
                <a:lnTo>
                  <a:pt x="351002" y="319087"/>
                </a:lnTo>
                <a:lnTo>
                  <a:pt x="351002" y="36677"/>
                </a:lnTo>
                <a:lnTo>
                  <a:pt x="444055" y="36677"/>
                </a:lnTo>
                <a:lnTo>
                  <a:pt x="445579" y="35153"/>
                </a:lnTo>
                <a:lnTo>
                  <a:pt x="447103" y="35153"/>
                </a:lnTo>
                <a:lnTo>
                  <a:pt x="447103" y="33629"/>
                </a:lnTo>
                <a:lnTo>
                  <a:pt x="448627" y="32105"/>
                </a:lnTo>
                <a:lnTo>
                  <a:pt x="448627" y="26009"/>
                </a:lnTo>
                <a:lnTo>
                  <a:pt x="450151" y="22961"/>
                </a:lnTo>
                <a:lnTo>
                  <a:pt x="450151" y="16865"/>
                </a:lnTo>
                <a:close/>
              </a:path>
              <a:path w="737235" h="327025">
                <a:moveTo>
                  <a:pt x="737044" y="4673"/>
                </a:moveTo>
                <a:lnTo>
                  <a:pt x="735520" y="4673"/>
                </a:lnTo>
                <a:lnTo>
                  <a:pt x="735520" y="3149"/>
                </a:lnTo>
                <a:lnTo>
                  <a:pt x="733996" y="1625"/>
                </a:lnTo>
                <a:lnTo>
                  <a:pt x="730948" y="1625"/>
                </a:lnTo>
                <a:lnTo>
                  <a:pt x="729424" y="0"/>
                </a:lnTo>
                <a:lnTo>
                  <a:pt x="703516" y="0"/>
                </a:lnTo>
                <a:lnTo>
                  <a:pt x="700468" y="1625"/>
                </a:lnTo>
                <a:lnTo>
                  <a:pt x="698944" y="1625"/>
                </a:lnTo>
                <a:lnTo>
                  <a:pt x="697420" y="3149"/>
                </a:lnTo>
                <a:lnTo>
                  <a:pt x="695896" y="3149"/>
                </a:lnTo>
                <a:lnTo>
                  <a:pt x="695896" y="4673"/>
                </a:lnTo>
                <a:lnTo>
                  <a:pt x="694372" y="4673"/>
                </a:lnTo>
                <a:lnTo>
                  <a:pt x="694372" y="204597"/>
                </a:lnTo>
                <a:lnTo>
                  <a:pt x="694080" y="214655"/>
                </a:lnTo>
                <a:lnTo>
                  <a:pt x="682663" y="256146"/>
                </a:lnTo>
                <a:lnTo>
                  <a:pt x="650087" y="285559"/>
                </a:lnTo>
                <a:lnTo>
                  <a:pt x="616458" y="290131"/>
                </a:lnTo>
                <a:lnTo>
                  <a:pt x="607580" y="289852"/>
                </a:lnTo>
                <a:lnTo>
                  <a:pt x="570166" y="278320"/>
                </a:lnTo>
                <a:lnTo>
                  <a:pt x="543217" y="241274"/>
                </a:lnTo>
                <a:lnTo>
                  <a:pt x="537121" y="201549"/>
                </a:lnTo>
                <a:lnTo>
                  <a:pt x="537121" y="4673"/>
                </a:lnTo>
                <a:lnTo>
                  <a:pt x="534073" y="1625"/>
                </a:lnTo>
                <a:lnTo>
                  <a:pt x="531025" y="1625"/>
                </a:lnTo>
                <a:lnTo>
                  <a:pt x="529501" y="0"/>
                </a:lnTo>
                <a:lnTo>
                  <a:pt x="503593" y="0"/>
                </a:lnTo>
                <a:lnTo>
                  <a:pt x="500545" y="1625"/>
                </a:lnTo>
                <a:lnTo>
                  <a:pt x="499021" y="1625"/>
                </a:lnTo>
                <a:lnTo>
                  <a:pt x="494449" y="6197"/>
                </a:lnTo>
                <a:lnTo>
                  <a:pt x="494449" y="206121"/>
                </a:lnTo>
                <a:lnTo>
                  <a:pt x="495020" y="220726"/>
                </a:lnTo>
                <a:lnTo>
                  <a:pt x="503593" y="259562"/>
                </a:lnTo>
                <a:lnTo>
                  <a:pt x="527977" y="296227"/>
                </a:lnTo>
                <a:lnTo>
                  <a:pt x="564642" y="319087"/>
                </a:lnTo>
                <a:lnTo>
                  <a:pt x="613410" y="326809"/>
                </a:lnTo>
                <a:lnTo>
                  <a:pt x="627786" y="326263"/>
                </a:lnTo>
                <a:lnTo>
                  <a:pt x="665327" y="319087"/>
                </a:lnTo>
                <a:lnTo>
                  <a:pt x="703516" y="294703"/>
                </a:lnTo>
                <a:lnTo>
                  <a:pt x="727900" y="256514"/>
                </a:lnTo>
                <a:lnTo>
                  <a:pt x="736473" y="217678"/>
                </a:lnTo>
                <a:lnTo>
                  <a:pt x="737044" y="203073"/>
                </a:lnTo>
                <a:lnTo>
                  <a:pt x="737044" y="4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4035133" y="1175145"/>
            <a:ext cx="442539" cy="276926"/>
          </a:xfrm>
          <a:custGeom>
            <a:avLst/>
            <a:gdLst/>
            <a:ahLst/>
            <a:cxnLst/>
            <a:rect l="l" t="t" r="r" b="b"/>
            <a:pathLst>
              <a:path w="517525" h="323850">
                <a:moveTo>
                  <a:pt x="213652" y="312991"/>
                </a:moveTo>
                <a:lnTo>
                  <a:pt x="212128" y="309943"/>
                </a:lnTo>
                <a:lnTo>
                  <a:pt x="212128" y="308419"/>
                </a:lnTo>
                <a:lnTo>
                  <a:pt x="210604" y="303847"/>
                </a:lnTo>
                <a:lnTo>
                  <a:pt x="207556" y="297751"/>
                </a:lnTo>
                <a:lnTo>
                  <a:pt x="178498" y="227558"/>
                </a:lnTo>
                <a:lnTo>
                  <a:pt x="175450" y="218414"/>
                </a:lnTo>
                <a:lnTo>
                  <a:pt x="172402" y="212217"/>
                </a:lnTo>
                <a:lnTo>
                  <a:pt x="169354" y="204597"/>
                </a:lnTo>
                <a:lnTo>
                  <a:pt x="166306" y="198501"/>
                </a:lnTo>
                <a:lnTo>
                  <a:pt x="161734" y="192405"/>
                </a:lnTo>
                <a:lnTo>
                  <a:pt x="155638" y="183261"/>
                </a:lnTo>
                <a:lnTo>
                  <a:pt x="151066" y="178689"/>
                </a:lnTo>
                <a:lnTo>
                  <a:pt x="146494" y="175641"/>
                </a:lnTo>
                <a:lnTo>
                  <a:pt x="141922" y="171069"/>
                </a:lnTo>
                <a:lnTo>
                  <a:pt x="137350" y="168021"/>
                </a:lnTo>
                <a:lnTo>
                  <a:pt x="132778" y="166497"/>
                </a:lnTo>
                <a:lnTo>
                  <a:pt x="139598" y="163944"/>
                </a:lnTo>
                <a:lnTo>
                  <a:pt x="146113" y="160934"/>
                </a:lnTo>
                <a:lnTo>
                  <a:pt x="149542" y="159029"/>
                </a:lnTo>
                <a:lnTo>
                  <a:pt x="152069" y="157632"/>
                </a:lnTo>
                <a:lnTo>
                  <a:pt x="157162" y="154216"/>
                </a:lnTo>
                <a:lnTo>
                  <a:pt x="163474" y="150520"/>
                </a:lnTo>
                <a:lnTo>
                  <a:pt x="168783" y="146405"/>
                </a:lnTo>
                <a:lnTo>
                  <a:pt x="173240" y="141998"/>
                </a:lnTo>
                <a:lnTo>
                  <a:pt x="176974" y="137452"/>
                </a:lnTo>
                <a:lnTo>
                  <a:pt x="181267" y="132588"/>
                </a:lnTo>
                <a:lnTo>
                  <a:pt x="193573" y="93281"/>
                </a:lnTo>
                <a:lnTo>
                  <a:pt x="193840" y="85534"/>
                </a:lnTo>
                <a:lnTo>
                  <a:pt x="193548" y="77558"/>
                </a:lnTo>
                <a:lnTo>
                  <a:pt x="179743" y="36322"/>
                </a:lnTo>
                <a:lnTo>
                  <a:pt x="149542" y="13106"/>
                </a:lnTo>
                <a:lnTo>
                  <a:pt x="149542" y="90106"/>
                </a:lnTo>
                <a:lnTo>
                  <a:pt x="149542" y="97726"/>
                </a:lnTo>
                <a:lnTo>
                  <a:pt x="148018" y="105346"/>
                </a:lnTo>
                <a:lnTo>
                  <a:pt x="144970" y="111544"/>
                </a:lnTo>
                <a:lnTo>
                  <a:pt x="143446" y="119164"/>
                </a:lnTo>
                <a:lnTo>
                  <a:pt x="128206" y="134404"/>
                </a:lnTo>
                <a:lnTo>
                  <a:pt x="120497" y="137452"/>
                </a:lnTo>
                <a:lnTo>
                  <a:pt x="112877" y="140500"/>
                </a:lnTo>
                <a:lnTo>
                  <a:pt x="42672" y="145072"/>
                </a:lnTo>
                <a:lnTo>
                  <a:pt x="42672" y="36677"/>
                </a:lnTo>
                <a:lnTo>
                  <a:pt x="99161" y="36677"/>
                </a:lnTo>
                <a:lnTo>
                  <a:pt x="103733" y="38201"/>
                </a:lnTo>
                <a:lnTo>
                  <a:pt x="108305" y="38201"/>
                </a:lnTo>
                <a:lnTo>
                  <a:pt x="144399" y="65252"/>
                </a:lnTo>
                <a:lnTo>
                  <a:pt x="149542" y="90106"/>
                </a:lnTo>
                <a:lnTo>
                  <a:pt x="149542" y="13106"/>
                </a:lnTo>
                <a:lnTo>
                  <a:pt x="143903" y="10439"/>
                </a:lnTo>
                <a:lnTo>
                  <a:pt x="136017" y="7340"/>
                </a:lnTo>
                <a:lnTo>
                  <a:pt x="127241" y="4813"/>
                </a:lnTo>
                <a:lnTo>
                  <a:pt x="117449" y="3149"/>
                </a:lnTo>
                <a:lnTo>
                  <a:pt x="114401" y="3149"/>
                </a:lnTo>
                <a:lnTo>
                  <a:pt x="108305" y="1625"/>
                </a:lnTo>
                <a:lnTo>
                  <a:pt x="10668" y="1625"/>
                </a:lnTo>
                <a:lnTo>
                  <a:pt x="4572" y="4673"/>
                </a:lnTo>
                <a:lnTo>
                  <a:pt x="1524" y="7721"/>
                </a:lnTo>
                <a:lnTo>
                  <a:pt x="0" y="12293"/>
                </a:lnTo>
                <a:lnTo>
                  <a:pt x="0" y="319087"/>
                </a:lnTo>
                <a:lnTo>
                  <a:pt x="1524" y="320611"/>
                </a:lnTo>
                <a:lnTo>
                  <a:pt x="4572" y="322237"/>
                </a:lnTo>
                <a:lnTo>
                  <a:pt x="7620" y="322237"/>
                </a:lnTo>
                <a:lnTo>
                  <a:pt x="10668" y="323761"/>
                </a:lnTo>
                <a:lnTo>
                  <a:pt x="30480" y="323761"/>
                </a:lnTo>
                <a:lnTo>
                  <a:pt x="33528" y="322237"/>
                </a:lnTo>
                <a:lnTo>
                  <a:pt x="38100" y="322237"/>
                </a:lnTo>
                <a:lnTo>
                  <a:pt x="39624" y="320611"/>
                </a:lnTo>
                <a:lnTo>
                  <a:pt x="42672" y="317563"/>
                </a:lnTo>
                <a:lnTo>
                  <a:pt x="42672" y="178689"/>
                </a:lnTo>
                <a:lnTo>
                  <a:pt x="70205" y="178689"/>
                </a:lnTo>
                <a:lnTo>
                  <a:pt x="77685" y="178981"/>
                </a:lnTo>
                <a:lnTo>
                  <a:pt x="114401" y="195453"/>
                </a:lnTo>
                <a:lnTo>
                  <a:pt x="126682" y="213741"/>
                </a:lnTo>
                <a:lnTo>
                  <a:pt x="129857" y="219544"/>
                </a:lnTo>
                <a:lnTo>
                  <a:pt x="132588" y="225450"/>
                </a:lnTo>
                <a:lnTo>
                  <a:pt x="132778" y="225933"/>
                </a:lnTo>
                <a:lnTo>
                  <a:pt x="135051" y="231635"/>
                </a:lnTo>
                <a:lnTo>
                  <a:pt x="137350" y="238226"/>
                </a:lnTo>
                <a:lnTo>
                  <a:pt x="167830" y="312991"/>
                </a:lnTo>
                <a:lnTo>
                  <a:pt x="167830" y="316039"/>
                </a:lnTo>
                <a:lnTo>
                  <a:pt x="169354" y="317563"/>
                </a:lnTo>
                <a:lnTo>
                  <a:pt x="169354" y="319087"/>
                </a:lnTo>
                <a:lnTo>
                  <a:pt x="170878" y="320611"/>
                </a:lnTo>
                <a:lnTo>
                  <a:pt x="172402" y="320611"/>
                </a:lnTo>
                <a:lnTo>
                  <a:pt x="173926" y="322237"/>
                </a:lnTo>
                <a:lnTo>
                  <a:pt x="175450" y="322237"/>
                </a:lnTo>
                <a:lnTo>
                  <a:pt x="176974" y="323761"/>
                </a:lnTo>
                <a:lnTo>
                  <a:pt x="206032" y="323761"/>
                </a:lnTo>
                <a:lnTo>
                  <a:pt x="207556" y="322237"/>
                </a:lnTo>
                <a:lnTo>
                  <a:pt x="209080" y="322237"/>
                </a:lnTo>
                <a:lnTo>
                  <a:pt x="210604" y="320611"/>
                </a:lnTo>
                <a:lnTo>
                  <a:pt x="212128" y="320611"/>
                </a:lnTo>
                <a:lnTo>
                  <a:pt x="212128" y="319087"/>
                </a:lnTo>
                <a:lnTo>
                  <a:pt x="213652" y="319087"/>
                </a:lnTo>
                <a:lnTo>
                  <a:pt x="213652" y="312991"/>
                </a:lnTo>
                <a:close/>
              </a:path>
              <a:path w="517525" h="323850">
                <a:moveTo>
                  <a:pt x="517309" y="311467"/>
                </a:moveTo>
                <a:lnTo>
                  <a:pt x="515785" y="306895"/>
                </a:lnTo>
                <a:lnTo>
                  <a:pt x="433387" y="80645"/>
                </a:lnTo>
                <a:lnTo>
                  <a:pt x="433387" y="204597"/>
                </a:lnTo>
                <a:lnTo>
                  <a:pt x="321945" y="204597"/>
                </a:lnTo>
                <a:lnTo>
                  <a:pt x="376910" y="44297"/>
                </a:lnTo>
                <a:lnTo>
                  <a:pt x="433387" y="204597"/>
                </a:lnTo>
                <a:lnTo>
                  <a:pt x="433387" y="80645"/>
                </a:lnTo>
                <a:lnTo>
                  <a:pt x="407390" y="9245"/>
                </a:lnTo>
                <a:lnTo>
                  <a:pt x="407390" y="7721"/>
                </a:lnTo>
                <a:lnTo>
                  <a:pt x="405866" y="6197"/>
                </a:lnTo>
                <a:lnTo>
                  <a:pt x="405866" y="4673"/>
                </a:lnTo>
                <a:lnTo>
                  <a:pt x="402818" y="1625"/>
                </a:lnTo>
                <a:lnTo>
                  <a:pt x="399770" y="1625"/>
                </a:lnTo>
                <a:lnTo>
                  <a:pt x="398246" y="0"/>
                </a:lnTo>
                <a:lnTo>
                  <a:pt x="360146" y="0"/>
                </a:lnTo>
                <a:lnTo>
                  <a:pt x="358622" y="1625"/>
                </a:lnTo>
                <a:lnTo>
                  <a:pt x="357098" y="1625"/>
                </a:lnTo>
                <a:lnTo>
                  <a:pt x="354050" y="3149"/>
                </a:lnTo>
                <a:lnTo>
                  <a:pt x="354050" y="4673"/>
                </a:lnTo>
                <a:lnTo>
                  <a:pt x="352526" y="4673"/>
                </a:lnTo>
                <a:lnTo>
                  <a:pt x="352526" y="6197"/>
                </a:lnTo>
                <a:lnTo>
                  <a:pt x="351002" y="9245"/>
                </a:lnTo>
                <a:lnTo>
                  <a:pt x="244132" y="306895"/>
                </a:lnTo>
                <a:lnTo>
                  <a:pt x="241084" y="312991"/>
                </a:lnTo>
                <a:lnTo>
                  <a:pt x="241084" y="317563"/>
                </a:lnTo>
                <a:lnTo>
                  <a:pt x="242608" y="319087"/>
                </a:lnTo>
                <a:lnTo>
                  <a:pt x="242608" y="320611"/>
                </a:lnTo>
                <a:lnTo>
                  <a:pt x="244132" y="322237"/>
                </a:lnTo>
                <a:lnTo>
                  <a:pt x="247180" y="322237"/>
                </a:lnTo>
                <a:lnTo>
                  <a:pt x="250228" y="323761"/>
                </a:lnTo>
                <a:lnTo>
                  <a:pt x="276136" y="323761"/>
                </a:lnTo>
                <a:lnTo>
                  <a:pt x="277749" y="322237"/>
                </a:lnTo>
                <a:lnTo>
                  <a:pt x="279273" y="322237"/>
                </a:lnTo>
                <a:lnTo>
                  <a:pt x="280797" y="320611"/>
                </a:lnTo>
                <a:lnTo>
                  <a:pt x="282321" y="320611"/>
                </a:lnTo>
                <a:lnTo>
                  <a:pt x="282321" y="319087"/>
                </a:lnTo>
                <a:lnTo>
                  <a:pt x="283845" y="317563"/>
                </a:lnTo>
                <a:lnTo>
                  <a:pt x="283845" y="316039"/>
                </a:lnTo>
                <a:lnTo>
                  <a:pt x="285369" y="314515"/>
                </a:lnTo>
                <a:lnTo>
                  <a:pt x="311277" y="238226"/>
                </a:lnTo>
                <a:lnTo>
                  <a:pt x="321945" y="238226"/>
                </a:lnTo>
                <a:lnTo>
                  <a:pt x="433387" y="238226"/>
                </a:lnTo>
                <a:lnTo>
                  <a:pt x="444055" y="238226"/>
                </a:lnTo>
                <a:lnTo>
                  <a:pt x="471487" y="316039"/>
                </a:lnTo>
                <a:lnTo>
                  <a:pt x="473011" y="317563"/>
                </a:lnTo>
                <a:lnTo>
                  <a:pt x="473011" y="319087"/>
                </a:lnTo>
                <a:lnTo>
                  <a:pt x="474535" y="319087"/>
                </a:lnTo>
                <a:lnTo>
                  <a:pt x="474535" y="320611"/>
                </a:lnTo>
                <a:lnTo>
                  <a:pt x="476059" y="322237"/>
                </a:lnTo>
                <a:lnTo>
                  <a:pt x="479107" y="322237"/>
                </a:lnTo>
                <a:lnTo>
                  <a:pt x="482257" y="323761"/>
                </a:lnTo>
                <a:lnTo>
                  <a:pt x="512737" y="323761"/>
                </a:lnTo>
                <a:lnTo>
                  <a:pt x="514261" y="322237"/>
                </a:lnTo>
                <a:lnTo>
                  <a:pt x="515785" y="320611"/>
                </a:lnTo>
                <a:lnTo>
                  <a:pt x="517309" y="319087"/>
                </a:lnTo>
                <a:lnTo>
                  <a:pt x="517309" y="311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4619783" y="1176530"/>
            <a:ext cx="299189" cy="275840"/>
          </a:xfrm>
          <a:custGeom>
            <a:avLst/>
            <a:gdLst/>
            <a:ahLst/>
            <a:cxnLst/>
            <a:rect l="l" t="t" r="r" b="b"/>
            <a:pathLst>
              <a:path w="349885" h="322580">
                <a:moveTo>
                  <a:pt x="0" y="315944"/>
                </a:moveTo>
                <a:lnTo>
                  <a:pt x="0" y="12192"/>
                </a:lnTo>
                <a:lnTo>
                  <a:pt x="3048" y="7620"/>
                </a:lnTo>
                <a:lnTo>
                  <a:pt x="9144" y="1524"/>
                </a:lnTo>
                <a:lnTo>
                  <a:pt x="13716" y="0"/>
                </a:lnTo>
                <a:lnTo>
                  <a:pt x="53435" y="0"/>
                </a:lnTo>
                <a:lnTo>
                  <a:pt x="58007" y="1524"/>
                </a:lnTo>
                <a:lnTo>
                  <a:pt x="62579" y="1524"/>
                </a:lnTo>
                <a:lnTo>
                  <a:pt x="65627" y="3048"/>
                </a:lnTo>
                <a:lnTo>
                  <a:pt x="68675" y="6096"/>
                </a:lnTo>
                <a:lnTo>
                  <a:pt x="71723" y="7620"/>
                </a:lnTo>
                <a:lnTo>
                  <a:pt x="73247" y="10668"/>
                </a:lnTo>
                <a:lnTo>
                  <a:pt x="76295" y="13716"/>
                </a:lnTo>
                <a:lnTo>
                  <a:pt x="77819" y="16764"/>
                </a:lnTo>
                <a:lnTo>
                  <a:pt x="80867" y="25908"/>
                </a:lnTo>
                <a:lnTo>
                  <a:pt x="174021" y="257937"/>
                </a:lnTo>
                <a:lnTo>
                  <a:pt x="175545" y="257937"/>
                </a:lnTo>
                <a:lnTo>
                  <a:pt x="271653" y="25908"/>
                </a:lnTo>
                <a:lnTo>
                  <a:pt x="273177" y="21336"/>
                </a:lnTo>
                <a:lnTo>
                  <a:pt x="276225" y="16764"/>
                </a:lnTo>
                <a:lnTo>
                  <a:pt x="277749" y="13716"/>
                </a:lnTo>
                <a:lnTo>
                  <a:pt x="280797" y="10668"/>
                </a:lnTo>
                <a:lnTo>
                  <a:pt x="282321" y="7620"/>
                </a:lnTo>
                <a:lnTo>
                  <a:pt x="285369" y="6096"/>
                </a:lnTo>
                <a:lnTo>
                  <a:pt x="286893" y="3048"/>
                </a:lnTo>
                <a:lnTo>
                  <a:pt x="289941" y="1524"/>
                </a:lnTo>
                <a:lnTo>
                  <a:pt x="292989" y="1524"/>
                </a:lnTo>
                <a:lnTo>
                  <a:pt x="296037" y="0"/>
                </a:lnTo>
                <a:lnTo>
                  <a:pt x="338804" y="0"/>
                </a:lnTo>
                <a:lnTo>
                  <a:pt x="340328" y="1524"/>
                </a:lnTo>
                <a:lnTo>
                  <a:pt x="343376" y="3048"/>
                </a:lnTo>
                <a:lnTo>
                  <a:pt x="347948" y="7620"/>
                </a:lnTo>
                <a:lnTo>
                  <a:pt x="347948" y="10668"/>
                </a:lnTo>
                <a:lnTo>
                  <a:pt x="349472" y="12192"/>
                </a:lnTo>
                <a:lnTo>
                  <a:pt x="349472" y="317468"/>
                </a:lnTo>
                <a:lnTo>
                  <a:pt x="347948" y="318992"/>
                </a:lnTo>
                <a:lnTo>
                  <a:pt x="346424" y="318992"/>
                </a:lnTo>
                <a:lnTo>
                  <a:pt x="344900" y="320611"/>
                </a:lnTo>
                <a:lnTo>
                  <a:pt x="341852" y="320611"/>
                </a:lnTo>
                <a:lnTo>
                  <a:pt x="338804" y="322135"/>
                </a:lnTo>
                <a:lnTo>
                  <a:pt x="318992" y="322135"/>
                </a:lnTo>
                <a:lnTo>
                  <a:pt x="315944" y="320611"/>
                </a:lnTo>
                <a:lnTo>
                  <a:pt x="312896" y="320611"/>
                </a:lnTo>
                <a:lnTo>
                  <a:pt x="311372" y="318992"/>
                </a:lnTo>
                <a:lnTo>
                  <a:pt x="309848" y="318992"/>
                </a:lnTo>
                <a:lnTo>
                  <a:pt x="309848" y="317468"/>
                </a:lnTo>
                <a:lnTo>
                  <a:pt x="308324" y="317468"/>
                </a:lnTo>
                <a:lnTo>
                  <a:pt x="308324" y="35052"/>
                </a:lnTo>
                <a:lnTo>
                  <a:pt x="193833" y="315944"/>
                </a:lnTo>
                <a:lnTo>
                  <a:pt x="192309" y="315944"/>
                </a:lnTo>
                <a:lnTo>
                  <a:pt x="192309" y="317468"/>
                </a:lnTo>
                <a:lnTo>
                  <a:pt x="190785" y="318992"/>
                </a:lnTo>
                <a:lnTo>
                  <a:pt x="189261" y="320611"/>
                </a:lnTo>
                <a:lnTo>
                  <a:pt x="186213" y="320611"/>
                </a:lnTo>
                <a:lnTo>
                  <a:pt x="183165" y="322135"/>
                </a:lnTo>
                <a:lnTo>
                  <a:pt x="161734" y="322135"/>
                </a:lnTo>
                <a:lnTo>
                  <a:pt x="158686" y="320611"/>
                </a:lnTo>
                <a:lnTo>
                  <a:pt x="155638" y="320611"/>
                </a:lnTo>
                <a:lnTo>
                  <a:pt x="154114" y="318992"/>
                </a:lnTo>
                <a:lnTo>
                  <a:pt x="154114" y="317468"/>
                </a:lnTo>
                <a:lnTo>
                  <a:pt x="152590" y="317468"/>
                </a:lnTo>
                <a:lnTo>
                  <a:pt x="152590" y="315944"/>
                </a:lnTo>
                <a:lnTo>
                  <a:pt x="151066" y="315944"/>
                </a:lnTo>
                <a:lnTo>
                  <a:pt x="42767" y="35052"/>
                </a:lnTo>
                <a:lnTo>
                  <a:pt x="42767" y="315944"/>
                </a:lnTo>
                <a:lnTo>
                  <a:pt x="41243" y="317468"/>
                </a:lnTo>
                <a:lnTo>
                  <a:pt x="41243" y="318992"/>
                </a:lnTo>
                <a:lnTo>
                  <a:pt x="39719" y="318992"/>
                </a:lnTo>
                <a:lnTo>
                  <a:pt x="38195" y="320611"/>
                </a:lnTo>
                <a:lnTo>
                  <a:pt x="33623" y="320611"/>
                </a:lnTo>
                <a:lnTo>
                  <a:pt x="30480" y="322135"/>
                </a:lnTo>
                <a:lnTo>
                  <a:pt x="10668" y="322135"/>
                </a:lnTo>
                <a:lnTo>
                  <a:pt x="9144" y="320611"/>
                </a:lnTo>
                <a:lnTo>
                  <a:pt x="4572" y="320611"/>
                </a:lnTo>
                <a:lnTo>
                  <a:pt x="3048" y="318992"/>
                </a:lnTo>
                <a:lnTo>
                  <a:pt x="1524" y="318992"/>
                </a:lnTo>
                <a:lnTo>
                  <a:pt x="1524" y="317468"/>
                </a:lnTo>
                <a:lnTo>
                  <a:pt x="0" y="315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4991679" y="1175145"/>
            <a:ext cx="36924" cy="276926"/>
          </a:xfrm>
          <a:custGeom>
            <a:avLst/>
            <a:gdLst/>
            <a:ahLst/>
            <a:cxnLst/>
            <a:rect l="l" t="t" r="r" b="b"/>
            <a:pathLst>
              <a:path w="43179" h="323850">
                <a:moveTo>
                  <a:pt x="0" y="319087"/>
                </a:moveTo>
                <a:lnTo>
                  <a:pt x="0" y="4667"/>
                </a:lnTo>
                <a:lnTo>
                  <a:pt x="1524" y="4667"/>
                </a:lnTo>
                <a:lnTo>
                  <a:pt x="1524" y="3143"/>
                </a:lnTo>
                <a:lnTo>
                  <a:pt x="3048" y="3143"/>
                </a:lnTo>
                <a:lnTo>
                  <a:pt x="4572" y="1619"/>
                </a:lnTo>
                <a:lnTo>
                  <a:pt x="6096" y="1619"/>
                </a:lnTo>
                <a:lnTo>
                  <a:pt x="9144" y="0"/>
                </a:lnTo>
                <a:lnTo>
                  <a:pt x="35052" y="0"/>
                </a:lnTo>
                <a:lnTo>
                  <a:pt x="36576" y="1619"/>
                </a:lnTo>
                <a:lnTo>
                  <a:pt x="39624" y="1619"/>
                </a:lnTo>
                <a:lnTo>
                  <a:pt x="41243" y="3143"/>
                </a:lnTo>
                <a:lnTo>
                  <a:pt x="41243" y="4667"/>
                </a:lnTo>
                <a:lnTo>
                  <a:pt x="42767" y="4667"/>
                </a:lnTo>
                <a:lnTo>
                  <a:pt x="42767" y="316039"/>
                </a:lnTo>
                <a:lnTo>
                  <a:pt x="42767" y="319087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624" y="320611"/>
                </a:lnTo>
                <a:lnTo>
                  <a:pt x="38100" y="322230"/>
                </a:lnTo>
                <a:lnTo>
                  <a:pt x="35052" y="322230"/>
                </a:lnTo>
                <a:lnTo>
                  <a:pt x="32004" y="323754"/>
                </a:lnTo>
                <a:lnTo>
                  <a:pt x="10668" y="323754"/>
                </a:lnTo>
                <a:lnTo>
                  <a:pt x="9144" y="322230"/>
                </a:lnTo>
                <a:lnTo>
                  <a:pt x="4572" y="322230"/>
                </a:lnTo>
                <a:lnTo>
                  <a:pt x="3048" y="320611"/>
                </a:lnTo>
                <a:lnTo>
                  <a:pt x="1524" y="320611"/>
                </a:lnTo>
                <a:lnTo>
                  <a:pt x="1524" y="319087"/>
                </a:lnTo>
                <a:lnTo>
                  <a:pt x="0" y="319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5085671" y="1172539"/>
            <a:ext cx="199821" cy="282356"/>
          </a:xfrm>
          <a:custGeom>
            <a:avLst/>
            <a:gdLst/>
            <a:ahLst/>
            <a:cxnLst/>
            <a:rect l="l" t="t" r="r" b="b"/>
            <a:pathLst>
              <a:path w="233679" h="330200">
                <a:moveTo>
                  <a:pt x="0" y="169544"/>
                </a:moveTo>
                <a:lnTo>
                  <a:pt x="3047" y="131349"/>
                </a:lnTo>
                <a:lnTo>
                  <a:pt x="16692" y="82532"/>
                </a:lnTo>
                <a:lnTo>
                  <a:pt x="39623" y="44291"/>
                </a:lnTo>
                <a:lnTo>
                  <a:pt x="71650" y="18573"/>
                </a:lnTo>
                <a:lnTo>
                  <a:pt x="111775" y="3286"/>
                </a:lnTo>
                <a:lnTo>
                  <a:pt x="141922" y="0"/>
                </a:lnTo>
                <a:lnTo>
                  <a:pt x="148780" y="261"/>
                </a:lnTo>
                <a:lnTo>
                  <a:pt x="155638" y="952"/>
                </a:lnTo>
                <a:lnTo>
                  <a:pt x="169354" y="3047"/>
                </a:lnTo>
                <a:lnTo>
                  <a:pt x="176974" y="4667"/>
                </a:lnTo>
                <a:lnTo>
                  <a:pt x="186213" y="6191"/>
                </a:lnTo>
                <a:lnTo>
                  <a:pt x="201453" y="12287"/>
                </a:lnTo>
                <a:lnTo>
                  <a:pt x="213645" y="18383"/>
                </a:lnTo>
                <a:lnTo>
                  <a:pt x="222789" y="24479"/>
                </a:lnTo>
                <a:lnTo>
                  <a:pt x="228885" y="30575"/>
                </a:lnTo>
                <a:lnTo>
                  <a:pt x="228885" y="32099"/>
                </a:lnTo>
                <a:lnTo>
                  <a:pt x="230409" y="33623"/>
                </a:lnTo>
                <a:lnTo>
                  <a:pt x="230409" y="36671"/>
                </a:lnTo>
                <a:lnTo>
                  <a:pt x="231933" y="38195"/>
                </a:lnTo>
                <a:lnTo>
                  <a:pt x="231933" y="62674"/>
                </a:lnTo>
                <a:lnTo>
                  <a:pt x="230409" y="64198"/>
                </a:lnTo>
                <a:lnTo>
                  <a:pt x="230409" y="65722"/>
                </a:lnTo>
                <a:lnTo>
                  <a:pt x="228885" y="67246"/>
                </a:lnTo>
                <a:lnTo>
                  <a:pt x="227361" y="67246"/>
                </a:lnTo>
                <a:lnTo>
                  <a:pt x="227361" y="68770"/>
                </a:lnTo>
                <a:lnTo>
                  <a:pt x="222789" y="68770"/>
                </a:lnTo>
                <a:lnTo>
                  <a:pt x="219741" y="67246"/>
                </a:lnTo>
                <a:lnTo>
                  <a:pt x="210597" y="61150"/>
                </a:lnTo>
                <a:lnTo>
                  <a:pt x="206025" y="56483"/>
                </a:lnTo>
                <a:lnTo>
                  <a:pt x="198405" y="53435"/>
                </a:lnTo>
                <a:lnTo>
                  <a:pt x="159829" y="39338"/>
                </a:lnTo>
                <a:lnTo>
                  <a:pt x="141922" y="38195"/>
                </a:lnTo>
                <a:lnTo>
                  <a:pt x="131657" y="38528"/>
                </a:lnTo>
                <a:lnTo>
                  <a:pt x="94249" y="50735"/>
                </a:lnTo>
                <a:lnTo>
                  <a:pt x="66936" y="80368"/>
                </a:lnTo>
                <a:lnTo>
                  <a:pt x="50553" y="124397"/>
                </a:lnTo>
                <a:lnTo>
                  <a:pt x="47339" y="166496"/>
                </a:lnTo>
                <a:lnTo>
                  <a:pt x="47648" y="181047"/>
                </a:lnTo>
                <a:lnTo>
                  <a:pt x="53435" y="219932"/>
                </a:lnTo>
                <a:lnTo>
                  <a:pt x="71723" y="259556"/>
                </a:lnTo>
                <a:lnTo>
                  <a:pt x="102203" y="284035"/>
                </a:lnTo>
                <a:lnTo>
                  <a:pt x="143446" y="291655"/>
                </a:lnTo>
                <a:lnTo>
                  <a:pt x="152328" y="291369"/>
                </a:lnTo>
                <a:lnTo>
                  <a:pt x="193833" y="280987"/>
                </a:lnTo>
                <a:lnTo>
                  <a:pt x="199929" y="276415"/>
                </a:lnTo>
                <a:lnTo>
                  <a:pt x="207549" y="271843"/>
                </a:lnTo>
                <a:lnTo>
                  <a:pt x="221265" y="262604"/>
                </a:lnTo>
                <a:lnTo>
                  <a:pt x="224313" y="261080"/>
                </a:lnTo>
                <a:lnTo>
                  <a:pt x="230409" y="261080"/>
                </a:lnTo>
                <a:lnTo>
                  <a:pt x="230409" y="262604"/>
                </a:lnTo>
                <a:lnTo>
                  <a:pt x="231933" y="262604"/>
                </a:lnTo>
                <a:lnTo>
                  <a:pt x="231933" y="264128"/>
                </a:lnTo>
                <a:lnTo>
                  <a:pt x="233457" y="265652"/>
                </a:lnTo>
                <a:lnTo>
                  <a:pt x="233457" y="279463"/>
                </a:lnTo>
                <a:lnTo>
                  <a:pt x="233457" y="290131"/>
                </a:lnTo>
                <a:lnTo>
                  <a:pt x="231933" y="291655"/>
                </a:lnTo>
                <a:lnTo>
                  <a:pt x="231933" y="294703"/>
                </a:lnTo>
                <a:lnTo>
                  <a:pt x="230409" y="296227"/>
                </a:lnTo>
                <a:lnTo>
                  <a:pt x="230409" y="297751"/>
                </a:lnTo>
                <a:lnTo>
                  <a:pt x="225837" y="302323"/>
                </a:lnTo>
                <a:lnTo>
                  <a:pt x="222789" y="303847"/>
                </a:lnTo>
                <a:lnTo>
                  <a:pt x="216693" y="308419"/>
                </a:lnTo>
                <a:lnTo>
                  <a:pt x="212121" y="311467"/>
                </a:lnTo>
                <a:lnTo>
                  <a:pt x="206025" y="314515"/>
                </a:lnTo>
                <a:lnTo>
                  <a:pt x="196881" y="317563"/>
                </a:lnTo>
                <a:lnTo>
                  <a:pt x="184451" y="322147"/>
                </a:lnTo>
                <a:lnTo>
                  <a:pt x="170878" y="326802"/>
                </a:lnTo>
                <a:lnTo>
                  <a:pt x="154685" y="328898"/>
                </a:lnTo>
                <a:lnTo>
                  <a:pt x="146232" y="329588"/>
                </a:lnTo>
                <a:lnTo>
                  <a:pt x="137350" y="329850"/>
                </a:lnTo>
                <a:lnTo>
                  <a:pt x="121881" y="329039"/>
                </a:lnTo>
                <a:lnTo>
                  <a:pt x="80867" y="319087"/>
                </a:lnTo>
                <a:lnTo>
                  <a:pt x="46965" y="298084"/>
                </a:lnTo>
                <a:lnTo>
                  <a:pt x="22097" y="265699"/>
                </a:lnTo>
                <a:lnTo>
                  <a:pt x="6429" y="222774"/>
                </a:lnTo>
                <a:lnTo>
                  <a:pt x="809" y="188419"/>
                </a:lnTo>
                <a:lnTo>
                  <a:pt x="0" y="169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5333591" y="1172538"/>
            <a:ext cx="463716" cy="282356"/>
          </a:xfrm>
          <a:custGeom>
            <a:avLst/>
            <a:gdLst/>
            <a:ahLst/>
            <a:cxnLst/>
            <a:rect l="l" t="t" r="r" b="b"/>
            <a:pathLst>
              <a:path w="542290" h="330200">
                <a:moveTo>
                  <a:pt x="213652" y="312991"/>
                </a:moveTo>
                <a:lnTo>
                  <a:pt x="212128" y="311467"/>
                </a:lnTo>
                <a:lnTo>
                  <a:pt x="210604" y="306895"/>
                </a:lnTo>
                <a:lnTo>
                  <a:pt x="209080" y="300799"/>
                </a:lnTo>
                <a:lnTo>
                  <a:pt x="180124" y="230606"/>
                </a:lnTo>
                <a:lnTo>
                  <a:pt x="177076" y="221462"/>
                </a:lnTo>
                <a:lnTo>
                  <a:pt x="174028" y="215265"/>
                </a:lnTo>
                <a:lnTo>
                  <a:pt x="170980" y="207645"/>
                </a:lnTo>
                <a:lnTo>
                  <a:pt x="166408" y="201549"/>
                </a:lnTo>
                <a:lnTo>
                  <a:pt x="163360" y="195453"/>
                </a:lnTo>
                <a:lnTo>
                  <a:pt x="160210" y="190881"/>
                </a:lnTo>
                <a:lnTo>
                  <a:pt x="143446" y="174117"/>
                </a:lnTo>
                <a:lnTo>
                  <a:pt x="138874" y="171069"/>
                </a:lnTo>
                <a:lnTo>
                  <a:pt x="132778" y="169545"/>
                </a:lnTo>
                <a:lnTo>
                  <a:pt x="139623" y="166992"/>
                </a:lnTo>
                <a:lnTo>
                  <a:pt x="174002" y="145046"/>
                </a:lnTo>
                <a:lnTo>
                  <a:pt x="192786" y="110705"/>
                </a:lnTo>
                <a:lnTo>
                  <a:pt x="195364" y="88582"/>
                </a:lnTo>
                <a:lnTo>
                  <a:pt x="195072" y="80606"/>
                </a:lnTo>
                <a:lnTo>
                  <a:pt x="180124" y="39433"/>
                </a:lnTo>
                <a:lnTo>
                  <a:pt x="149542" y="15582"/>
                </a:lnTo>
                <a:lnTo>
                  <a:pt x="149542" y="93154"/>
                </a:lnTo>
                <a:lnTo>
                  <a:pt x="149542" y="100774"/>
                </a:lnTo>
                <a:lnTo>
                  <a:pt x="128206" y="137452"/>
                </a:lnTo>
                <a:lnTo>
                  <a:pt x="83921" y="148120"/>
                </a:lnTo>
                <a:lnTo>
                  <a:pt x="42773" y="148120"/>
                </a:lnTo>
                <a:lnTo>
                  <a:pt x="42773" y="39725"/>
                </a:lnTo>
                <a:lnTo>
                  <a:pt x="99250" y="39725"/>
                </a:lnTo>
                <a:lnTo>
                  <a:pt x="105346" y="41249"/>
                </a:lnTo>
                <a:lnTo>
                  <a:pt x="109918" y="41249"/>
                </a:lnTo>
                <a:lnTo>
                  <a:pt x="112966" y="42773"/>
                </a:lnTo>
                <a:lnTo>
                  <a:pt x="122428" y="45847"/>
                </a:lnTo>
                <a:lnTo>
                  <a:pt x="130302" y="50215"/>
                </a:lnTo>
                <a:lnTo>
                  <a:pt x="149212" y="84302"/>
                </a:lnTo>
                <a:lnTo>
                  <a:pt x="149542" y="93154"/>
                </a:lnTo>
                <a:lnTo>
                  <a:pt x="149542" y="15582"/>
                </a:lnTo>
                <a:lnTo>
                  <a:pt x="144576" y="13487"/>
                </a:lnTo>
                <a:lnTo>
                  <a:pt x="136398" y="10388"/>
                </a:lnTo>
                <a:lnTo>
                  <a:pt x="127952" y="7861"/>
                </a:lnTo>
                <a:lnTo>
                  <a:pt x="119062" y="6197"/>
                </a:lnTo>
                <a:lnTo>
                  <a:pt x="114490" y="6197"/>
                </a:lnTo>
                <a:lnTo>
                  <a:pt x="109918" y="4673"/>
                </a:lnTo>
                <a:lnTo>
                  <a:pt x="12192" y="4673"/>
                </a:lnTo>
                <a:lnTo>
                  <a:pt x="9144" y="6197"/>
                </a:lnTo>
                <a:lnTo>
                  <a:pt x="4572" y="7721"/>
                </a:lnTo>
                <a:lnTo>
                  <a:pt x="1524" y="10769"/>
                </a:lnTo>
                <a:lnTo>
                  <a:pt x="0" y="15341"/>
                </a:lnTo>
                <a:lnTo>
                  <a:pt x="0" y="322135"/>
                </a:lnTo>
                <a:lnTo>
                  <a:pt x="1524" y="322135"/>
                </a:lnTo>
                <a:lnTo>
                  <a:pt x="1524" y="323659"/>
                </a:lnTo>
                <a:lnTo>
                  <a:pt x="3048" y="323659"/>
                </a:lnTo>
                <a:lnTo>
                  <a:pt x="4572" y="325285"/>
                </a:lnTo>
                <a:lnTo>
                  <a:pt x="9144" y="325285"/>
                </a:lnTo>
                <a:lnTo>
                  <a:pt x="10668" y="326809"/>
                </a:lnTo>
                <a:lnTo>
                  <a:pt x="32105" y="326809"/>
                </a:lnTo>
                <a:lnTo>
                  <a:pt x="35153" y="325285"/>
                </a:lnTo>
                <a:lnTo>
                  <a:pt x="38201" y="325285"/>
                </a:lnTo>
                <a:lnTo>
                  <a:pt x="39725" y="323659"/>
                </a:lnTo>
                <a:lnTo>
                  <a:pt x="41249" y="323659"/>
                </a:lnTo>
                <a:lnTo>
                  <a:pt x="41249" y="322135"/>
                </a:lnTo>
                <a:lnTo>
                  <a:pt x="42773" y="322135"/>
                </a:lnTo>
                <a:lnTo>
                  <a:pt x="42773" y="181737"/>
                </a:lnTo>
                <a:lnTo>
                  <a:pt x="80873" y="181737"/>
                </a:lnTo>
                <a:lnTo>
                  <a:pt x="90017" y="183261"/>
                </a:lnTo>
                <a:lnTo>
                  <a:pt x="96202" y="186309"/>
                </a:lnTo>
                <a:lnTo>
                  <a:pt x="103822" y="189357"/>
                </a:lnTo>
                <a:lnTo>
                  <a:pt x="109918" y="193929"/>
                </a:lnTo>
                <a:lnTo>
                  <a:pt x="120586" y="204597"/>
                </a:lnTo>
                <a:lnTo>
                  <a:pt x="123634" y="210693"/>
                </a:lnTo>
                <a:lnTo>
                  <a:pt x="128206" y="216789"/>
                </a:lnTo>
                <a:lnTo>
                  <a:pt x="130733" y="222592"/>
                </a:lnTo>
                <a:lnTo>
                  <a:pt x="132778" y="226898"/>
                </a:lnTo>
                <a:lnTo>
                  <a:pt x="133540" y="228498"/>
                </a:lnTo>
                <a:lnTo>
                  <a:pt x="136359" y="234683"/>
                </a:lnTo>
                <a:lnTo>
                  <a:pt x="167932" y="316039"/>
                </a:lnTo>
                <a:lnTo>
                  <a:pt x="169456" y="319087"/>
                </a:lnTo>
                <a:lnTo>
                  <a:pt x="169456" y="320611"/>
                </a:lnTo>
                <a:lnTo>
                  <a:pt x="170980" y="322135"/>
                </a:lnTo>
                <a:lnTo>
                  <a:pt x="170980" y="323659"/>
                </a:lnTo>
                <a:lnTo>
                  <a:pt x="172504" y="323659"/>
                </a:lnTo>
                <a:lnTo>
                  <a:pt x="174002" y="325259"/>
                </a:lnTo>
                <a:lnTo>
                  <a:pt x="175552" y="325285"/>
                </a:lnTo>
                <a:lnTo>
                  <a:pt x="178600" y="326809"/>
                </a:lnTo>
                <a:lnTo>
                  <a:pt x="206032" y="326809"/>
                </a:lnTo>
                <a:lnTo>
                  <a:pt x="209080" y="325285"/>
                </a:lnTo>
                <a:lnTo>
                  <a:pt x="210604" y="325285"/>
                </a:lnTo>
                <a:lnTo>
                  <a:pt x="212128" y="323659"/>
                </a:lnTo>
                <a:lnTo>
                  <a:pt x="213652" y="323659"/>
                </a:lnTo>
                <a:lnTo>
                  <a:pt x="213652" y="312991"/>
                </a:lnTo>
                <a:close/>
              </a:path>
              <a:path w="542290" h="330200">
                <a:moveTo>
                  <a:pt x="541794" y="160312"/>
                </a:moveTo>
                <a:lnTo>
                  <a:pt x="536638" y="107124"/>
                </a:lnTo>
                <a:lnTo>
                  <a:pt x="522541" y="64160"/>
                </a:lnTo>
                <a:lnTo>
                  <a:pt x="497890" y="31559"/>
                </a:lnTo>
                <a:lnTo>
                  <a:pt x="496062" y="30099"/>
                </a:lnTo>
                <a:lnTo>
                  <a:pt x="496062" y="163360"/>
                </a:lnTo>
                <a:lnTo>
                  <a:pt x="495782" y="176847"/>
                </a:lnTo>
                <a:lnTo>
                  <a:pt x="488607" y="224942"/>
                </a:lnTo>
                <a:lnTo>
                  <a:pt x="468376" y="262940"/>
                </a:lnTo>
                <a:lnTo>
                  <a:pt x="434238" y="287375"/>
                </a:lnTo>
                <a:lnTo>
                  <a:pt x="398335" y="293116"/>
                </a:lnTo>
                <a:lnTo>
                  <a:pt x="395287" y="293116"/>
                </a:lnTo>
                <a:lnTo>
                  <a:pt x="349478" y="284035"/>
                </a:lnTo>
                <a:lnTo>
                  <a:pt x="320522" y="256514"/>
                </a:lnTo>
                <a:lnTo>
                  <a:pt x="303758" y="215265"/>
                </a:lnTo>
                <a:lnTo>
                  <a:pt x="299466" y="177088"/>
                </a:lnTo>
                <a:lnTo>
                  <a:pt x="299186" y="163360"/>
                </a:lnTo>
                <a:lnTo>
                  <a:pt x="299491" y="150812"/>
                </a:lnTo>
                <a:lnTo>
                  <a:pt x="308114" y="103416"/>
                </a:lnTo>
                <a:lnTo>
                  <a:pt x="328307" y="66255"/>
                </a:lnTo>
                <a:lnTo>
                  <a:pt x="362292" y="41821"/>
                </a:lnTo>
                <a:lnTo>
                  <a:pt x="395287" y="36804"/>
                </a:lnTo>
                <a:lnTo>
                  <a:pt x="401383" y="36804"/>
                </a:lnTo>
                <a:lnTo>
                  <a:pt x="445681" y="45821"/>
                </a:lnTo>
                <a:lnTo>
                  <a:pt x="476161" y="73342"/>
                </a:lnTo>
                <a:lnTo>
                  <a:pt x="491490" y="113068"/>
                </a:lnTo>
                <a:lnTo>
                  <a:pt x="496062" y="163360"/>
                </a:lnTo>
                <a:lnTo>
                  <a:pt x="496062" y="30099"/>
                </a:lnTo>
                <a:lnTo>
                  <a:pt x="462635" y="10845"/>
                </a:lnTo>
                <a:lnTo>
                  <a:pt x="418261" y="596"/>
                </a:lnTo>
                <a:lnTo>
                  <a:pt x="401383" y="0"/>
                </a:lnTo>
                <a:lnTo>
                  <a:pt x="383654" y="609"/>
                </a:lnTo>
                <a:lnTo>
                  <a:pt x="337286" y="10769"/>
                </a:lnTo>
                <a:lnTo>
                  <a:pt x="301282" y="34556"/>
                </a:lnTo>
                <a:lnTo>
                  <a:pt x="275475" y="68770"/>
                </a:lnTo>
                <a:lnTo>
                  <a:pt x="260032" y="113220"/>
                </a:lnTo>
                <a:lnTo>
                  <a:pt x="254889" y="166497"/>
                </a:lnTo>
                <a:lnTo>
                  <a:pt x="255447" y="185597"/>
                </a:lnTo>
                <a:lnTo>
                  <a:pt x="262509" y="236702"/>
                </a:lnTo>
                <a:lnTo>
                  <a:pt x="280771" y="277507"/>
                </a:lnTo>
                <a:lnTo>
                  <a:pt x="299186" y="299021"/>
                </a:lnTo>
                <a:lnTo>
                  <a:pt x="308330" y="306133"/>
                </a:lnTo>
                <a:lnTo>
                  <a:pt x="346138" y="324027"/>
                </a:lnTo>
                <a:lnTo>
                  <a:pt x="395287" y="329857"/>
                </a:lnTo>
                <a:lnTo>
                  <a:pt x="413029" y="329234"/>
                </a:lnTo>
                <a:lnTo>
                  <a:pt x="459397" y="317563"/>
                </a:lnTo>
                <a:lnTo>
                  <a:pt x="495477" y="294640"/>
                </a:lnTo>
                <a:lnTo>
                  <a:pt x="521208" y="260146"/>
                </a:lnTo>
                <a:lnTo>
                  <a:pt x="536638" y="214884"/>
                </a:lnTo>
                <a:lnTo>
                  <a:pt x="541210" y="179463"/>
                </a:lnTo>
                <a:lnTo>
                  <a:pt x="541794" y="16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5854304" y="1175145"/>
            <a:ext cx="179188" cy="276926"/>
          </a:xfrm>
          <a:custGeom>
            <a:avLst/>
            <a:gdLst/>
            <a:ahLst/>
            <a:cxnLst/>
            <a:rect l="l" t="t" r="r" b="b"/>
            <a:pathLst>
              <a:path w="209550" h="323850">
                <a:moveTo>
                  <a:pt x="88487" y="218139"/>
                </a:moveTo>
                <a:lnTo>
                  <a:pt x="88487" y="149637"/>
                </a:lnTo>
                <a:lnTo>
                  <a:pt x="202977" y="302323"/>
                </a:lnTo>
                <a:lnTo>
                  <a:pt x="206025" y="306895"/>
                </a:lnTo>
                <a:lnTo>
                  <a:pt x="207549" y="309943"/>
                </a:lnTo>
                <a:lnTo>
                  <a:pt x="209073" y="311467"/>
                </a:lnTo>
                <a:lnTo>
                  <a:pt x="209073" y="319087"/>
                </a:lnTo>
                <a:lnTo>
                  <a:pt x="207549" y="320611"/>
                </a:lnTo>
                <a:lnTo>
                  <a:pt x="206025" y="322230"/>
                </a:lnTo>
                <a:lnTo>
                  <a:pt x="201453" y="322230"/>
                </a:lnTo>
                <a:lnTo>
                  <a:pt x="198405" y="323754"/>
                </a:lnTo>
                <a:lnTo>
                  <a:pt x="174021" y="323754"/>
                </a:lnTo>
                <a:lnTo>
                  <a:pt x="169449" y="322230"/>
                </a:lnTo>
                <a:lnTo>
                  <a:pt x="167925" y="322230"/>
                </a:lnTo>
                <a:lnTo>
                  <a:pt x="164877" y="320611"/>
                </a:lnTo>
                <a:lnTo>
                  <a:pt x="161829" y="317563"/>
                </a:lnTo>
                <a:lnTo>
                  <a:pt x="160210" y="316039"/>
                </a:lnTo>
                <a:lnTo>
                  <a:pt x="88487" y="218139"/>
                </a:lnTo>
                <a:close/>
              </a:path>
              <a:path w="209550" h="323850">
                <a:moveTo>
                  <a:pt x="42767" y="155733"/>
                </a:moveTo>
                <a:lnTo>
                  <a:pt x="42767" y="149637"/>
                </a:lnTo>
                <a:lnTo>
                  <a:pt x="155638" y="7715"/>
                </a:lnTo>
                <a:lnTo>
                  <a:pt x="158686" y="4667"/>
                </a:lnTo>
                <a:lnTo>
                  <a:pt x="160210" y="4667"/>
                </a:lnTo>
                <a:lnTo>
                  <a:pt x="161829" y="3143"/>
                </a:lnTo>
                <a:lnTo>
                  <a:pt x="163353" y="1619"/>
                </a:lnTo>
                <a:lnTo>
                  <a:pt x="166401" y="1619"/>
                </a:lnTo>
                <a:lnTo>
                  <a:pt x="169449" y="0"/>
                </a:lnTo>
                <a:lnTo>
                  <a:pt x="195357" y="0"/>
                </a:lnTo>
                <a:lnTo>
                  <a:pt x="196881" y="1619"/>
                </a:lnTo>
                <a:lnTo>
                  <a:pt x="198405" y="1619"/>
                </a:lnTo>
                <a:lnTo>
                  <a:pt x="199929" y="3143"/>
                </a:lnTo>
                <a:lnTo>
                  <a:pt x="201453" y="3143"/>
                </a:lnTo>
                <a:lnTo>
                  <a:pt x="201453" y="4667"/>
                </a:lnTo>
                <a:lnTo>
                  <a:pt x="202977" y="4667"/>
                </a:lnTo>
                <a:lnTo>
                  <a:pt x="202977" y="12287"/>
                </a:lnTo>
                <a:lnTo>
                  <a:pt x="201453" y="13811"/>
                </a:lnTo>
                <a:lnTo>
                  <a:pt x="198405" y="19907"/>
                </a:lnTo>
                <a:lnTo>
                  <a:pt x="195357" y="22955"/>
                </a:lnTo>
                <a:lnTo>
                  <a:pt x="88487" y="149637"/>
                </a:lnTo>
                <a:lnTo>
                  <a:pt x="88487" y="218139"/>
                </a:lnTo>
                <a:lnTo>
                  <a:pt x="42767" y="155733"/>
                </a:lnTo>
                <a:close/>
              </a:path>
              <a:path w="209550" h="323850">
                <a:moveTo>
                  <a:pt x="41243" y="319087"/>
                </a:moveTo>
                <a:lnTo>
                  <a:pt x="41243" y="4667"/>
                </a:lnTo>
                <a:lnTo>
                  <a:pt x="42767" y="4667"/>
                </a:lnTo>
                <a:lnTo>
                  <a:pt x="42767" y="317563"/>
                </a:lnTo>
                <a:lnTo>
                  <a:pt x="41243" y="319087"/>
                </a:lnTo>
                <a:close/>
              </a:path>
              <a:path w="209550" h="323850">
                <a:moveTo>
                  <a:pt x="1524" y="320611"/>
                </a:moveTo>
                <a:lnTo>
                  <a:pt x="1524" y="3143"/>
                </a:lnTo>
                <a:lnTo>
                  <a:pt x="3048" y="3143"/>
                </a:lnTo>
                <a:lnTo>
                  <a:pt x="4572" y="1619"/>
                </a:lnTo>
                <a:lnTo>
                  <a:pt x="6096" y="1619"/>
                </a:lnTo>
                <a:lnTo>
                  <a:pt x="7620" y="0"/>
                </a:lnTo>
                <a:lnTo>
                  <a:pt x="35147" y="0"/>
                </a:lnTo>
                <a:lnTo>
                  <a:pt x="36671" y="1619"/>
                </a:lnTo>
                <a:lnTo>
                  <a:pt x="39719" y="1619"/>
                </a:lnTo>
                <a:lnTo>
                  <a:pt x="41243" y="3143"/>
                </a:lnTo>
                <a:lnTo>
                  <a:pt x="41243" y="320611"/>
                </a:lnTo>
                <a:lnTo>
                  <a:pt x="39719" y="320611"/>
                </a:lnTo>
                <a:lnTo>
                  <a:pt x="38195" y="322230"/>
                </a:lnTo>
                <a:lnTo>
                  <a:pt x="35147" y="322230"/>
                </a:lnTo>
                <a:lnTo>
                  <a:pt x="32099" y="323754"/>
                </a:lnTo>
                <a:lnTo>
                  <a:pt x="10668" y="323754"/>
                </a:lnTo>
                <a:lnTo>
                  <a:pt x="9144" y="322230"/>
                </a:lnTo>
                <a:lnTo>
                  <a:pt x="4572" y="322230"/>
                </a:lnTo>
                <a:lnTo>
                  <a:pt x="3048" y="320611"/>
                </a:lnTo>
                <a:lnTo>
                  <a:pt x="1524" y="320611"/>
                </a:lnTo>
                <a:close/>
              </a:path>
              <a:path w="209550" h="323850">
                <a:moveTo>
                  <a:pt x="0" y="317563"/>
                </a:moveTo>
                <a:lnTo>
                  <a:pt x="0" y="4667"/>
                </a:lnTo>
                <a:lnTo>
                  <a:pt x="1524" y="4667"/>
                </a:lnTo>
                <a:lnTo>
                  <a:pt x="1524" y="319087"/>
                </a:lnTo>
                <a:lnTo>
                  <a:pt x="0" y="317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6080081" y="1176530"/>
            <a:ext cx="153124" cy="274211"/>
          </a:xfrm>
          <a:custGeom>
            <a:avLst/>
            <a:gdLst/>
            <a:ahLst/>
            <a:cxnLst/>
            <a:rect l="l" t="t" r="r" b="b"/>
            <a:pathLst>
              <a:path w="179070" h="320675">
                <a:moveTo>
                  <a:pt x="175545" y="317468"/>
                </a:moveTo>
                <a:lnTo>
                  <a:pt x="175545" y="288512"/>
                </a:lnTo>
                <a:lnTo>
                  <a:pt x="177069" y="290036"/>
                </a:lnTo>
                <a:lnTo>
                  <a:pt x="178593" y="293084"/>
                </a:lnTo>
                <a:lnTo>
                  <a:pt x="178593" y="312896"/>
                </a:lnTo>
                <a:lnTo>
                  <a:pt x="177069" y="314420"/>
                </a:lnTo>
                <a:lnTo>
                  <a:pt x="177069" y="315944"/>
                </a:lnTo>
                <a:lnTo>
                  <a:pt x="175545" y="317468"/>
                </a:lnTo>
                <a:close/>
              </a:path>
              <a:path w="179070" h="320675">
                <a:moveTo>
                  <a:pt x="175545" y="27432"/>
                </a:moveTo>
                <a:lnTo>
                  <a:pt x="175545" y="7620"/>
                </a:lnTo>
                <a:lnTo>
                  <a:pt x="177069" y="9144"/>
                </a:lnTo>
                <a:lnTo>
                  <a:pt x="177069" y="25908"/>
                </a:lnTo>
                <a:lnTo>
                  <a:pt x="175545" y="27432"/>
                </a:lnTo>
                <a:close/>
              </a:path>
              <a:path w="179070" h="320675">
                <a:moveTo>
                  <a:pt x="0" y="309848"/>
                </a:moveTo>
                <a:lnTo>
                  <a:pt x="0" y="10668"/>
                </a:lnTo>
                <a:lnTo>
                  <a:pt x="1524" y="6096"/>
                </a:lnTo>
                <a:lnTo>
                  <a:pt x="6096" y="3048"/>
                </a:lnTo>
                <a:lnTo>
                  <a:pt x="12192" y="0"/>
                </a:lnTo>
                <a:lnTo>
                  <a:pt x="172497" y="0"/>
                </a:lnTo>
                <a:lnTo>
                  <a:pt x="172497" y="1524"/>
                </a:lnTo>
                <a:lnTo>
                  <a:pt x="175545" y="4572"/>
                </a:lnTo>
                <a:lnTo>
                  <a:pt x="175545" y="28956"/>
                </a:lnTo>
                <a:lnTo>
                  <a:pt x="174021" y="30480"/>
                </a:lnTo>
                <a:lnTo>
                  <a:pt x="174021" y="33528"/>
                </a:lnTo>
                <a:lnTo>
                  <a:pt x="172497" y="33528"/>
                </a:lnTo>
                <a:lnTo>
                  <a:pt x="170973" y="35052"/>
                </a:lnTo>
                <a:lnTo>
                  <a:pt x="42767" y="35052"/>
                </a:lnTo>
                <a:lnTo>
                  <a:pt x="42767" y="320611"/>
                </a:lnTo>
                <a:lnTo>
                  <a:pt x="12192" y="320611"/>
                </a:lnTo>
                <a:lnTo>
                  <a:pt x="9144" y="318992"/>
                </a:lnTo>
                <a:lnTo>
                  <a:pt x="6096" y="317468"/>
                </a:lnTo>
                <a:lnTo>
                  <a:pt x="1524" y="314420"/>
                </a:lnTo>
                <a:lnTo>
                  <a:pt x="0" y="309848"/>
                </a:lnTo>
                <a:close/>
              </a:path>
              <a:path w="179070" h="320675">
                <a:moveTo>
                  <a:pt x="42767" y="320611"/>
                </a:moveTo>
                <a:lnTo>
                  <a:pt x="42767" y="285464"/>
                </a:lnTo>
                <a:lnTo>
                  <a:pt x="172497" y="285464"/>
                </a:lnTo>
                <a:lnTo>
                  <a:pt x="174021" y="286988"/>
                </a:lnTo>
                <a:lnTo>
                  <a:pt x="175545" y="286988"/>
                </a:lnTo>
                <a:lnTo>
                  <a:pt x="175545" y="318992"/>
                </a:lnTo>
                <a:lnTo>
                  <a:pt x="174021" y="318992"/>
                </a:lnTo>
                <a:lnTo>
                  <a:pt x="172497" y="320611"/>
                </a:lnTo>
                <a:lnTo>
                  <a:pt x="42767" y="320611"/>
                </a:lnTo>
                <a:close/>
              </a:path>
              <a:path w="179070" h="320675">
                <a:moveTo>
                  <a:pt x="157162" y="164877"/>
                </a:moveTo>
                <a:lnTo>
                  <a:pt x="157162" y="141922"/>
                </a:lnTo>
                <a:lnTo>
                  <a:pt x="158686" y="143446"/>
                </a:lnTo>
                <a:lnTo>
                  <a:pt x="158686" y="163353"/>
                </a:lnTo>
                <a:lnTo>
                  <a:pt x="157162" y="164877"/>
                </a:lnTo>
                <a:close/>
              </a:path>
              <a:path w="179070" h="320675">
                <a:moveTo>
                  <a:pt x="155638" y="167925"/>
                </a:moveTo>
                <a:lnTo>
                  <a:pt x="155638" y="138874"/>
                </a:lnTo>
                <a:lnTo>
                  <a:pt x="157162" y="140398"/>
                </a:lnTo>
                <a:lnTo>
                  <a:pt x="157162" y="166401"/>
                </a:lnTo>
                <a:lnTo>
                  <a:pt x="155638" y="167925"/>
                </a:lnTo>
                <a:close/>
              </a:path>
              <a:path w="179070" h="320675">
                <a:moveTo>
                  <a:pt x="42767" y="170973"/>
                </a:moveTo>
                <a:lnTo>
                  <a:pt x="42767" y="135826"/>
                </a:lnTo>
                <a:lnTo>
                  <a:pt x="152590" y="135826"/>
                </a:lnTo>
                <a:lnTo>
                  <a:pt x="154114" y="137350"/>
                </a:lnTo>
                <a:lnTo>
                  <a:pt x="155638" y="137350"/>
                </a:lnTo>
                <a:lnTo>
                  <a:pt x="155638" y="169449"/>
                </a:lnTo>
                <a:lnTo>
                  <a:pt x="152590" y="169449"/>
                </a:lnTo>
                <a:lnTo>
                  <a:pt x="152590" y="170973"/>
                </a:lnTo>
                <a:lnTo>
                  <a:pt x="42767" y="170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6292826" y="1176530"/>
            <a:ext cx="182989" cy="275840"/>
          </a:xfrm>
          <a:custGeom>
            <a:avLst/>
            <a:gdLst/>
            <a:ahLst/>
            <a:cxnLst/>
            <a:rect l="l" t="t" r="r" b="b"/>
            <a:pathLst>
              <a:path w="213995" h="322580">
                <a:moveTo>
                  <a:pt x="132778" y="224305"/>
                </a:moveTo>
                <a:lnTo>
                  <a:pt x="132778" y="164877"/>
                </a:lnTo>
                <a:lnTo>
                  <a:pt x="137350" y="166401"/>
                </a:lnTo>
                <a:lnTo>
                  <a:pt x="141922" y="169449"/>
                </a:lnTo>
                <a:lnTo>
                  <a:pt x="146494" y="174021"/>
                </a:lnTo>
                <a:lnTo>
                  <a:pt x="151066" y="177069"/>
                </a:lnTo>
                <a:lnTo>
                  <a:pt x="155638" y="181641"/>
                </a:lnTo>
                <a:lnTo>
                  <a:pt x="158686" y="186213"/>
                </a:lnTo>
                <a:lnTo>
                  <a:pt x="163258" y="190785"/>
                </a:lnTo>
                <a:lnTo>
                  <a:pt x="169354" y="202977"/>
                </a:lnTo>
                <a:lnTo>
                  <a:pt x="172402" y="210597"/>
                </a:lnTo>
                <a:lnTo>
                  <a:pt x="180022" y="225933"/>
                </a:lnTo>
                <a:lnTo>
                  <a:pt x="207549" y="296132"/>
                </a:lnTo>
                <a:lnTo>
                  <a:pt x="210597" y="302228"/>
                </a:lnTo>
                <a:lnTo>
                  <a:pt x="212121" y="306800"/>
                </a:lnTo>
                <a:lnTo>
                  <a:pt x="212121" y="308324"/>
                </a:lnTo>
                <a:lnTo>
                  <a:pt x="213645" y="311372"/>
                </a:lnTo>
                <a:lnTo>
                  <a:pt x="213645" y="317468"/>
                </a:lnTo>
                <a:lnTo>
                  <a:pt x="212121" y="318992"/>
                </a:lnTo>
                <a:lnTo>
                  <a:pt x="209073" y="320611"/>
                </a:lnTo>
                <a:lnTo>
                  <a:pt x="207549" y="320611"/>
                </a:lnTo>
                <a:lnTo>
                  <a:pt x="206025" y="322135"/>
                </a:lnTo>
                <a:lnTo>
                  <a:pt x="176974" y="322135"/>
                </a:lnTo>
                <a:lnTo>
                  <a:pt x="175450" y="320611"/>
                </a:lnTo>
                <a:lnTo>
                  <a:pt x="173926" y="320611"/>
                </a:lnTo>
                <a:lnTo>
                  <a:pt x="172402" y="318992"/>
                </a:lnTo>
                <a:lnTo>
                  <a:pt x="170878" y="318992"/>
                </a:lnTo>
                <a:lnTo>
                  <a:pt x="169354" y="317468"/>
                </a:lnTo>
                <a:lnTo>
                  <a:pt x="169354" y="315944"/>
                </a:lnTo>
                <a:lnTo>
                  <a:pt x="167830" y="314420"/>
                </a:lnTo>
                <a:lnTo>
                  <a:pt x="167830" y="311372"/>
                </a:lnTo>
                <a:lnTo>
                  <a:pt x="137350" y="236601"/>
                </a:lnTo>
                <a:lnTo>
                  <a:pt x="135040" y="230003"/>
                </a:lnTo>
                <a:lnTo>
                  <a:pt x="132778" y="224305"/>
                </a:lnTo>
                <a:close/>
              </a:path>
              <a:path w="213995" h="322580">
                <a:moveTo>
                  <a:pt x="0" y="317468"/>
                </a:moveTo>
                <a:lnTo>
                  <a:pt x="0" y="10668"/>
                </a:lnTo>
                <a:lnTo>
                  <a:pt x="1524" y="6096"/>
                </a:lnTo>
                <a:lnTo>
                  <a:pt x="4572" y="3048"/>
                </a:lnTo>
                <a:lnTo>
                  <a:pt x="7620" y="1524"/>
                </a:lnTo>
                <a:lnTo>
                  <a:pt x="12192" y="0"/>
                </a:lnTo>
                <a:lnTo>
                  <a:pt x="109823" y="0"/>
                </a:lnTo>
                <a:lnTo>
                  <a:pt x="114395" y="1524"/>
                </a:lnTo>
                <a:lnTo>
                  <a:pt x="118967" y="1524"/>
                </a:lnTo>
                <a:lnTo>
                  <a:pt x="157876" y="15882"/>
                </a:lnTo>
                <a:lnTo>
                  <a:pt x="186594" y="46784"/>
                </a:lnTo>
                <a:lnTo>
                  <a:pt x="193833" y="83915"/>
                </a:lnTo>
                <a:lnTo>
                  <a:pt x="193786" y="91655"/>
                </a:lnTo>
                <a:lnTo>
                  <a:pt x="181262" y="130968"/>
                </a:lnTo>
                <a:lnTo>
                  <a:pt x="176974" y="135826"/>
                </a:lnTo>
                <a:lnTo>
                  <a:pt x="172402" y="141922"/>
                </a:lnTo>
                <a:lnTo>
                  <a:pt x="166306" y="148018"/>
                </a:lnTo>
                <a:lnTo>
                  <a:pt x="158686" y="152590"/>
                </a:lnTo>
                <a:lnTo>
                  <a:pt x="152709" y="156010"/>
                </a:lnTo>
                <a:lnTo>
                  <a:pt x="149542" y="157639"/>
                </a:lnTo>
                <a:lnTo>
                  <a:pt x="149542" y="88487"/>
                </a:lnTo>
                <a:lnTo>
                  <a:pt x="148971" y="79629"/>
                </a:lnTo>
                <a:lnTo>
                  <a:pt x="130099" y="45541"/>
                </a:lnTo>
                <a:lnTo>
                  <a:pt x="112871" y="38100"/>
                </a:lnTo>
                <a:lnTo>
                  <a:pt x="108299" y="36576"/>
                </a:lnTo>
                <a:lnTo>
                  <a:pt x="103727" y="36576"/>
                </a:lnTo>
                <a:lnTo>
                  <a:pt x="99155" y="35052"/>
                </a:lnTo>
                <a:lnTo>
                  <a:pt x="42672" y="35052"/>
                </a:lnTo>
                <a:lnTo>
                  <a:pt x="42672" y="315944"/>
                </a:lnTo>
                <a:lnTo>
                  <a:pt x="39624" y="318992"/>
                </a:lnTo>
                <a:lnTo>
                  <a:pt x="38100" y="320611"/>
                </a:lnTo>
                <a:lnTo>
                  <a:pt x="33528" y="320611"/>
                </a:lnTo>
                <a:lnTo>
                  <a:pt x="30480" y="322135"/>
                </a:lnTo>
                <a:lnTo>
                  <a:pt x="10668" y="322135"/>
                </a:lnTo>
                <a:lnTo>
                  <a:pt x="7620" y="320611"/>
                </a:lnTo>
                <a:lnTo>
                  <a:pt x="4572" y="320611"/>
                </a:lnTo>
                <a:lnTo>
                  <a:pt x="3048" y="318992"/>
                </a:lnTo>
                <a:lnTo>
                  <a:pt x="1524" y="318992"/>
                </a:lnTo>
                <a:lnTo>
                  <a:pt x="0" y="317468"/>
                </a:lnTo>
                <a:close/>
              </a:path>
              <a:path w="213995" h="322580">
                <a:moveTo>
                  <a:pt x="42672" y="177069"/>
                </a:moveTo>
                <a:lnTo>
                  <a:pt x="42672" y="143446"/>
                </a:lnTo>
                <a:lnTo>
                  <a:pt x="84296" y="143432"/>
                </a:lnTo>
                <a:lnTo>
                  <a:pt x="91868" y="143160"/>
                </a:lnTo>
                <a:lnTo>
                  <a:pt x="99536" y="142303"/>
                </a:lnTo>
                <a:lnTo>
                  <a:pt x="106632" y="140874"/>
                </a:lnTo>
                <a:lnTo>
                  <a:pt x="112871" y="138874"/>
                </a:lnTo>
                <a:lnTo>
                  <a:pt x="120491" y="135826"/>
                </a:lnTo>
                <a:lnTo>
                  <a:pt x="128206" y="132778"/>
                </a:lnTo>
                <a:lnTo>
                  <a:pt x="143446" y="117538"/>
                </a:lnTo>
                <a:lnTo>
                  <a:pt x="144970" y="109918"/>
                </a:lnTo>
                <a:lnTo>
                  <a:pt x="148018" y="103727"/>
                </a:lnTo>
                <a:lnTo>
                  <a:pt x="149542" y="96107"/>
                </a:lnTo>
                <a:lnTo>
                  <a:pt x="149542" y="157639"/>
                </a:lnTo>
                <a:lnTo>
                  <a:pt x="146304" y="159305"/>
                </a:lnTo>
                <a:lnTo>
                  <a:pt x="139612" y="162314"/>
                </a:lnTo>
                <a:lnTo>
                  <a:pt x="132778" y="164877"/>
                </a:lnTo>
                <a:lnTo>
                  <a:pt x="132778" y="224305"/>
                </a:lnTo>
                <a:lnTo>
                  <a:pt x="132588" y="223825"/>
                </a:lnTo>
                <a:lnTo>
                  <a:pt x="129849" y="217915"/>
                </a:lnTo>
                <a:lnTo>
                  <a:pt x="126682" y="212121"/>
                </a:lnTo>
                <a:lnTo>
                  <a:pt x="123634" y="206025"/>
                </a:lnTo>
                <a:lnTo>
                  <a:pt x="118967" y="199929"/>
                </a:lnTo>
                <a:lnTo>
                  <a:pt x="114395" y="193833"/>
                </a:lnTo>
                <a:lnTo>
                  <a:pt x="102203" y="184689"/>
                </a:lnTo>
                <a:lnTo>
                  <a:pt x="70199" y="177069"/>
                </a:lnTo>
                <a:lnTo>
                  <a:pt x="42672" y="177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6527725" y="1175145"/>
            <a:ext cx="207965" cy="276926"/>
          </a:xfrm>
          <a:custGeom>
            <a:avLst/>
            <a:gdLst/>
            <a:ahLst/>
            <a:cxnLst/>
            <a:rect l="l" t="t" r="r" b="b"/>
            <a:pathLst>
              <a:path w="243204" h="323850">
                <a:moveTo>
                  <a:pt x="241077" y="312991"/>
                </a:moveTo>
                <a:lnTo>
                  <a:pt x="241077" y="4667"/>
                </a:lnTo>
                <a:lnTo>
                  <a:pt x="242601" y="4667"/>
                </a:lnTo>
                <a:lnTo>
                  <a:pt x="242601" y="311467"/>
                </a:lnTo>
                <a:lnTo>
                  <a:pt x="241077" y="312991"/>
                </a:lnTo>
                <a:close/>
              </a:path>
              <a:path w="243204" h="323850">
                <a:moveTo>
                  <a:pt x="0" y="317563"/>
                </a:moveTo>
                <a:lnTo>
                  <a:pt x="0" y="12287"/>
                </a:lnTo>
                <a:lnTo>
                  <a:pt x="3048" y="7715"/>
                </a:lnTo>
                <a:lnTo>
                  <a:pt x="6096" y="4667"/>
                </a:lnTo>
                <a:lnTo>
                  <a:pt x="9144" y="3143"/>
                </a:lnTo>
                <a:lnTo>
                  <a:pt x="13716" y="1619"/>
                </a:lnTo>
                <a:lnTo>
                  <a:pt x="47244" y="1619"/>
                </a:lnTo>
                <a:lnTo>
                  <a:pt x="50387" y="3143"/>
                </a:lnTo>
                <a:lnTo>
                  <a:pt x="53435" y="3143"/>
                </a:lnTo>
                <a:lnTo>
                  <a:pt x="59531" y="6191"/>
                </a:lnTo>
                <a:lnTo>
                  <a:pt x="67151" y="13811"/>
                </a:lnTo>
                <a:lnTo>
                  <a:pt x="68675" y="18383"/>
                </a:lnTo>
                <a:lnTo>
                  <a:pt x="71723" y="21431"/>
                </a:lnTo>
                <a:lnTo>
                  <a:pt x="74771" y="27527"/>
                </a:lnTo>
                <a:lnTo>
                  <a:pt x="152590" y="168021"/>
                </a:lnTo>
                <a:lnTo>
                  <a:pt x="156019" y="174640"/>
                </a:lnTo>
                <a:lnTo>
                  <a:pt x="162877" y="187309"/>
                </a:lnTo>
                <a:lnTo>
                  <a:pt x="166306" y="193929"/>
                </a:lnTo>
                <a:lnTo>
                  <a:pt x="169711" y="199645"/>
                </a:lnTo>
                <a:lnTo>
                  <a:pt x="172974" y="205370"/>
                </a:lnTo>
                <a:lnTo>
                  <a:pt x="175950" y="211114"/>
                </a:lnTo>
                <a:lnTo>
                  <a:pt x="178498" y="216884"/>
                </a:lnTo>
                <a:lnTo>
                  <a:pt x="181918" y="223480"/>
                </a:lnTo>
                <a:lnTo>
                  <a:pt x="185213" y="229647"/>
                </a:lnTo>
                <a:lnTo>
                  <a:pt x="188222" y="235529"/>
                </a:lnTo>
                <a:lnTo>
                  <a:pt x="190785" y="241268"/>
                </a:lnTo>
                <a:lnTo>
                  <a:pt x="194190" y="246983"/>
                </a:lnTo>
                <a:lnTo>
                  <a:pt x="197453" y="252698"/>
                </a:lnTo>
                <a:lnTo>
                  <a:pt x="200429" y="258413"/>
                </a:lnTo>
                <a:lnTo>
                  <a:pt x="202977" y="264128"/>
                </a:lnTo>
                <a:lnTo>
                  <a:pt x="202977" y="6191"/>
                </a:lnTo>
                <a:lnTo>
                  <a:pt x="206025" y="3143"/>
                </a:lnTo>
                <a:lnTo>
                  <a:pt x="207549" y="3143"/>
                </a:lnTo>
                <a:lnTo>
                  <a:pt x="209073" y="1619"/>
                </a:lnTo>
                <a:lnTo>
                  <a:pt x="213645" y="1619"/>
                </a:lnTo>
                <a:lnTo>
                  <a:pt x="216693" y="0"/>
                </a:lnTo>
                <a:lnTo>
                  <a:pt x="230409" y="0"/>
                </a:lnTo>
                <a:lnTo>
                  <a:pt x="233457" y="1619"/>
                </a:lnTo>
                <a:lnTo>
                  <a:pt x="238029" y="1619"/>
                </a:lnTo>
                <a:lnTo>
                  <a:pt x="239553" y="3143"/>
                </a:lnTo>
                <a:lnTo>
                  <a:pt x="241077" y="3143"/>
                </a:lnTo>
                <a:lnTo>
                  <a:pt x="241077" y="316039"/>
                </a:lnTo>
                <a:lnTo>
                  <a:pt x="236505" y="320611"/>
                </a:lnTo>
                <a:lnTo>
                  <a:pt x="233457" y="320611"/>
                </a:lnTo>
                <a:lnTo>
                  <a:pt x="231933" y="322230"/>
                </a:lnTo>
                <a:lnTo>
                  <a:pt x="228885" y="322230"/>
                </a:lnTo>
                <a:lnTo>
                  <a:pt x="227361" y="323754"/>
                </a:lnTo>
                <a:lnTo>
                  <a:pt x="207549" y="323754"/>
                </a:lnTo>
                <a:lnTo>
                  <a:pt x="202977" y="322230"/>
                </a:lnTo>
                <a:lnTo>
                  <a:pt x="199929" y="322230"/>
                </a:lnTo>
                <a:lnTo>
                  <a:pt x="196881" y="320611"/>
                </a:lnTo>
                <a:lnTo>
                  <a:pt x="193833" y="319087"/>
                </a:lnTo>
                <a:lnTo>
                  <a:pt x="190785" y="316039"/>
                </a:lnTo>
                <a:lnTo>
                  <a:pt x="187737" y="314515"/>
                </a:lnTo>
                <a:lnTo>
                  <a:pt x="186213" y="311467"/>
                </a:lnTo>
                <a:lnTo>
                  <a:pt x="183070" y="306895"/>
                </a:lnTo>
                <a:lnTo>
                  <a:pt x="176974" y="297751"/>
                </a:lnTo>
                <a:lnTo>
                  <a:pt x="172402" y="291655"/>
                </a:lnTo>
                <a:lnTo>
                  <a:pt x="71723" y="108489"/>
                </a:lnTo>
                <a:lnTo>
                  <a:pt x="68032" y="101338"/>
                </a:lnTo>
                <a:lnTo>
                  <a:pt x="63912" y="93928"/>
                </a:lnTo>
                <a:lnTo>
                  <a:pt x="59507" y="86536"/>
                </a:lnTo>
                <a:lnTo>
                  <a:pt x="54959" y="79438"/>
                </a:lnTo>
                <a:lnTo>
                  <a:pt x="48053" y="63615"/>
                </a:lnTo>
                <a:lnTo>
                  <a:pt x="44591" y="56038"/>
                </a:lnTo>
                <a:lnTo>
                  <a:pt x="41148" y="48863"/>
                </a:lnTo>
                <a:lnTo>
                  <a:pt x="39624" y="48863"/>
                </a:lnTo>
                <a:lnTo>
                  <a:pt x="39624" y="320611"/>
                </a:lnTo>
                <a:lnTo>
                  <a:pt x="38100" y="320611"/>
                </a:lnTo>
                <a:lnTo>
                  <a:pt x="36576" y="322230"/>
                </a:lnTo>
                <a:lnTo>
                  <a:pt x="33528" y="322230"/>
                </a:lnTo>
                <a:lnTo>
                  <a:pt x="30480" y="323754"/>
                </a:lnTo>
                <a:lnTo>
                  <a:pt x="10668" y="323754"/>
                </a:lnTo>
                <a:lnTo>
                  <a:pt x="9144" y="322230"/>
                </a:lnTo>
                <a:lnTo>
                  <a:pt x="4572" y="322230"/>
                </a:lnTo>
                <a:lnTo>
                  <a:pt x="3048" y="320611"/>
                </a:lnTo>
                <a:lnTo>
                  <a:pt x="1524" y="319087"/>
                </a:lnTo>
                <a:lnTo>
                  <a:pt x="1524" y="317563"/>
                </a:lnTo>
                <a:lnTo>
                  <a:pt x="0" y="317563"/>
                </a:lnTo>
                <a:close/>
              </a:path>
              <a:path w="243204" h="323850">
                <a:moveTo>
                  <a:pt x="39624" y="319087"/>
                </a:moveTo>
                <a:lnTo>
                  <a:pt x="39624" y="48863"/>
                </a:lnTo>
                <a:lnTo>
                  <a:pt x="39862" y="58062"/>
                </a:lnTo>
                <a:lnTo>
                  <a:pt x="40909" y="76389"/>
                </a:lnTo>
                <a:lnTo>
                  <a:pt x="41148" y="85534"/>
                </a:lnTo>
                <a:lnTo>
                  <a:pt x="41148" y="317563"/>
                </a:lnTo>
                <a:lnTo>
                  <a:pt x="39624" y="319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6809537" y="1176530"/>
            <a:ext cx="153124" cy="274211"/>
          </a:xfrm>
          <a:custGeom>
            <a:avLst/>
            <a:gdLst/>
            <a:ahLst/>
            <a:cxnLst/>
            <a:rect l="l" t="t" r="r" b="b"/>
            <a:pathLst>
              <a:path w="179070" h="320675">
                <a:moveTo>
                  <a:pt x="177069" y="311372"/>
                </a:moveTo>
                <a:lnTo>
                  <a:pt x="177069" y="297656"/>
                </a:lnTo>
                <a:lnTo>
                  <a:pt x="178593" y="299180"/>
                </a:lnTo>
                <a:lnTo>
                  <a:pt x="178593" y="308324"/>
                </a:lnTo>
                <a:lnTo>
                  <a:pt x="177069" y="311372"/>
                </a:lnTo>
                <a:close/>
              </a:path>
              <a:path w="179070" h="320675">
                <a:moveTo>
                  <a:pt x="175450" y="315944"/>
                </a:moveTo>
                <a:lnTo>
                  <a:pt x="175450" y="290036"/>
                </a:lnTo>
                <a:lnTo>
                  <a:pt x="177069" y="290036"/>
                </a:lnTo>
                <a:lnTo>
                  <a:pt x="177069" y="314420"/>
                </a:lnTo>
                <a:lnTo>
                  <a:pt x="175450" y="315944"/>
                </a:lnTo>
                <a:close/>
              </a:path>
              <a:path w="179070" h="320675">
                <a:moveTo>
                  <a:pt x="173926" y="28956"/>
                </a:moveTo>
                <a:lnTo>
                  <a:pt x="173926" y="4572"/>
                </a:lnTo>
                <a:lnTo>
                  <a:pt x="175450" y="7620"/>
                </a:lnTo>
                <a:lnTo>
                  <a:pt x="175450" y="27432"/>
                </a:lnTo>
                <a:lnTo>
                  <a:pt x="173926" y="28956"/>
                </a:lnTo>
                <a:close/>
              </a:path>
              <a:path w="179070" h="320675">
                <a:moveTo>
                  <a:pt x="172402" y="318992"/>
                </a:moveTo>
                <a:lnTo>
                  <a:pt x="172402" y="286988"/>
                </a:lnTo>
                <a:lnTo>
                  <a:pt x="173926" y="286988"/>
                </a:lnTo>
                <a:lnTo>
                  <a:pt x="175450" y="288512"/>
                </a:lnTo>
                <a:lnTo>
                  <a:pt x="175450" y="317468"/>
                </a:lnTo>
                <a:lnTo>
                  <a:pt x="173926" y="318992"/>
                </a:lnTo>
                <a:lnTo>
                  <a:pt x="172402" y="318992"/>
                </a:lnTo>
                <a:close/>
              </a:path>
              <a:path w="179070" h="320675">
                <a:moveTo>
                  <a:pt x="172402" y="32004"/>
                </a:moveTo>
                <a:lnTo>
                  <a:pt x="172402" y="3048"/>
                </a:lnTo>
                <a:lnTo>
                  <a:pt x="173926" y="3048"/>
                </a:lnTo>
                <a:lnTo>
                  <a:pt x="173926" y="30480"/>
                </a:lnTo>
                <a:lnTo>
                  <a:pt x="172402" y="32004"/>
                </a:lnTo>
                <a:close/>
              </a:path>
              <a:path w="179070" h="320675">
                <a:moveTo>
                  <a:pt x="0" y="309848"/>
                </a:moveTo>
                <a:lnTo>
                  <a:pt x="0" y="10668"/>
                </a:lnTo>
                <a:lnTo>
                  <a:pt x="1524" y="6096"/>
                </a:lnTo>
                <a:lnTo>
                  <a:pt x="4572" y="3048"/>
                </a:lnTo>
                <a:lnTo>
                  <a:pt x="10668" y="0"/>
                </a:lnTo>
                <a:lnTo>
                  <a:pt x="170878" y="0"/>
                </a:lnTo>
                <a:lnTo>
                  <a:pt x="172402" y="1524"/>
                </a:lnTo>
                <a:lnTo>
                  <a:pt x="172402" y="33528"/>
                </a:lnTo>
                <a:lnTo>
                  <a:pt x="170878" y="33528"/>
                </a:lnTo>
                <a:lnTo>
                  <a:pt x="170878" y="35052"/>
                </a:lnTo>
                <a:lnTo>
                  <a:pt x="42767" y="35052"/>
                </a:lnTo>
                <a:lnTo>
                  <a:pt x="42767" y="320611"/>
                </a:lnTo>
                <a:lnTo>
                  <a:pt x="12192" y="320611"/>
                </a:lnTo>
                <a:lnTo>
                  <a:pt x="7620" y="318992"/>
                </a:lnTo>
                <a:lnTo>
                  <a:pt x="4572" y="317468"/>
                </a:lnTo>
                <a:lnTo>
                  <a:pt x="1524" y="314420"/>
                </a:lnTo>
                <a:lnTo>
                  <a:pt x="0" y="309848"/>
                </a:lnTo>
                <a:close/>
              </a:path>
              <a:path w="179070" h="320675">
                <a:moveTo>
                  <a:pt x="42767" y="320611"/>
                </a:moveTo>
                <a:lnTo>
                  <a:pt x="42767" y="285464"/>
                </a:lnTo>
                <a:lnTo>
                  <a:pt x="172402" y="285464"/>
                </a:lnTo>
                <a:lnTo>
                  <a:pt x="172402" y="320611"/>
                </a:lnTo>
                <a:lnTo>
                  <a:pt x="42767" y="320611"/>
                </a:lnTo>
                <a:close/>
              </a:path>
              <a:path w="179070" h="320675">
                <a:moveTo>
                  <a:pt x="157162" y="161829"/>
                </a:moveTo>
                <a:lnTo>
                  <a:pt x="157162" y="148018"/>
                </a:lnTo>
                <a:lnTo>
                  <a:pt x="158686" y="151066"/>
                </a:lnTo>
                <a:lnTo>
                  <a:pt x="158686" y="158686"/>
                </a:lnTo>
                <a:lnTo>
                  <a:pt x="157162" y="161829"/>
                </a:lnTo>
                <a:close/>
              </a:path>
              <a:path w="179070" h="320675">
                <a:moveTo>
                  <a:pt x="155638" y="166401"/>
                </a:moveTo>
                <a:lnTo>
                  <a:pt x="155638" y="140398"/>
                </a:lnTo>
                <a:lnTo>
                  <a:pt x="157162" y="141922"/>
                </a:lnTo>
                <a:lnTo>
                  <a:pt x="157162" y="164877"/>
                </a:lnTo>
                <a:lnTo>
                  <a:pt x="155638" y="166401"/>
                </a:lnTo>
                <a:close/>
              </a:path>
              <a:path w="179070" h="320675">
                <a:moveTo>
                  <a:pt x="42767" y="170973"/>
                </a:moveTo>
                <a:lnTo>
                  <a:pt x="42767" y="135826"/>
                </a:lnTo>
                <a:lnTo>
                  <a:pt x="152590" y="135826"/>
                </a:lnTo>
                <a:lnTo>
                  <a:pt x="152590" y="137350"/>
                </a:lnTo>
                <a:lnTo>
                  <a:pt x="154114" y="137350"/>
                </a:lnTo>
                <a:lnTo>
                  <a:pt x="155638" y="138874"/>
                </a:lnTo>
                <a:lnTo>
                  <a:pt x="155638" y="167925"/>
                </a:lnTo>
                <a:lnTo>
                  <a:pt x="154114" y="169449"/>
                </a:lnTo>
                <a:lnTo>
                  <a:pt x="152590" y="169449"/>
                </a:lnTo>
                <a:lnTo>
                  <a:pt x="151066" y="170973"/>
                </a:lnTo>
                <a:lnTo>
                  <a:pt x="42767" y="170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7020980" y="1175145"/>
            <a:ext cx="142807" cy="275840"/>
          </a:xfrm>
          <a:custGeom>
            <a:avLst/>
            <a:gdLst/>
            <a:ahLst/>
            <a:cxnLst/>
            <a:rect l="l" t="t" r="r" b="b"/>
            <a:pathLst>
              <a:path w="167004" h="322580">
                <a:moveTo>
                  <a:pt x="0" y="311467"/>
                </a:moveTo>
                <a:lnTo>
                  <a:pt x="0" y="4667"/>
                </a:lnTo>
                <a:lnTo>
                  <a:pt x="1523" y="4667"/>
                </a:lnTo>
                <a:lnTo>
                  <a:pt x="1523" y="3143"/>
                </a:lnTo>
                <a:lnTo>
                  <a:pt x="3047" y="3143"/>
                </a:lnTo>
                <a:lnTo>
                  <a:pt x="4571" y="1619"/>
                </a:lnTo>
                <a:lnTo>
                  <a:pt x="6095" y="1619"/>
                </a:lnTo>
                <a:lnTo>
                  <a:pt x="9143" y="0"/>
                </a:lnTo>
                <a:lnTo>
                  <a:pt x="35147" y="0"/>
                </a:lnTo>
                <a:lnTo>
                  <a:pt x="36671" y="1619"/>
                </a:lnTo>
                <a:lnTo>
                  <a:pt x="39719" y="1619"/>
                </a:lnTo>
                <a:lnTo>
                  <a:pt x="41243" y="3143"/>
                </a:lnTo>
                <a:lnTo>
                  <a:pt x="41243" y="4667"/>
                </a:lnTo>
                <a:lnTo>
                  <a:pt x="42767" y="4667"/>
                </a:lnTo>
                <a:lnTo>
                  <a:pt x="42767" y="285559"/>
                </a:lnTo>
                <a:lnTo>
                  <a:pt x="160305" y="285559"/>
                </a:lnTo>
                <a:lnTo>
                  <a:pt x="161829" y="287083"/>
                </a:lnTo>
                <a:lnTo>
                  <a:pt x="163353" y="287083"/>
                </a:lnTo>
                <a:lnTo>
                  <a:pt x="163353" y="288607"/>
                </a:lnTo>
                <a:lnTo>
                  <a:pt x="164877" y="290131"/>
                </a:lnTo>
                <a:lnTo>
                  <a:pt x="164877" y="291655"/>
                </a:lnTo>
                <a:lnTo>
                  <a:pt x="166401" y="293179"/>
                </a:lnTo>
                <a:lnTo>
                  <a:pt x="166401" y="303847"/>
                </a:lnTo>
                <a:lnTo>
                  <a:pt x="166401" y="314515"/>
                </a:lnTo>
                <a:lnTo>
                  <a:pt x="164877" y="316039"/>
                </a:lnTo>
                <a:lnTo>
                  <a:pt x="164877" y="317563"/>
                </a:lnTo>
                <a:lnTo>
                  <a:pt x="163353" y="319087"/>
                </a:lnTo>
                <a:lnTo>
                  <a:pt x="163353" y="320611"/>
                </a:lnTo>
                <a:lnTo>
                  <a:pt x="161829" y="320611"/>
                </a:lnTo>
                <a:lnTo>
                  <a:pt x="160305" y="322230"/>
                </a:lnTo>
                <a:lnTo>
                  <a:pt x="12191" y="322230"/>
                </a:lnTo>
                <a:lnTo>
                  <a:pt x="9143" y="320611"/>
                </a:lnTo>
                <a:lnTo>
                  <a:pt x="4571" y="319087"/>
                </a:lnTo>
                <a:lnTo>
                  <a:pt x="1523" y="316039"/>
                </a:lnTo>
                <a:lnTo>
                  <a:pt x="0" y="311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853503" y="1837162"/>
            <a:ext cx="75666" cy="756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1136700" y="1788781"/>
            <a:ext cx="165667" cy="19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1383328" y="1774446"/>
            <a:ext cx="824751" cy="2623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21" name="object 21"/>
          <p:cNvGrpSpPr/>
          <p:nvPr/>
        </p:nvGrpSpPr>
        <p:grpSpPr>
          <a:xfrm>
            <a:off x="2305982" y="1775750"/>
            <a:ext cx="292673" cy="209052"/>
            <a:chOff x="2696717" y="1848040"/>
            <a:chExt cx="342265" cy="244475"/>
          </a:xfrm>
        </p:grpSpPr>
        <p:sp>
          <p:nvSpPr>
            <p:cNvPr id="22" name="object 22"/>
            <p:cNvSpPr/>
            <p:nvPr/>
          </p:nvSpPr>
          <p:spPr>
            <a:xfrm>
              <a:off x="2696717" y="1848040"/>
              <a:ext cx="143446" cy="2442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3" name="object 23"/>
            <p:cNvSpPr/>
            <p:nvPr/>
          </p:nvSpPr>
          <p:spPr>
            <a:xfrm>
              <a:off x="2882931" y="1921287"/>
              <a:ext cx="155638" cy="17097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24" name="object 24"/>
          <p:cNvSpPr/>
          <p:nvPr/>
        </p:nvSpPr>
        <p:spPr>
          <a:xfrm>
            <a:off x="2704022" y="1838384"/>
            <a:ext cx="114843" cy="1448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25" name="object 25"/>
          <p:cNvGrpSpPr/>
          <p:nvPr/>
        </p:nvGrpSpPr>
        <p:grpSpPr>
          <a:xfrm>
            <a:off x="2863174" y="1773143"/>
            <a:ext cx="634759" cy="211767"/>
            <a:chOff x="3348323" y="1844992"/>
            <a:chExt cx="742315" cy="247650"/>
          </a:xfrm>
        </p:grpSpPr>
        <p:sp>
          <p:nvSpPr>
            <p:cNvPr id="26" name="object 26"/>
            <p:cNvSpPr/>
            <p:nvPr/>
          </p:nvSpPr>
          <p:spPr>
            <a:xfrm>
              <a:off x="3348323" y="1844992"/>
              <a:ext cx="134302" cy="24726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7" name="object 27"/>
            <p:cNvSpPr/>
            <p:nvPr/>
          </p:nvSpPr>
          <p:spPr>
            <a:xfrm>
              <a:off x="3523868" y="1921287"/>
              <a:ext cx="123634" cy="17097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8" name="object 28"/>
            <p:cNvSpPr/>
            <p:nvPr/>
          </p:nvSpPr>
          <p:spPr>
            <a:xfrm>
              <a:off x="3685603" y="1846516"/>
              <a:ext cx="27940" cy="244475"/>
            </a:xfrm>
            <a:custGeom>
              <a:avLst/>
              <a:gdLst/>
              <a:ahLst/>
              <a:cxnLst/>
              <a:rect l="l" t="t" r="r" b="b"/>
              <a:pathLst>
                <a:path w="27939" h="244475">
                  <a:moveTo>
                    <a:pt x="0" y="241173"/>
                  </a:moveTo>
                  <a:lnTo>
                    <a:pt x="0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239" y="1524"/>
                  </a:lnTo>
                  <a:lnTo>
                    <a:pt x="10763" y="0"/>
                  </a:lnTo>
                  <a:lnTo>
                    <a:pt x="16859" y="0"/>
                  </a:lnTo>
                  <a:lnTo>
                    <a:pt x="18383" y="1524"/>
                  </a:lnTo>
                  <a:lnTo>
                    <a:pt x="26003" y="1524"/>
                  </a:lnTo>
                  <a:lnTo>
                    <a:pt x="26003" y="3048"/>
                  </a:lnTo>
                  <a:lnTo>
                    <a:pt x="27527" y="3048"/>
                  </a:lnTo>
                  <a:lnTo>
                    <a:pt x="27527" y="241173"/>
                  </a:lnTo>
                  <a:lnTo>
                    <a:pt x="26003" y="242697"/>
                  </a:lnTo>
                  <a:lnTo>
                    <a:pt x="22955" y="242697"/>
                  </a:lnTo>
                  <a:lnTo>
                    <a:pt x="21431" y="244221"/>
                  </a:lnTo>
                  <a:lnTo>
                    <a:pt x="6096" y="244221"/>
                  </a:lnTo>
                  <a:lnTo>
                    <a:pt x="4572" y="242697"/>
                  </a:lnTo>
                  <a:lnTo>
                    <a:pt x="1524" y="242697"/>
                  </a:lnTo>
                  <a:lnTo>
                    <a:pt x="0" y="241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9" name="object 29"/>
            <p:cNvSpPr/>
            <p:nvPr/>
          </p:nvSpPr>
          <p:spPr>
            <a:xfrm>
              <a:off x="3755802" y="1921397"/>
              <a:ext cx="145065" cy="17086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0" name="object 30"/>
            <p:cNvSpPr/>
            <p:nvPr/>
          </p:nvSpPr>
          <p:spPr>
            <a:xfrm>
              <a:off x="3932872" y="1921287"/>
              <a:ext cx="157162" cy="1709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31" name="object 31"/>
          <p:cNvSpPr/>
          <p:nvPr/>
        </p:nvSpPr>
        <p:spPr>
          <a:xfrm>
            <a:off x="3594015" y="1773143"/>
            <a:ext cx="122662" cy="2114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3823701" y="1774447"/>
            <a:ext cx="875657" cy="21013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4786834" y="1838384"/>
            <a:ext cx="109630" cy="146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5000802" y="1780962"/>
            <a:ext cx="1596073" cy="25583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35" name="object 35"/>
          <p:cNvGrpSpPr/>
          <p:nvPr/>
        </p:nvGrpSpPr>
        <p:grpSpPr>
          <a:xfrm>
            <a:off x="6694776" y="1804419"/>
            <a:ext cx="634759" cy="180274"/>
            <a:chOff x="7829168" y="1881568"/>
            <a:chExt cx="742315" cy="210820"/>
          </a:xfrm>
        </p:grpSpPr>
        <p:sp>
          <p:nvSpPr>
            <p:cNvPr id="36" name="object 36"/>
            <p:cNvSpPr/>
            <p:nvPr/>
          </p:nvSpPr>
          <p:spPr>
            <a:xfrm>
              <a:off x="7829168" y="1921394"/>
              <a:ext cx="143446" cy="17086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7" name="object 37"/>
            <p:cNvSpPr/>
            <p:nvPr/>
          </p:nvSpPr>
          <p:spPr>
            <a:xfrm>
              <a:off x="8016811" y="1921287"/>
              <a:ext cx="134302" cy="16944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8" name="object 38"/>
            <p:cNvSpPr/>
            <p:nvPr/>
          </p:nvSpPr>
          <p:spPr>
            <a:xfrm>
              <a:off x="8178640" y="1881568"/>
              <a:ext cx="102203" cy="21069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9" name="object 39"/>
            <p:cNvSpPr/>
            <p:nvPr/>
          </p:nvSpPr>
          <p:spPr>
            <a:xfrm>
              <a:off x="8319039" y="1921287"/>
              <a:ext cx="251841" cy="17097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40" name="object 40"/>
          <p:cNvSpPr/>
          <p:nvPr/>
        </p:nvSpPr>
        <p:spPr>
          <a:xfrm>
            <a:off x="7426840" y="1838384"/>
            <a:ext cx="134472" cy="146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41" name="object 41"/>
          <p:cNvGrpSpPr/>
          <p:nvPr/>
        </p:nvGrpSpPr>
        <p:grpSpPr>
          <a:xfrm>
            <a:off x="1144519" y="2141293"/>
            <a:ext cx="161812" cy="209052"/>
            <a:chOff x="1338452" y="2275522"/>
            <a:chExt cx="189230" cy="244475"/>
          </a:xfrm>
        </p:grpSpPr>
        <p:sp>
          <p:nvSpPr>
            <p:cNvPr id="42" name="object 42"/>
            <p:cNvSpPr/>
            <p:nvPr/>
          </p:nvSpPr>
          <p:spPr>
            <a:xfrm>
              <a:off x="1338452" y="2348769"/>
              <a:ext cx="123634" cy="17097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3" name="object 43"/>
            <p:cNvSpPr/>
            <p:nvPr/>
          </p:nvSpPr>
          <p:spPr>
            <a:xfrm>
              <a:off x="1500187" y="2275522"/>
              <a:ext cx="27940" cy="243204"/>
            </a:xfrm>
            <a:custGeom>
              <a:avLst/>
              <a:gdLst/>
              <a:ahLst/>
              <a:cxnLst/>
              <a:rect l="l" t="t" r="r" b="b"/>
              <a:pathLst>
                <a:path w="27940" h="243205">
                  <a:moveTo>
                    <a:pt x="0" y="239649"/>
                  </a:moveTo>
                  <a:lnTo>
                    <a:pt x="0" y="1524"/>
                  </a:lnTo>
                  <a:lnTo>
                    <a:pt x="1524" y="1524"/>
                  </a:lnTo>
                  <a:lnTo>
                    <a:pt x="1524" y="0"/>
                  </a:lnTo>
                  <a:lnTo>
                    <a:pt x="24384" y="0"/>
                  </a:lnTo>
                  <a:lnTo>
                    <a:pt x="25908" y="1524"/>
                  </a:lnTo>
                  <a:lnTo>
                    <a:pt x="27432" y="1524"/>
                  </a:lnTo>
                  <a:lnTo>
                    <a:pt x="27432" y="239649"/>
                  </a:lnTo>
                  <a:lnTo>
                    <a:pt x="25908" y="239649"/>
                  </a:lnTo>
                  <a:lnTo>
                    <a:pt x="24384" y="241173"/>
                  </a:lnTo>
                  <a:lnTo>
                    <a:pt x="22860" y="241173"/>
                  </a:lnTo>
                  <a:lnTo>
                    <a:pt x="21336" y="242697"/>
                  </a:lnTo>
                  <a:lnTo>
                    <a:pt x="6096" y="242697"/>
                  </a:lnTo>
                  <a:lnTo>
                    <a:pt x="4572" y="241173"/>
                  </a:lnTo>
                  <a:lnTo>
                    <a:pt x="1524" y="241173"/>
                  </a:lnTo>
                  <a:lnTo>
                    <a:pt x="0" y="239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1349364" y="2150414"/>
            <a:ext cx="592948" cy="199821"/>
            <a:chOff x="1578006" y="2286190"/>
            <a:chExt cx="693420" cy="233679"/>
          </a:xfrm>
        </p:grpSpPr>
        <p:sp>
          <p:nvSpPr>
            <p:cNvPr id="45" name="object 45"/>
            <p:cNvSpPr/>
            <p:nvPr/>
          </p:nvSpPr>
          <p:spPr>
            <a:xfrm>
              <a:off x="1578006" y="2286190"/>
              <a:ext cx="35560" cy="232410"/>
            </a:xfrm>
            <a:custGeom>
              <a:avLst/>
              <a:gdLst/>
              <a:ahLst/>
              <a:cxnLst/>
              <a:rect l="l" t="t" r="r" b="b"/>
              <a:pathLst>
                <a:path w="35559" h="232410">
                  <a:moveTo>
                    <a:pt x="3048" y="227457"/>
                  </a:moveTo>
                  <a:lnTo>
                    <a:pt x="3048" y="68675"/>
                  </a:lnTo>
                  <a:lnTo>
                    <a:pt x="6096" y="65627"/>
                  </a:lnTo>
                  <a:lnTo>
                    <a:pt x="10668" y="65627"/>
                  </a:lnTo>
                  <a:lnTo>
                    <a:pt x="12192" y="64103"/>
                  </a:lnTo>
                  <a:lnTo>
                    <a:pt x="22955" y="64103"/>
                  </a:lnTo>
                  <a:lnTo>
                    <a:pt x="24479" y="65627"/>
                  </a:lnTo>
                  <a:lnTo>
                    <a:pt x="30575" y="65627"/>
                  </a:lnTo>
                  <a:lnTo>
                    <a:pt x="30575" y="67151"/>
                  </a:lnTo>
                  <a:lnTo>
                    <a:pt x="32099" y="67151"/>
                  </a:lnTo>
                  <a:lnTo>
                    <a:pt x="32099" y="228981"/>
                  </a:lnTo>
                  <a:lnTo>
                    <a:pt x="30575" y="228981"/>
                  </a:lnTo>
                  <a:lnTo>
                    <a:pt x="29051" y="230505"/>
                  </a:lnTo>
                  <a:lnTo>
                    <a:pt x="26003" y="230505"/>
                  </a:lnTo>
                  <a:lnTo>
                    <a:pt x="24479" y="232029"/>
                  </a:lnTo>
                  <a:lnTo>
                    <a:pt x="10668" y="232029"/>
                  </a:lnTo>
                  <a:lnTo>
                    <a:pt x="9144" y="230505"/>
                  </a:lnTo>
                  <a:lnTo>
                    <a:pt x="4572" y="230505"/>
                  </a:lnTo>
                  <a:lnTo>
                    <a:pt x="4572" y="228981"/>
                  </a:lnTo>
                  <a:lnTo>
                    <a:pt x="3048" y="227457"/>
                  </a:lnTo>
                  <a:close/>
                </a:path>
                <a:path w="35559" h="232410">
                  <a:moveTo>
                    <a:pt x="0" y="24384"/>
                  </a:moveTo>
                  <a:lnTo>
                    <a:pt x="0" y="10668"/>
                  </a:lnTo>
                  <a:lnTo>
                    <a:pt x="1524" y="6096"/>
                  </a:lnTo>
                  <a:lnTo>
                    <a:pt x="3048" y="3048"/>
                  </a:lnTo>
                  <a:lnTo>
                    <a:pt x="6096" y="1524"/>
                  </a:lnTo>
                  <a:lnTo>
                    <a:pt x="10668" y="0"/>
                  </a:lnTo>
                  <a:lnTo>
                    <a:pt x="24479" y="0"/>
                  </a:lnTo>
                  <a:lnTo>
                    <a:pt x="29051" y="1524"/>
                  </a:lnTo>
                  <a:lnTo>
                    <a:pt x="32099" y="3048"/>
                  </a:lnTo>
                  <a:lnTo>
                    <a:pt x="33623" y="6096"/>
                  </a:lnTo>
                  <a:lnTo>
                    <a:pt x="35147" y="10668"/>
                  </a:lnTo>
                  <a:lnTo>
                    <a:pt x="35147" y="24384"/>
                  </a:lnTo>
                  <a:lnTo>
                    <a:pt x="33623" y="28956"/>
                  </a:lnTo>
                  <a:lnTo>
                    <a:pt x="29051" y="33528"/>
                  </a:lnTo>
                  <a:lnTo>
                    <a:pt x="24479" y="35147"/>
                  </a:lnTo>
                  <a:lnTo>
                    <a:pt x="10668" y="35147"/>
                  </a:lnTo>
                  <a:lnTo>
                    <a:pt x="6096" y="33528"/>
                  </a:lnTo>
                  <a:lnTo>
                    <a:pt x="1524" y="28956"/>
                  </a:lnTo>
                  <a:lnTo>
                    <a:pt x="0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6" name="object 46"/>
            <p:cNvSpPr/>
            <p:nvPr/>
          </p:nvSpPr>
          <p:spPr>
            <a:xfrm>
              <a:off x="1651254" y="2348971"/>
              <a:ext cx="143446" cy="17086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7" name="object 47"/>
            <p:cNvSpPr/>
            <p:nvPr/>
          </p:nvSpPr>
          <p:spPr>
            <a:xfrm>
              <a:off x="1838991" y="2348769"/>
              <a:ext cx="134302" cy="16944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8" name="object 48"/>
            <p:cNvSpPr/>
            <p:nvPr/>
          </p:nvSpPr>
          <p:spPr>
            <a:xfrm>
              <a:off x="2000726" y="2309050"/>
              <a:ext cx="102298" cy="21069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9" name="object 49"/>
            <p:cNvSpPr/>
            <p:nvPr/>
          </p:nvSpPr>
          <p:spPr>
            <a:xfrm>
              <a:off x="2127408" y="2348878"/>
              <a:ext cx="143446" cy="17086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50" name="object 50"/>
          <p:cNvSpPr/>
          <p:nvPr/>
        </p:nvSpPr>
        <p:spPr>
          <a:xfrm>
            <a:off x="2044937" y="2137383"/>
            <a:ext cx="1208458" cy="26495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1" name="object 51"/>
          <p:cNvSpPr/>
          <p:nvPr/>
        </p:nvSpPr>
        <p:spPr>
          <a:xfrm>
            <a:off x="3349994" y="2203927"/>
            <a:ext cx="122662" cy="19710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52" name="object 52"/>
          <p:cNvGrpSpPr/>
          <p:nvPr/>
        </p:nvGrpSpPr>
        <p:grpSpPr>
          <a:xfrm>
            <a:off x="3517047" y="2204017"/>
            <a:ext cx="274211" cy="146608"/>
            <a:chOff x="4112990" y="2348875"/>
            <a:chExt cx="320675" cy="171450"/>
          </a:xfrm>
        </p:grpSpPr>
        <p:sp>
          <p:nvSpPr>
            <p:cNvPr id="53" name="object 53"/>
            <p:cNvSpPr/>
            <p:nvPr/>
          </p:nvSpPr>
          <p:spPr>
            <a:xfrm>
              <a:off x="4112990" y="2350293"/>
              <a:ext cx="135826" cy="16944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4" name="object 54"/>
            <p:cNvSpPr/>
            <p:nvPr/>
          </p:nvSpPr>
          <p:spPr>
            <a:xfrm>
              <a:off x="4289964" y="2348875"/>
              <a:ext cx="143446" cy="17083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55" name="object 55"/>
          <p:cNvSpPr/>
          <p:nvPr/>
        </p:nvSpPr>
        <p:spPr>
          <a:xfrm>
            <a:off x="3888942" y="2141292"/>
            <a:ext cx="824751" cy="20883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6" name="object 56"/>
          <p:cNvSpPr/>
          <p:nvPr/>
        </p:nvSpPr>
        <p:spPr>
          <a:xfrm>
            <a:off x="4820718" y="2203927"/>
            <a:ext cx="133168" cy="1462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7" name="object 57"/>
          <p:cNvSpPr/>
          <p:nvPr/>
        </p:nvSpPr>
        <p:spPr>
          <a:xfrm>
            <a:off x="5047797" y="2137383"/>
            <a:ext cx="931776" cy="26495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8" name="object 58"/>
          <p:cNvSpPr/>
          <p:nvPr/>
        </p:nvSpPr>
        <p:spPr>
          <a:xfrm>
            <a:off x="6083990" y="2204018"/>
            <a:ext cx="122662" cy="14611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9" name="object 59"/>
          <p:cNvSpPr/>
          <p:nvPr/>
        </p:nvSpPr>
        <p:spPr>
          <a:xfrm>
            <a:off x="6304554" y="2203927"/>
            <a:ext cx="133087" cy="1462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0" name="object 60"/>
          <p:cNvSpPr/>
          <p:nvPr/>
        </p:nvSpPr>
        <p:spPr>
          <a:xfrm>
            <a:off x="6532937" y="2141292"/>
            <a:ext cx="993107" cy="20891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1" name="object 61"/>
          <p:cNvSpPr/>
          <p:nvPr/>
        </p:nvSpPr>
        <p:spPr>
          <a:xfrm>
            <a:off x="1151036" y="2502925"/>
            <a:ext cx="1157552" cy="26365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2" name="object 62"/>
          <p:cNvSpPr/>
          <p:nvPr/>
        </p:nvSpPr>
        <p:spPr>
          <a:xfrm>
            <a:off x="2407793" y="2569469"/>
            <a:ext cx="123965" cy="19710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63" name="object 63"/>
          <p:cNvGrpSpPr/>
          <p:nvPr/>
        </p:nvGrpSpPr>
        <p:grpSpPr>
          <a:xfrm>
            <a:off x="2576067" y="2569560"/>
            <a:ext cx="274211" cy="146608"/>
            <a:chOff x="3012567" y="2776358"/>
            <a:chExt cx="320675" cy="171450"/>
          </a:xfrm>
        </p:grpSpPr>
        <p:sp>
          <p:nvSpPr>
            <p:cNvPr id="64" name="object 64"/>
            <p:cNvSpPr/>
            <p:nvPr/>
          </p:nvSpPr>
          <p:spPr>
            <a:xfrm>
              <a:off x="3189636" y="2776358"/>
              <a:ext cx="143446" cy="17082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5" name="object 65"/>
            <p:cNvSpPr/>
            <p:nvPr/>
          </p:nvSpPr>
          <p:spPr>
            <a:xfrm>
              <a:off x="3012567" y="2777775"/>
              <a:ext cx="134302" cy="169449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66" name="object 66"/>
          <p:cNvSpPr/>
          <p:nvPr/>
        </p:nvSpPr>
        <p:spPr>
          <a:xfrm>
            <a:off x="2958469" y="2506835"/>
            <a:ext cx="1123587" cy="25974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7" name="object 67"/>
          <p:cNvSpPr/>
          <p:nvPr/>
        </p:nvSpPr>
        <p:spPr>
          <a:xfrm>
            <a:off x="4182565" y="2505532"/>
            <a:ext cx="109630" cy="210138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68" name="object 68"/>
          <p:cNvGrpSpPr/>
          <p:nvPr/>
        </p:nvGrpSpPr>
        <p:grpSpPr>
          <a:xfrm>
            <a:off x="4395311" y="2502925"/>
            <a:ext cx="1353681" cy="264981"/>
            <a:chOff x="5140071" y="2698432"/>
            <a:chExt cx="1583055" cy="309880"/>
          </a:xfrm>
        </p:grpSpPr>
        <p:sp>
          <p:nvSpPr>
            <p:cNvPr id="69" name="object 69"/>
            <p:cNvSpPr/>
            <p:nvPr/>
          </p:nvSpPr>
          <p:spPr>
            <a:xfrm>
              <a:off x="5140071" y="2776251"/>
              <a:ext cx="111442" cy="170973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0" name="object 70"/>
            <p:cNvSpPr/>
            <p:nvPr/>
          </p:nvSpPr>
          <p:spPr>
            <a:xfrm>
              <a:off x="5280469" y="2776251"/>
              <a:ext cx="157162" cy="170973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1" name="object 71"/>
            <p:cNvSpPr/>
            <p:nvPr/>
          </p:nvSpPr>
          <p:spPr>
            <a:xfrm>
              <a:off x="5478875" y="2698432"/>
              <a:ext cx="1243774" cy="309848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72" name="object 72"/>
          <p:cNvSpPr/>
          <p:nvPr/>
        </p:nvSpPr>
        <p:spPr>
          <a:xfrm>
            <a:off x="853503" y="3147920"/>
            <a:ext cx="75666" cy="7566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3" name="object 73"/>
          <p:cNvSpPr/>
          <p:nvPr/>
        </p:nvSpPr>
        <p:spPr>
          <a:xfrm>
            <a:off x="1141914" y="3095629"/>
            <a:ext cx="739882" cy="25188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74" name="object 74"/>
          <p:cNvGrpSpPr/>
          <p:nvPr/>
        </p:nvGrpSpPr>
        <p:grpSpPr>
          <a:xfrm>
            <a:off x="1987517" y="3149142"/>
            <a:ext cx="496295" cy="146608"/>
            <a:chOff x="2324290" y="3454146"/>
            <a:chExt cx="580390" cy="171450"/>
          </a:xfrm>
        </p:grpSpPr>
        <p:sp>
          <p:nvSpPr>
            <p:cNvPr id="75" name="object 75"/>
            <p:cNvSpPr/>
            <p:nvPr/>
          </p:nvSpPr>
          <p:spPr>
            <a:xfrm>
              <a:off x="2324290" y="3454146"/>
              <a:ext cx="123634" cy="170973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6" name="object 76"/>
            <p:cNvSpPr/>
            <p:nvPr/>
          </p:nvSpPr>
          <p:spPr>
            <a:xfrm>
              <a:off x="2473832" y="3454146"/>
              <a:ext cx="155733" cy="170973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7" name="object 77"/>
            <p:cNvSpPr/>
            <p:nvPr/>
          </p:nvSpPr>
          <p:spPr>
            <a:xfrm>
              <a:off x="2672238" y="3454146"/>
              <a:ext cx="232029" cy="169449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78" name="object 78"/>
          <p:cNvSpPr/>
          <p:nvPr/>
        </p:nvSpPr>
        <p:spPr>
          <a:xfrm>
            <a:off x="2586574" y="3149142"/>
            <a:ext cx="134390" cy="146200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9" name="object 79"/>
          <p:cNvSpPr/>
          <p:nvPr/>
        </p:nvSpPr>
        <p:spPr>
          <a:xfrm>
            <a:off x="2827989" y="3100842"/>
            <a:ext cx="210056" cy="19319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80" name="object 80"/>
          <p:cNvGrpSpPr/>
          <p:nvPr/>
        </p:nvGrpSpPr>
        <p:grpSpPr>
          <a:xfrm>
            <a:off x="3077222" y="3086426"/>
            <a:ext cx="399642" cy="209052"/>
            <a:chOff x="3598640" y="3380803"/>
            <a:chExt cx="467359" cy="244475"/>
          </a:xfrm>
        </p:grpSpPr>
        <p:sp>
          <p:nvSpPr>
            <p:cNvPr id="81" name="object 81"/>
            <p:cNvSpPr/>
            <p:nvPr/>
          </p:nvSpPr>
          <p:spPr>
            <a:xfrm>
              <a:off x="3598640" y="3454145"/>
              <a:ext cx="128206" cy="170973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2" name="object 82"/>
            <p:cNvSpPr/>
            <p:nvPr/>
          </p:nvSpPr>
          <p:spPr>
            <a:xfrm>
              <a:off x="3768090" y="3454145"/>
              <a:ext cx="123539" cy="170973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3" name="object 83"/>
            <p:cNvSpPr/>
            <p:nvPr/>
          </p:nvSpPr>
          <p:spPr>
            <a:xfrm>
              <a:off x="3929824" y="3380803"/>
              <a:ext cx="135826" cy="242792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84" name="object 84"/>
          <p:cNvSpPr/>
          <p:nvPr/>
        </p:nvSpPr>
        <p:spPr>
          <a:xfrm>
            <a:off x="3588802" y="3082516"/>
            <a:ext cx="772543" cy="261125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5" name="object 85"/>
          <p:cNvSpPr/>
          <p:nvPr/>
        </p:nvSpPr>
        <p:spPr>
          <a:xfrm>
            <a:off x="4460551" y="3095629"/>
            <a:ext cx="1059650" cy="251921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6" name="object 86"/>
          <p:cNvSpPr/>
          <p:nvPr/>
        </p:nvSpPr>
        <p:spPr>
          <a:xfrm>
            <a:off x="5628528" y="3100842"/>
            <a:ext cx="208835" cy="193197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87" name="object 87"/>
          <p:cNvGrpSpPr/>
          <p:nvPr/>
        </p:nvGrpSpPr>
        <p:grpSpPr>
          <a:xfrm>
            <a:off x="5876540" y="3086426"/>
            <a:ext cx="185704" cy="209052"/>
            <a:chOff x="6872287" y="3380803"/>
            <a:chExt cx="217170" cy="244475"/>
          </a:xfrm>
        </p:grpSpPr>
        <p:sp>
          <p:nvSpPr>
            <p:cNvPr id="88" name="object 88"/>
            <p:cNvSpPr/>
            <p:nvPr/>
          </p:nvSpPr>
          <p:spPr>
            <a:xfrm>
              <a:off x="6872287" y="3454252"/>
              <a:ext cx="143446" cy="170867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9" name="object 89"/>
            <p:cNvSpPr/>
            <p:nvPr/>
          </p:nvSpPr>
          <p:spPr>
            <a:xfrm>
              <a:off x="7059930" y="3380803"/>
              <a:ext cx="29209" cy="243204"/>
            </a:xfrm>
            <a:custGeom>
              <a:avLst/>
              <a:gdLst/>
              <a:ahLst/>
              <a:cxnLst/>
              <a:rect l="l" t="t" r="r" b="b"/>
              <a:pathLst>
                <a:path w="29209" h="243204">
                  <a:moveTo>
                    <a:pt x="0" y="239744"/>
                  </a:moveTo>
                  <a:lnTo>
                    <a:pt x="0" y="1524"/>
                  </a:lnTo>
                  <a:lnTo>
                    <a:pt x="1524" y="1524"/>
                  </a:lnTo>
                  <a:lnTo>
                    <a:pt x="3048" y="0"/>
                  </a:lnTo>
                  <a:lnTo>
                    <a:pt x="26003" y="0"/>
                  </a:lnTo>
                  <a:lnTo>
                    <a:pt x="26003" y="1524"/>
                  </a:lnTo>
                  <a:lnTo>
                    <a:pt x="27527" y="1524"/>
                  </a:lnTo>
                  <a:lnTo>
                    <a:pt x="27527" y="3048"/>
                  </a:lnTo>
                  <a:lnTo>
                    <a:pt x="29051" y="4572"/>
                  </a:lnTo>
                  <a:lnTo>
                    <a:pt x="29051" y="238220"/>
                  </a:lnTo>
                  <a:lnTo>
                    <a:pt x="26003" y="241268"/>
                  </a:lnTo>
                  <a:lnTo>
                    <a:pt x="22955" y="241268"/>
                  </a:lnTo>
                  <a:lnTo>
                    <a:pt x="21431" y="242792"/>
                  </a:lnTo>
                  <a:lnTo>
                    <a:pt x="4572" y="242792"/>
                  </a:lnTo>
                  <a:lnTo>
                    <a:pt x="3048" y="241268"/>
                  </a:lnTo>
                  <a:lnTo>
                    <a:pt x="1524" y="241268"/>
                  </a:lnTo>
                  <a:lnTo>
                    <a:pt x="1524" y="239744"/>
                  </a:lnTo>
                  <a:lnTo>
                    <a:pt x="0" y="239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6104842" y="3086426"/>
            <a:ext cx="345886" cy="209052"/>
            <a:chOff x="7139273" y="3380803"/>
            <a:chExt cx="404495" cy="244475"/>
          </a:xfrm>
        </p:grpSpPr>
        <p:sp>
          <p:nvSpPr>
            <p:cNvPr id="91" name="object 91"/>
            <p:cNvSpPr/>
            <p:nvPr/>
          </p:nvSpPr>
          <p:spPr>
            <a:xfrm>
              <a:off x="7139273" y="3380803"/>
              <a:ext cx="29209" cy="243204"/>
            </a:xfrm>
            <a:custGeom>
              <a:avLst/>
              <a:gdLst/>
              <a:ahLst/>
              <a:cxnLst/>
              <a:rect l="l" t="t" r="r" b="b"/>
              <a:pathLst>
                <a:path w="29209" h="243204">
                  <a:moveTo>
                    <a:pt x="1524" y="241268"/>
                  </a:moveTo>
                  <a:lnTo>
                    <a:pt x="1524" y="1524"/>
                  </a:lnTo>
                  <a:lnTo>
                    <a:pt x="3048" y="0"/>
                  </a:lnTo>
                  <a:lnTo>
                    <a:pt x="26003" y="0"/>
                  </a:lnTo>
                  <a:lnTo>
                    <a:pt x="29051" y="3048"/>
                  </a:lnTo>
                  <a:lnTo>
                    <a:pt x="29051" y="239744"/>
                  </a:lnTo>
                  <a:lnTo>
                    <a:pt x="27527" y="239744"/>
                  </a:lnTo>
                  <a:lnTo>
                    <a:pt x="27527" y="241268"/>
                  </a:lnTo>
                  <a:lnTo>
                    <a:pt x="24479" y="241268"/>
                  </a:lnTo>
                  <a:lnTo>
                    <a:pt x="21431" y="242792"/>
                  </a:lnTo>
                  <a:lnTo>
                    <a:pt x="6191" y="242792"/>
                  </a:lnTo>
                  <a:lnTo>
                    <a:pt x="4667" y="241268"/>
                  </a:lnTo>
                  <a:lnTo>
                    <a:pt x="1524" y="241268"/>
                  </a:lnTo>
                  <a:close/>
                </a:path>
                <a:path w="29209" h="243204">
                  <a:moveTo>
                    <a:pt x="0" y="238220"/>
                  </a:moveTo>
                  <a:lnTo>
                    <a:pt x="0" y="3048"/>
                  </a:lnTo>
                  <a:lnTo>
                    <a:pt x="1524" y="3048"/>
                  </a:lnTo>
                  <a:lnTo>
                    <a:pt x="1524" y="239744"/>
                  </a:lnTo>
                  <a:lnTo>
                    <a:pt x="0" y="238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92" name="object 92"/>
            <p:cNvSpPr/>
            <p:nvPr/>
          </p:nvSpPr>
          <p:spPr>
            <a:xfrm>
              <a:off x="7211092" y="3454145"/>
              <a:ext cx="155638" cy="170973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93" name="object 93"/>
            <p:cNvSpPr/>
            <p:nvPr/>
          </p:nvSpPr>
          <p:spPr>
            <a:xfrm>
              <a:off x="7409402" y="3454145"/>
              <a:ext cx="134302" cy="169449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94" name="object 94"/>
          <p:cNvSpPr/>
          <p:nvPr/>
        </p:nvSpPr>
        <p:spPr>
          <a:xfrm>
            <a:off x="6568123" y="3082516"/>
            <a:ext cx="1284205" cy="265034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5" name="object 95"/>
          <p:cNvSpPr/>
          <p:nvPr/>
        </p:nvSpPr>
        <p:spPr>
          <a:xfrm>
            <a:off x="853503" y="3728732"/>
            <a:ext cx="75666" cy="74444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6" name="object 96"/>
          <p:cNvSpPr/>
          <p:nvPr/>
        </p:nvSpPr>
        <p:spPr>
          <a:xfrm>
            <a:off x="1156331" y="3671310"/>
            <a:ext cx="1528063" cy="255912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97" name="object 97"/>
          <p:cNvGrpSpPr/>
          <p:nvPr/>
        </p:nvGrpSpPr>
        <p:grpSpPr>
          <a:xfrm>
            <a:off x="2792722" y="3728732"/>
            <a:ext cx="343714" cy="146608"/>
            <a:chOff x="3265932" y="4131945"/>
            <a:chExt cx="401955" cy="171450"/>
          </a:xfrm>
        </p:grpSpPr>
        <p:sp>
          <p:nvSpPr>
            <p:cNvPr id="98" name="object 98"/>
            <p:cNvSpPr/>
            <p:nvPr/>
          </p:nvSpPr>
          <p:spPr>
            <a:xfrm>
              <a:off x="3265932" y="4131945"/>
              <a:ext cx="232029" cy="169545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99" name="object 99"/>
            <p:cNvSpPr/>
            <p:nvPr/>
          </p:nvSpPr>
          <p:spPr>
            <a:xfrm>
              <a:off x="3539109" y="4131945"/>
              <a:ext cx="128206" cy="171069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100" name="object 100"/>
          <p:cNvGrpSpPr/>
          <p:nvPr/>
        </p:nvGrpSpPr>
        <p:grpSpPr>
          <a:xfrm>
            <a:off x="3177730" y="3675220"/>
            <a:ext cx="156925" cy="199821"/>
            <a:chOff x="3716178" y="4069365"/>
            <a:chExt cx="183515" cy="233679"/>
          </a:xfrm>
        </p:grpSpPr>
        <p:sp>
          <p:nvSpPr>
            <p:cNvPr id="101" name="object 101"/>
            <p:cNvSpPr/>
            <p:nvPr/>
          </p:nvSpPr>
          <p:spPr>
            <a:xfrm>
              <a:off x="3716178" y="4069365"/>
              <a:ext cx="35560" cy="232410"/>
            </a:xfrm>
            <a:custGeom>
              <a:avLst/>
              <a:gdLst/>
              <a:ahLst/>
              <a:cxnLst/>
              <a:rect l="l" t="t" r="r" b="b"/>
              <a:pathLst>
                <a:path w="35560" h="232410">
                  <a:moveTo>
                    <a:pt x="4572" y="229076"/>
                  </a:moveTo>
                  <a:lnTo>
                    <a:pt x="4572" y="67246"/>
                  </a:lnTo>
                  <a:lnTo>
                    <a:pt x="6096" y="67246"/>
                  </a:lnTo>
                  <a:lnTo>
                    <a:pt x="6096" y="65722"/>
                  </a:lnTo>
                  <a:lnTo>
                    <a:pt x="13716" y="65722"/>
                  </a:lnTo>
                  <a:lnTo>
                    <a:pt x="15240" y="64103"/>
                  </a:lnTo>
                  <a:lnTo>
                    <a:pt x="22860" y="64103"/>
                  </a:lnTo>
                  <a:lnTo>
                    <a:pt x="25908" y="65722"/>
                  </a:lnTo>
                  <a:lnTo>
                    <a:pt x="28956" y="65722"/>
                  </a:lnTo>
                  <a:lnTo>
                    <a:pt x="30480" y="67246"/>
                  </a:lnTo>
                  <a:lnTo>
                    <a:pt x="32004" y="67246"/>
                  </a:lnTo>
                  <a:lnTo>
                    <a:pt x="32004" y="229076"/>
                  </a:lnTo>
                  <a:lnTo>
                    <a:pt x="30480" y="230600"/>
                  </a:lnTo>
                  <a:lnTo>
                    <a:pt x="27432" y="230600"/>
                  </a:lnTo>
                  <a:lnTo>
                    <a:pt x="25908" y="232124"/>
                  </a:lnTo>
                  <a:lnTo>
                    <a:pt x="10668" y="232124"/>
                  </a:lnTo>
                  <a:lnTo>
                    <a:pt x="9144" y="230600"/>
                  </a:lnTo>
                  <a:lnTo>
                    <a:pt x="6096" y="230600"/>
                  </a:lnTo>
                  <a:lnTo>
                    <a:pt x="4572" y="229076"/>
                  </a:lnTo>
                  <a:close/>
                </a:path>
                <a:path w="35560" h="232410">
                  <a:moveTo>
                    <a:pt x="0" y="24479"/>
                  </a:moveTo>
                  <a:lnTo>
                    <a:pt x="0" y="10668"/>
                  </a:lnTo>
                  <a:lnTo>
                    <a:pt x="1524" y="6096"/>
                  </a:lnTo>
                  <a:lnTo>
                    <a:pt x="4572" y="4572"/>
                  </a:lnTo>
                  <a:lnTo>
                    <a:pt x="6096" y="1524"/>
                  </a:lnTo>
                  <a:lnTo>
                    <a:pt x="10668" y="0"/>
                  </a:lnTo>
                  <a:lnTo>
                    <a:pt x="24384" y="0"/>
                  </a:lnTo>
                  <a:lnTo>
                    <a:pt x="28956" y="1524"/>
                  </a:lnTo>
                  <a:lnTo>
                    <a:pt x="32004" y="4572"/>
                  </a:lnTo>
                  <a:lnTo>
                    <a:pt x="35052" y="6096"/>
                  </a:lnTo>
                  <a:lnTo>
                    <a:pt x="35052" y="29051"/>
                  </a:lnTo>
                  <a:lnTo>
                    <a:pt x="32004" y="30575"/>
                  </a:lnTo>
                  <a:lnTo>
                    <a:pt x="28956" y="33623"/>
                  </a:lnTo>
                  <a:lnTo>
                    <a:pt x="24384" y="35147"/>
                  </a:lnTo>
                  <a:lnTo>
                    <a:pt x="10668" y="35147"/>
                  </a:lnTo>
                  <a:lnTo>
                    <a:pt x="6096" y="33623"/>
                  </a:lnTo>
                  <a:lnTo>
                    <a:pt x="4572" y="30575"/>
                  </a:lnTo>
                  <a:lnTo>
                    <a:pt x="1524" y="29051"/>
                  </a:lnTo>
                  <a:lnTo>
                    <a:pt x="0" y="244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789425" y="4131944"/>
              <a:ext cx="109918" cy="171069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103" name="object 103"/>
          <p:cNvGrpSpPr/>
          <p:nvPr/>
        </p:nvGrpSpPr>
        <p:grpSpPr>
          <a:xfrm>
            <a:off x="3421750" y="3664795"/>
            <a:ext cx="406159" cy="210680"/>
            <a:chOff x="4001547" y="4057173"/>
            <a:chExt cx="474980" cy="246379"/>
          </a:xfrm>
        </p:grpSpPr>
        <p:sp>
          <p:nvSpPr>
            <p:cNvPr id="104" name="object 104"/>
            <p:cNvSpPr/>
            <p:nvPr/>
          </p:nvSpPr>
          <p:spPr>
            <a:xfrm>
              <a:off x="4001547" y="4057173"/>
              <a:ext cx="239649" cy="245840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282344" y="4131944"/>
              <a:ext cx="123634" cy="171069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441126" y="4069365"/>
              <a:ext cx="35560" cy="232410"/>
            </a:xfrm>
            <a:custGeom>
              <a:avLst/>
              <a:gdLst/>
              <a:ahLst/>
              <a:cxnLst/>
              <a:rect l="l" t="t" r="r" b="b"/>
              <a:pathLst>
                <a:path w="35560" h="232410">
                  <a:moveTo>
                    <a:pt x="3048" y="227552"/>
                  </a:moveTo>
                  <a:lnTo>
                    <a:pt x="3048" y="68770"/>
                  </a:lnTo>
                  <a:lnTo>
                    <a:pt x="6096" y="65722"/>
                  </a:lnTo>
                  <a:lnTo>
                    <a:pt x="12192" y="65722"/>
                  </a:lnTo>
                  <a:lnTo>
                    <a:pt x="15240" y="64103"/>
                  </a:lnTo>
                  <a:lnTo>
                    <a:pt x="22860" y="64103"/>
                  </a:lnTo>
                  <a:lnTo>
                    <a:pt x="24384" y="65722"/>
                  </a:lnTo>
                  <a:lnTo>
                    <a:pt x="28956" y="65722"/>
                  </a:lnTo>
                  <a:lnTo>
                    <a:pt x="30480" y="67246"/>
                  </a:lnTo>
                  <a:lnTo>
                    <a:pt x="32004" y="67246"/>
                  </a:lnTo>
                  <a:lnTo>
                    <a:pt x="32004" y="229076"/>
                  </a:lnTo>
                  <a:lnTo>
                    <a:pt x="30480" y="229076"/>
                  </a:lnTo>
                  <a:lnTo>
                    <a:pt x="30480" y="230600"/>
                  </a:lnTo>
                  <a:lnTo>
                    <a:pt x="27432" y="230600"/>
                  </a:lnTo>
                  <a:lnTo>
                    <a:pt x="24384" y="232124"/>
                  </a:lnTo>
                  <a:lnTo>
                    <a:pt x="10668" y="232124"/>
                  </a:lnTo>
                  <a:lnTo>
                    <a:pt x="9144" y="230600"/>
                  </a:lnTo>
                  <a:lnTo>
                    <a:pt x="6096" y="230600"/>
                  </a:lnTo>
                  <a:lnTo>
                    <a:pt x="4572" y="229076"/>
                  </a:lnTo>
                  <a:lnTo>
                    <a:pt x="4572" y="227552"/>
                  </a:lnTo>
                  <a:lnTo>
                    <a:pt x="3048" y="227552"/>
                  </a:lnTo>
                  <a:close/>
                </a:path>
                <a:path w="35560" h="232410">
                  <a:moveTo>
                    <a:pt x="0" y="24479"/>
                  </a:moveTo>
                  <a:lnTo>
                    <a:pt x="0" y="10668"/>
                  </a:lnTo>
                  <a:lnTo>
                    <a:pt x="1524" y="6096"/>
                  </a:lnTo>
                  <a:lnTo>
                    <a:pt x="4572" y="4572"/>
                  </a:lnTo>
                  <a:lnTo>
                    <a:pt x="6096" y="1524"/>
                  </a:lnTo>
                  <a:lnTo>
                    <a:pt x="10668" y="0"/>
                  </a:lnTo>
                  <a:lnTo>
                    <a:pt x="24384" y="0"/>
                  </a:lnTo>
                  <a:lnTo>
                    <a:pt x="28956" y="1524"/>
                  </a:lnTo>
                  <a:lnTo>
                    <a:pt x="33528" y="6096"/>
                  </a:lnTo>
                  <a:lnTo>
                    <a:pt x="35052" y="10668"/>
                  </a:lnTo>
                  <a:lnTo>
                    <a:pt x="35052" y="24479"/>
                  </a:lnTo>
                  <a:lnTo>
                    <a:pt x="33528" y="29051"/>
                  </a:lnTo>
                  <a:lnTo>
                    <a:pt x="28956" y="33623"/>
                  </a:lnTo>
                  <a:lnTo>
                    <a:pt x="24384" y="35147"/>
                  </a:lnTo>
                  <a:lnTo>
                    <a:pt x="10668" y="35147"/>
                  </a:lnTo>
                  <a:lnTo>
                    <a:pt x="6096" y="33623"/>
                  </a:lnTo>
                  <a:lnTo>
                    <a:pt x="4572" y="30575"/>
                  </a:lnTo>
                  <a:lnTo>
                    <a:pt x="1524" y="29051"/>
                  </a:lnTo>
                  <a:lnTo>
                    <a:pt x="0" y="244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07" name="object 107"/>
          <p:cNvSpPr/>
          <p:nvPr/>
        </p:nvSpPr>
        <p:spPr>
          <a:xfrm>
            <a:off x="3870616" y="3666097"/>
            <a:ext cx="24977" cy="207965"/>
          </a:xfrm>
          <a:custGeom>
            <a:avLst/>
            <a:gdLst/>
            <a:ahLst/>
            <a:cxnLst/>
            <a:rect l="l" t="t" r="r" b="b"/>
            <a:pathLst>
              <a:path w="29210" h="243204">
                <a:moveTo>
                  <a:pt x="0" y="239744"/>
                </a:moveTo>
                <a:lnTo>
                  <a:pt x="0" y="3048"/>
                </a:lnTo>
                <a:lnTo>
                  <a:pt x="1524" y="1524"/>
                </a:lnTo>
                <a:lnTo>
                  <a:pt x="3048" y="1524"/>
                </a:lnTo>
                <a:lnTo>
                  <a:pt x="4572" y="0"/>
                </a:lnTo>
                <a:lnTo>
                  <a:pt x="24479" y="0"/>
                </a:lnTo>
                <a:lnTo>
                  <a:pt x="26003" y="1524"/>
                </a:lnTo>
                <a:lnTo>
                  <a:pt x="27527" y="1524"/>
                </a:lnTo>
                <a:lnTo>
                  <a:pt x="27527" y="3048"/>
                </a:lnTo>
                <a:lnTo>
                  <a:pt x="29051" y="3048"/>
                </a:lnTo>
                <a:lnTo>
                  <a:pt x="29051" y="238220"/>
                </a:lnTo>
                <a:lnTo>
                  <a:pt x="26003" y="241268"/>
                </a:lnTo>
                <a:lnTo>
                  <a:pt x="22955" y="241268"/>
                </a:lnTo>
                <a:lnTo>
                  <a:pt x="21336" y="242792"/>
                </a:lnTo>
                <a:lnTo>
                  <a:pt x="7620" y="242792"/>
                </a:lnTo>
                <a:lnTo>
                  <a:pt x="6096" y="241268"/>
                </a:lnTo>
                <a:lnTo>
                  <a:pt x="1524" y="241268"/>
                </a:lnTo>
                <a:lnTo>
                  <a:pt x="1524" y="239744"/>
                </a:lnTo>
                <a:lnTo>
                  <a:pt x="0" y="239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08" name="object 108"/>
          <p:cNvGrpSpPr/>
          <p:nvPr/>
        </p:nvGrpSpPr>
        <p:grpSpPr>
          <a:xfrm>
            <a:off x="3999875" y="3666098"/>
            <a:ext cx="282356" cy="209052"/>
            <a:chOff x="4677632" y="4058697"/>
            <a:chExt cx="330200" cy="244475"/>
          </a:xfrm>
        </p:grpSpPr>
        <p:sp>
          <p:nvSpPr>
            <p:cNvPr id="109" name="object 109"/>
            <p:cNvSpPr/>
            <p:nvPr/>
          </p:nvSpPr>
          <p:spPr>
            <a:xfrm>
              <a:off x="4677632" y="4058697"/>
              <a:ext cx="143446" cy="244316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863846" y="4132054"/>
              <a:ext cx="143446" cy="170959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11" name="object 111"/>
          <p:cNvSpPr/>
          <p:nvPr/>
        </p:nvSpPr>
        <p:spPr>
          <a:xfrm>
            <a:off x="4380975" y="3666098"/>
            <a:ext cx="960446" cy="261125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2" name="object 112"/>
          <p:cNvSpPr/>
          <p:nvPr/>
        </p:nvSpPr>
        <p:spPr>
          <a:xfrm>
            <a:off x="5431503" y="3728904"/>
            <a:ext cx="122662" cy="146110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13" name="object 113"/>
          <p:cNvGrpSpPr/>
          <p:nvPr/>
        </p:nvGrpSpPr>
        <p:grpSpPr>
          <a:xfrm>
            <a:off x="5659886" y="3728732"/>
            <a:ext cx="344800" cy="146608"/>
            <a:chOff x="6618922" y="4131945"/>
            <a:chExt cx="403225" cy="171450"/>
          </a:xfrm>
        </p:grpSpPr>
        <p:sp>
          <p:nvSpPr>
            <p:cNvPr id="114" name="object 114"/>
            <p:cNvSpPr/>
            <p:nvPr/>
          </p:nvSpPr>
          <p:spPr>
            <a:xfrm>
              <a:off x="6618922" y="4131945"/>
              <a:ext cx="231933" cy="169545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893623" y="4131945"/>
              <a:ext cx="128206" cy="171069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116" name="object 116"/>
          <p:cNvGrpSpPr/>
          <p:nvPr/>
        </p:nvGrpSpPr>
        <p:grpSpPr>
          <a:xfrm>
            <a:off x="6046117" y="3675220"/>
            <a:ext cx="156925" cy="199821"/>
            <a:chOff x="7070597" y="4069365"/>
            <a:chExt cx="183515" cy="233679"/>
          </a:xfrm>
        </p:grpSpPr>
        <p:sp>
          <p:nvSpPr>
            <p:cNvPr id="117" name="object 117"/>
            <p:cNvSpPr/>
            <p:nvPr/>
          </p:nvSpPr>
          <p:spPr>
            <a:xfrm>
              <a:off x="7070597" y="4069365"/>
              <a:ext cx="35560" cy="232410"/>
            </a:xfrm>
            <a:custGeom>
              <a:avLst/>
              <a:gdLst/>
              <a:ahLst/>
              <a:cxnLst/>
              <a:rect l="l" t="t" r="r" b="b"/>
              <a:pathLst>
                <a:path w="35559" h="232410">
                  <a:moveTo>
                    <a:pt x="3048" y="227552"/>
                  </a:moveTo>
                  <a:lnTo>
                    <a:pt x="3048" y="68770"/>
                  </a:lnTo>
                  <a:lnTo>
                    <a:pt x="4667" y="67246"/>
                  </a:lnTo>
                  <a:lnTo>
                    <a:pt x="6191" y="65722"/>
                  </a:lnTo>
                  <a:lnTo>
                    <a:pt x="12287" y="65722"/>
                  </a:lnTo>
                  <a:lnTo>
                    <a:pt x="15335" y="64103"/>
                  </a:lnTo>
                  <a:lnTo>
                    <a:pt x="22955" y="64103"/>
                  </a:lnTo>
                  <a:lnTo>
                    <a:pt x="24479" y="65722"/>
                  </a:lnTo>
                  <a:lnTo>
                    <a:pt x="29051" y="65722"/>
                  </a:lnTo>
                  <a:lnTo>
                    <a:pt x="30575" y="67246"/>
                  </a:lnTo>
                  <a:lnTo>
                    <a:pt x="32099" y="67246"/>
                  </a:lnTo>
                  <a:lnTo>
                    <a:pt x="32099" y="229076"/>
                  </a:lnTo>
                  <a:lnTo>
                    <a:pt x="30575" y="229076"/>
                  </a:lnTo>
                  <a:lnTo>
                    <a:pt x="30575" y="230600"/>
                  </a:lnTo>
                  <a:lnTo>
                    <a:pt x="26003" y="230600"/>
                  </a:lnTo>
                  <a:lnTo>
                    <a:pt x="24479" y="232124"/>
                  </a:lnTo>
                  <a:lnTo>
                    <a:pt x="10763" y="232124"/>
                  </a:lnTo>
                  <a:lnTo>
                    <a:pt x="9239" y="230600"/>
                  </a:lnTo>
                  <a:lnTo>
                    <a:pt x="4667" y="230600"/>
                  </a:lnTo>
                  <a:lnTo>
                    <a:pt x="4667" y="229076"/>
                  </a:lnTo>
                  <a:lnTo>
                    <a:pt x="3048" y="227552"/>
                  </a:lnTo>
                  <a:close/>
                </a:path>
                <a:path w="35559" h="232410">
                  <a:moveTo>
                    <a:pt x="0" y="24479"/>
                  </a:moveTo>
                  <a:lnTo>
                    <a:pt x="0" y="10668"/>
                  </a:lnTo>
                  <a:lnTo>
                    <a:pt x="1524" y="6096"/>
                  </a:lnTo>
                  <a:lnTo>
                    <a:pt x="3048" y="4572"/>
                  </a:lnTo>
                  <a:lnTo>
                    <a:pt x="6191" y="1524"/>
                  </a:lnTo>
                  <a:lnTo>
                    <a:pt x="10763" y="0"/>
                  </a:lnTo>
                  <a:lnTo>
                    <a:pt x="24479" y="0"/>
                  </a:lnTo>
                  <a:lnTo>
                    <a:pt x="29051" y="1524"/>
                  </a:lnTo>
                  <a:lnTo>
                    <a:pt x="33623" y="6096"/>
                  </a:lnTo>
                  <a:lnTo>
                    <a:pt x="35147" y="10668"/>
                  </a:lnTo>
                  <a:lnTo>
                    <a:pt x="35147" y="24479"/>
                  </a:lnTo>
                  <a:lnTo>
                    <a:pt x="33623" y="29051"/>
                  </a:lnTo>
                  <a:lnTo>
                    <a:pt x="29051" y="33623"/>
                  </a:lnTo>
                  <a:lnTo>
                    <a:pt x="24479" y="35147"/>
                  </a:lnTo>
                  <a:lnTo>
                    <a:pt x="10763" y="35147"/>
                  </a:lnTo>
                  <a:lnTo>
                    <a:pt x="6191" y="33623"/>
                  </a:lnTo>
                  <a:lnTo>
                    <a:pt x="3048" y="30575"/>
                  </a:lnTo>
                  <a:lnTo>
                    <a:pt x="1524" y="29051"/>
                  </a:lnTo>
                  <a:lnTo>
                    <a:pt x="0" y="244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143940" y="4131944"/>
              <a:ext cx="109823" cy="171069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19" name="object 119"/>
          <p:cNvSpPr/>
          <p:nvPr/>
        </p:nvSpPr>
        <p:spPr>
          <a:xfrm>
            <a:off x="6298039" y="3664794"/>
            <a:ext cx="1067469" cy="210219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0" name="object 120"/>
          <p:cNvSpPr/>
          <p:nvPr/>
        </p:nvSpPr>
        <p:spPr>
          <a:xfrm>
            <a:off x="727175" y="1033424"/>
            <a:ext cx="673746" cy="553853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6104" y="1175145"/>
            <a:ext cx="236745" cy="276926"/>
          </a:xfrm>
          <a:custGeom>
            <a:avLst/>
            <a:gdLst/>
            <a:ahLst/>
            <a:cxnLst/>
            <a:rect l="l" t="t" r="r" b="b"/>
            <a:pathLst>
              <a:path w="276860" h="323850">
                <a:moveTo>
                  <a:pt x="0" y="319087"/>
                </a:moveTo>
                <a:lnTo>
                  <a:pt x="0" y="312991"/>
                </a:lnTo>
                <a:lnTo>
                  <a:pt x="3048" y="306895"/>
                </a:lnTo>
                <a:lnTo>
                  <a:pt x="109918" y="9239"/>
                </a:lnTo>
                <a:lnTo>
                  <a:pt x="109918" y="6191"/>
                </a:lnTo>
                <a:lnTo>
                  <a:pt x="111442" y="4667"/>
                </a:lnTo>
                <a:lnTo>
                  <a:pt x="112966" y="4667"/>
                </a:lnTo>
                <a:lnTo>
                  <a:pt x="112966" y="3143"/>
                </a:lnTo>
                <a:lnTo>
                  <a:pt x="114490" y="1619"/>
                </a:lnTo>
                <a:lnTo>
                  <a:pt x="117538" y="1619"/>
                </a:lnTo>
                <a:lnTo>
                  <a:pt x="119062" y="0"/>
                </a:lnTo>
                <a:lnTo>
                  <a:pt x="157257" y="0"/>
                </a:lnTo>
                <a:lnTo>
                  <a:pt x="158781" y="1619"/>
                </a:lnTo>
                <a:lnTo>
                  <a:pt x="161829" y="1619"/>
                </a:lnTo>
                <a:lnTo>
                  <a:pt x="164877" y="4667"/>
                </a:lnTo>
                <a:lnTo>
                  <a:pt x="164877" y="6191"/>
                </a:lnTo>
                <a:lnTo>
                  <a:pt x="166401" y="7715"/>
                </a:lnTo>
                <a:lnTo>
                  <a:pt x="166401" y="9239"/>
                </a:lnTo>
                <a:lnTo>
                  <a:pt x="274796" y="306895"/>
                </a:lnTo>
                <a:lnTo>
                  <a:pt x="276320" y="311467"/>
                </a:lnTo>
                <a:lnTo>
                  <a:pt x="276320" y="319087"/>
                </a:lnTo>
                <a:lnTo>
                  <a:pt x="271653" y="323754"/>
                </a:lnTo>
                <a:lnTo>
                  <a:pt x="241173" y="323754"/>
                </a:lnTo>
                <a:lnTo>
                  <a:pt x="238125" y="322230"/>
                </a:lnTo>
                <a:lnTo>
                  <a:pt x="235077" y="322230"/>
                </a:lnTo>
                <a:lnTo>
                  <a:pt x="233553" y="320611"/>
                </a:lnTo>
                <a:lnTo>
                  <a:pt x="233553" y="319087"/>
                </a:lnTo>
                <a:lnTo>
                  <a:pt x="232029" y="319087"/>
                </a:lnTo>
                <a:lnTo>
                  <a:pt x="232029" y="317563"/>
                </a:lnTo>
                <a:lnTo>
                  <a:pt x="230505" y="316039"/>
                </a:lnTo>
                <a:lnTo>
                  <a:pt x="202977" y="238220"/>
                </a:lnTo>
                <a:lnTo>
                  <a:pt x="192309" y="238220"/>
                </a:lnTo>
                <a:lnTo>
                  <a:pt x="192309" y="204597"/>
                </a:lnTo>
                <a:lnTo>
                  <a:pt x="135826" y="44291"/>
                </a:lnTo>
                <a:lnTo>
                  <a:pt x="80962" y="204597"/>
                </a:lnTo>
                <a:lnTo>
                  <a:pt x="80962" y="238220"/>
                </a:lnTo>
                <a:lnTo>
                  <a:pt x="70199" y="238220"/>
                </a:lnTo>
                <a:lnTo>
                  <a:pt x="44291" y="314515"/>
                </a:lnTo>
                <a:lnTo>
                  <a:pt x="42767" y="316039"/>
                </a:lnTo>
                <a:lnTo>
                  <a:pt x="42767" y="317563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719" y="320611"/>
                </a:lnTo>
                <a:lnTo>
                  <a:pt x="38195" y="322230"/>
                </a:lnTo>
                <a:lnTo>
                  <a:pt x="36671" y="322230"/>
                </a:lnTo>
                <a:lnTo>
                  <a:pt x="35147" y="323754"/>
                </a:lnTo>
                <a:lnTo>
                  <a:pt x="7715" y="323754"/>
                </a:lnTo>
                <a:lnTo>
                  <a:pt x="6191" y="322230"/>
                </a:lnTo>
                <a:lnTo>
                  <a:pt x="3048" y="322230"/>
                </a:lnTo>
                <a:lnTo>
                  <a:pt x="1524" y="320611"/>
                </a:lnTo>
                <a:lnTo>
                  <a:pt x="0" y="319087"/>
                </a:lnTo>
                <a:close/>
              </a:path>
              <a:path w="276860" h="323850">
                <a:moveTo>
                  <a:pt x="80962" y="238220"/>
                </a:moveTo>
                <a:lnTo>
                  <a:pt x="80962" y="204597"/>
                </a:lnTo>
                <a:lnTo>
                  <a:pt x="192309" y="204597"/>
                </a:lnTo>
                <a:lnTo>
                  <a:pt x="192309" y="238220"/>
                </a:lnTo>
                <a:lnTo>
                  <a:pt x="80962" y="238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2206766" y="1172538"/>
            <a:ext cx="732497" cy="318737"/>
          </a:xfrm>
          <a:custGeom>
            <a:avLst/>
            <a:gdLst/>
            <a:ahLst/>
            <a:cxnLst/>
            <a:rect l="l" t="t" r="r" b="b"/>
            <a:pathLst>
              <a:path w="856614" h="372744">
                <a:moveTo>
                  <a:pt x="213652" y="312991"/>
                </a:moveTo>
                <a:lnTo>
                  <a:pt x="212128" y="311467"/>
                </a:lnTo>
                <a:lnTo>
                  <a:pt x="210604" y="306895"/>
                </a:lnTo>
                <a:lnTo>
                  <a:pt x="209080" y="300799"/>
                </a:lnTo>
                <a:lnTo>
                  <a:pt x="180124" y="230606"/>
                </a:lnTo>
                <a:lnTo>
                  <a:pt x="177076" y="221462"/>
                </a:lnTo>
                <a:lnTo>
                  <a:pt x="174028" y="215265"/>
                </a:lnTo>
                <a:lnTo>
                  <a:pt x="169456" y="207645"/>
                </a:lnTo>
                <a:lnTo>
                  <a:pt x="163360" y="195453"/>
                </a:lnTo>
                <a:lnTo>
                  <a:pt x="160312" y="190881"/>
                </a:lnTo>
                <a:lnTo>
                  <a:pt x="151168" y="181737"/>
                </a:lnTo>
                <a:lnTo>
                  <a:pt x="148069" y="178739"/>
                </a:lnTo>
                <a:lnTo>
                  <a:pt x="143446" y="174117"/>
                </a:lnTo>
                <a:lnTo>
                  <a:pt x="138874" y="171069"/>
                </a:lnTo>
                <a:lnTo>
                  <a:pt x="132778" y="169545"/>
                </a:lnTo>
                <a:lnTo>
                  <a:pt x="139636" y="166992"/>
                </a:lnTo>
                <a:lnTo>
                  <a:pt x="146354" y="163982"/>
                </a:lnTo>
                <a:lnTo>
                  <a:pt x="149644" y="162293"/>
                </a:lnTo>
                <a:lnTo>
                  <a:pt x="152692" y="160731"/>
                </a:lnTo>
                <a:lnTo>
                  <a:pt x="182003" y="135636"/>
                </a:lnTo>
                <a:lnTo>
                  <a:pt x="195072" y="96329"/>
                </a:lnTo>
                <a:lnTo>
                  <a:pt x="195364" y="88582"/>
                </a:lnTo>
                <a:lnTo>
                  <a:pt x="195072" y="80606"/>
                </a:lnTo>
                <a:lnTo>
                  <a:pt x="180124" y="39433"/>
                </a:lnTo>
                <a:lnTo>
                  <a:pt x="149644" y="15595"/>
                </a:lnTo>
                <a:lnTo>
                  <a:pt x="149644" y="93154"/>
                </a:lnTo>
                <a:lnTo>
                  <a:pt x="149644" y="100774"/>
                </a:lnTo>
                <a:lnTo>
                  <a:pt x="148018" y="108394"/>
                </a:lnTo>
                <a:lnTo>
                  <a:pt x="146494" y="114592"/>
                </a:lnTo>
                <a:lnTo>
                  <a:pt x="143446" y="122212"/>
                </a:lnTo>
                <a:lnTo>
                  <a:pt x="138874" y="126784"/>
                </a:lnTo>
                <a:lnTo>
                  <a:pt x="134302" y="132880"/>
                </a:lnTo>
                <a:lnTo>
                  <a:pt x="92608" y="147828"/>
                </a:lnTo>
                <a:lnTo>
                  <a:pt x="84010" y="148120"/>
                </a:lnTo>
                <a:lnTo>
                  <a:pt x="42773" y="148120"/>
                </a:lnTo>
                <a:lnTo>
                  <a:pt x="42773" y="39725"/>
                </a:lnTo>
                <a:lnTo>
                  <a:pt x="99250" y="39725"/>
                </a:lnTo>
                <a:lnTo>
                  <a:pt x="103822" y="41249"/>
                </a:lnTo>
                <a:lnTo>
                  <a:pt x="109918" y="41249"/>
                </a:lnTo>
                <a:lnTo>
                  <a:pt x="112966" y="42773"/>
                </a:lnTo>
                <a:lnTo>
                  <a:pt x="122428" y="45847"/>
                </a:lnTo>
                <a:lnTo>
                  <a:pt x="130302" y="50215"/>
                </a:lnTo>
                <a:lnTo>
                  <a:pt x="149301" y="84302"/>
                </a:lnTo>
                <a:lnTo>
                  <a:pt x="149644" y="93154"/>
                </a:lnTo>
                <a:lnTo>
                  <a:pt x="149644" y="15595"/>
                </a:lnTo>
                <a:lnTo>
                  <a:pt x="144614" y="13487"/>
                </a:lnTo>
                <a:lnTo>
                  <a:pt x="136410" y="10388"/>
                </a:lnTo>
                <a:lnTo>
                  <a:pt x="127952" y="7861"/>
                </a:lnTo>
                <a:lnTo>
                  <a:pt x="119062" y="6197"/>
                </a:lnTo>
                <a:lnTo>
                  <a:pt x="114490" y="6197"/>
                </a:lnTo>
                <a:lnTo>
                  <a:pt x="109918" y="4673"/>
                </a:lnTo>
                <a:lnTo>
                  <a:pt x="12192" y="4673"/>
                </a:lnTo>
                <a:lnTo>
                  <a:pt x="9144" y="6197"/>
                </a:lnTo>
                <a:lnTo>
                  <a:pt x="4572" y="7721"/>
                </a:lnTo>
                <a:lnTo>
                  <a:pt x="1524" y="10769"/>
                </a:lnTo>
                <a:lnTo>
                  <a:pt x="0" y="15341"/>
                </a:lnTo>
                <a:lnTo>
                  <a:pt x="0" y="322135"/>
                </a:lnTo>
                <a:lnTo>
                  <a:pt x="1524" y="322135"/>
                </a:lnTo>
                <a:lnTo>
                  <a:pt x="1524" y="323659"/>
                </a:lnTo>
                <a:lnTo>
                  <a:pt x="3048" y="323659"/>
                </a:lnTo>
                <a:lnTo>
                  <a:pt x="4572" y="325285"/>
                </a:lnTo>
                <a:lnTo>
                  <a:pt x="9144" y="325285"/>
                </a:lnTo>
                <a:lnTo>
                  <a:pt x="10668" y="326809"/>
                </a:lnTo>
                <a:lnTo>
                  <a:pt x="32105" y="326809"/>
                </a:lnTo>
                <a:lnTo>
                  <a:pt x="35153" y="325285"/>
                </a:lnTo>
                <a:lnTo>
                  <a:pt x="38201" y="325285"/>
                </a:lnTo>
                <a:lnTo>
                  <a:pt x="39725" y="323659"/>
                </a:lnTo>
                <a:lnTo>
                  <a:pt x="41249" y="323659"/>
                </a:lnTo>
                <a:lnTo>
                  <a:pt x="41249" y="322135"/>
                </a:lnTo>
                <a:lnTo>
                  <a:pt x="42773" y="322135"/>
                </a:lnTo>
                <a:lnTo>
                  <a:pt x="42773" y="181737"/>
                </a:lnTo>
                <a:lnTo>
                  <a:pt x="80873" y="181737"/>
                </a:lnTo>
                <a:lnTo>
                  <a:pt x="90106" y="183261"/>
                </a:lnTo>
                <a:lnTo>
                  <a:pt x="96202" y="186309"/>
                </a:lnTo>
                <a:lnTo>
                  <a:pt x="103822" y="189357"/>
                </a:lnTo>
                <a:lnTo>
                  <a:pt x="109918" y="193929"/>
                </a:lnTo>
                <a:lnTo>
                  <a:pt x="114490" y="198501"/>
                </a:lnTo>
                <a:lnTo>
                  <a:pt x="128206" y="216789"/>
                </a:lnTo>
                <a:lnTo>
                  <a:pt x="130733" y="222592"/>
                </a:lnTo>
                <a:lnTo>
                  <a:pt x="132778" y="226898"/>
                </a:lnTo>
                <a:lnTo>
                  <a:pt x="133540" y="228498"/>
                </a:lnTo>
                <a:lnTo>
                  <a:pt x="136359" y="234683"/>
                </a:lnTo>
                <a:lnTo>
                  <a:pt x="148018" y="264807"/>
                </a:lnTo>
                <a:lnTo>
                  <a:pt x="167932" y="316039"/>
                </a:lnTo>
                <a:lnTo>
                  <a:pt x="169456" y="319087"/>
                </a:lnTo>
                <a:lnTo>
                  <a:pt x="169456" y="320611"/>
                </a:lnTo>
                <a:lnTo>
                  <a:pt x="170980" y="322135"/>
                </a:lnTo>
                <a:lnTo>
                  <a:pt x="170980" y="323659"/>
                </a:lnTo>
                <a:lnTo>
                  <a:pt x="172504" y="323659"/>
                </a:lnTo>
                <a:lnTo>
                  <a:pt x="174002" y="325259"/>
                </a:lnTo>
                <a:lnTo>
                  <a:pt x="175552" y="325285"/>
                </a:lnTo>
                <a:lnTo>
                  <a:pt x="178600" y="326809"/>
                </a:lnTo>
                <a:lnTo>
                  <a:pt x="206032" y="326809"/>
                </a:lnTo>
                <a:lnTo>
                  <a:pt x="209080" y="325285"/>
                </a:lnTo>
                <a:lnTo>
                  <a:pt x="210604" y="325285"/>
                </a:lnTo>
                <a:lnTo>
                  <a:pt x="212128" y="323659"/>
                </a:lnTo>
                <a:lnTo>
                  <a:pt x="213652" y="323659"/>
                </a:lnTo>
                <a:lnTo>
                  <a:pt x="213652" y="312991"/>
                </a:lnTo>
                <a:close/>
              </a:path>
              <a:path w="856614" h="372744">
                <a:moveTo>
                  <a:pt x="579983" y="342049"/>
                </a:moveTo>
                <a:lnTo>
                  <a:pt x="578459" y="339001"/>
                </a:lnTo>
                <a:lnTo>
                  <a:pt x="572363" y="332905"/>
                </a:lnTo>
                <a:lnTo>
                  <a:pt x="569315" y="331381"/>
                </a:lnTo>
                <a:lnTo>
                  <a:pt x="560171" y="328333"/>
                </a:lnTo>
                <a:lnTo>
                  <a:pt x="553974" y="325285"/>
                </a:lnTo>
                <a:lnTo>
                  <a:pt x="549402" y="322135"/>
                </a:lnTo>
                <a:lnTo>
                  <a:pt x="541782" y="317563"/>
                </a:lnTo>
                <a:lnTo>
                  <a:pt x="532638" y="312991"/>
                </a:lnTo>
                <a:lnTo>
                  <a:pt x="525589" y="308203"/>
                </a:lnTo>
                <a:lnTo>
                  <a:pt x="517779" y="302704"/>
                </a:lnTo>
                <a:lnTo>
                  <a:pt x="509498" y="296710"/>
                </a:lnTo>
                <a:lnTo>
                  <a:pt x="500634" y="290131"/>
                </a:lnTo>
                <a:lnTo>
                  <a:pt x="505206" y="284162"/>
                </a:lnTo>
                <a:lnTo>
                  <a:pt x="509778" y="277749"/>
                </a:lnTo>
                <a:lnTo>
                  <a:pt x="528574" y="241630"/>
                </a:lnTo>
                <a:lnTo>
                  <a:pt x="538734" y="200025"/>
                </a:lnTo>
                <a:lnTo>
                  <a:pt x="540258" y="160312"/>
                </a:lnTo>
                <a:lnTo>
                  <a:pt x="539927" y="141452"/>
                </a:lnTo>
                <a:lnTo>
                  <a:pt x="532638" y="91630"/>
                </a:lnTo>
                <a:lnTo>
                  <a:pt x="513778" y="52120"/>
                </a:lnTo>
                <a:lnTo>
                  <a:pt x="496062" y="31915"/>
                </a:lnTo>
                <a:lnTo>
                  <a:pt x="496062" y="163360"/>
                </a:lnTo>
                <a:lnTo>
                  <a:pt x="495782" y="176631"/>
                </a:lnTo>
                <a:lnTo>
                  <a:pt x="488645" y="224942"/>
                </a:lnTo>
                <a:lnTo>
                  <a:pt x="468376" y="262940"/>
                </a:lnTo>
                <a:lnTo>
                  <a:pt x="433539" y="287401"/>
                </a:lnTo>
                <a:lnTo>
                  <a:pt x="398335" y="293116"/>
                </a:lnTo>
                <a:lnTo>
                  <a:pt x="393763" y="293052"/>
                </a:lnTo>
                <a:lnTo>
                  <a:pt x="349478" y="284035"/>
                </a:lnTo>
                <a:lnTo>
                  <a:pt x="318998" y="256514"/>
                </a:lnTo>
                <a:lnTo>
                  <a:pt x="303758" y="215265"/>
                </a:lnTo>
                <a:lnTo>
                  <a:pt x="299466" y="177088"/>
                </a:lnTo>
                <a:lnTo>
                  <a:pt x="299186" y="163360"/>
                </a:lnTo>
                <a:lnTo>
                  <a:pt x="299466" y="150812"/>
                </a:lnTo>
                <a:lnTo>
                  <a:pt x="307238" y="103390"/>
                </a:lnTo>
                <a:lnTo>
                  <a:pt x="327431" y="65620"/>
                </a:lnTo>
                <a:lnTo>
                  <a:pt x="361657" y="41821"/>
                </a:lnTo>
                <a:lnTo>
                  <a:pt x="398335" y="36677"/>
                </a:lnTo>
                <a:lnTo>
                  <a:pt x="411530" y="37249"/>
                </a:lnTo>
                <a:lnTo>
                  <a:pt x="454279" y="50977"/>
                </a:lnTo>
                <a:lnTo>
                  <a:pt x="480060" y="81902"/>
                </a:lnTo>
                <a:lnTo>
                  <a:pt x="493496" y="124777"/>
                </a:lnTo>
                <a:lnTo>
                  <a:pt x="496062" y="163360"/>
                </a:lnTo>
                <a:lnTo>
                  <a:pt x="496062" y="31915"/>
                </a:lnTo>
                <a:lnTo>
                  <a:pt x="461111" y="10845"/>
                </a:lnTo>
                <a:lnTo>
                  <a:pt x="418020" y="596"/>
                </a:lnTo>
                <a:lnTo>
                  <a:pt x="401383" y="0"/>
                </a:lnTo>
                <a:lnTo>
                  <a:pt x="385178" y="558"/>
                </a:lnTo>
                <a:lnTo>
                  <a:pt x="337286" y="10769"/>
                </a:lnTo>
                <a:lnTo>
                  <a:pt x="299783" y="34556"/>
                </a:lnTo>
                <a:lnTo>
                  <a:pt x="273951" y="68770"/>
                </a:lnTo>
                <a:lnTo>
                  <a:pt x="258508" y="113220"/>
                </a:lnTo>
                <a:lnTo>
                  <a:pt x="253365" y="166497"/>
                </a:lnTo>
                <a:lnTo>
                  <a:pt x="253936" y="185597"/>
                </a:lnTo>
                <a:lnTo>
                  <a:pt x="262509" y="236702"/>
                </a:lnTo>
                <a:lnTo>
                  <a:pt x="280123" y="277710"/>
                </a:lnTo>
                <a:lnTo>
                  <a:pt x="307568" y="306705"/>
                </a:lnTo>
                <a:lnTo>
                  <a:pt x="345465" y="324027"/>
                </a:lnTo>
                <a:lnTo>
                  <a:pt x="393763" y="329857"/>
                </a:lnTo>
                <a:lnTo>
                  <a:pt x="406044" y="329565"/>
                </a:lnTo>
                <a:lnTo>
                  <a:pt x="446900" y="321805"/>
                </a:lnTo>
                <a:lnTo>
                  <a:pt x="468376" y="311569"/>
                </a:lnTo>
                <a:lnTo>
                  <a:pt x="468617" y="311543"/>
                </a:lnTo>
                <a:lnTo>
                  <a:pt x="500634" y="337477"/>
                </a:lnTo>
                <a:lnTo>
                  <a:pt x="524002" y="352691"/>
                </a:lnTo>
                <a:lnTo>
                  <a:pt x="531114" y="357289"/>
                </a:lnTo>
                <a:lnTo>
                  <a:pt x="537933" y="360667"/>
                </a:lnTo>
                <a:lnTo>
                  <a:pt x="544461" y="363766"/>
                </a:lnTo>
                <a:lnTo>
                  <a:pt x="550443" y="366293"/>
                </a:lnTo>
                <a:lnTo>
                  <a:pt x="555599" y="367957"/>
                </a:lnTo>
                <a:lnTo>
                  <a:pt x="563219" y="371005"/>
                </a:lnTo>
                <a:lnTo>
                  <a:pt x="569315" y="372529"/>
                </a:lnTo>
                <a:lnTo>
                  <a:pt x="575411" y="372529"/>
                </a:lnTo>
                <a:lnTo>
                  <a:pt x="578459" y="369481"/>
                </a:lnTo>
                <a:lnTo>
                  <a:pt x="578459" y="367957"/>
                </a:lnTo>
                <a:lnTo>
                  <a:pt x="579983" y="366433"/>
                </a:lnTo>
                <a:lnTo>
                  <a:pt x="579983" y="342049"/>
                </a:lnTo>
                <a:close/>
              </a:path>
              <a:path w="856614" h="372744">
                <a:moveTo>
                  <a:pt x="856208" y="9245"/>
                </a:moveTo>
                <a:lnTo>
                  <a:pt x="851636" y="4673"/>
                </a:lnTo>
                <a:lnTo>
                  <a:pt x="848588" y="4673"/>
                </a:lnTo>
                <a:lnTo>
                  <a:pt x="847064" y="3048"/>
                </a:lnTo>
                <a:lnTo>
                  <a:pt x="821055" y="3048"/>
                </a:lnTo>
                <a:lnTo>
                  <a:pt x="819531" y="4673"/>
                </a:lnTo>
                <a:lnTo>
                  <a:pt x="818007" y="4673"/>
                </a:lnTo>
                <a:lnTo>
                  <a:pt x="816483" y="6197"/>
                </a:lnTo>
                <a:lnTo>
                  <a:pt x="814959" y="6197"/>
                </a:lnTo>
                <a:lnTo>
                  <a:pt x="813435" y="7721"/>
                </a:lnTo>
                <a:lnTo>
                  <a:pt x="813435" y="207645"/>
                </a:lnTo>
                <a:lnTo>
                  <a:pt x="813130" y="217703"/>
                </a:lnTo>
                <a:lnTo>
                  <a:pt x="812101" y="227164"/>
                </a:lnTo>
                <a:lnTo>
                  <a:pt x="810221" y="236029"/>
                </a:lnTo>
                <a:lnTo>
                  <a:pt x="807339" y="244322"/>
                </a:lnTo>
                <a:lnTo>
                  <a:pt x="804748" y="252044"/>
                </a:lnTo>
                <a:lnTo>
                  <a:pt x="774496" y="285140"/>
                </a:lnTo>
                <a:lnTo>
                  <a:pt x="734098" y="293179"/>
                </a:lnTo>
                <a:lnTo>
                  <a:pt x="725233" y="292900"/>
                </a:lnTo>
                <a:lnTo>
                  <a:pt x="688657" y="281368"/>
                </a:lnTo>
                <a:lnTo>
                  <a:pt x="664324" y="252044"/>
                </a:lnTo>
                <a:lnTo>
                  <a:pt x="656272" y="204597"/>
                </a:lnTo>
                <a:lnTo>
                  <a:pt x="656272" y="7721"/>
                </a:lnTo>
                <a:lnTo>
                  <a:pt x="654748" y="7721"/>
                </a:lnTo>
                <a:lnTo>
                  <a:pt x="654748" y="6197"/>
                </a:lnTo>
                <a:lnTo>
                  <a:pt x="653224" y="4673"/>
                </a:lnTo>
                <a:lnTo>
                  <a:pt x="650176" y="4673"/>
                </a:lnTo>
                <a:lnTo>
                  <a:pt x="647128" y="3048"/>
                </a:lnTo>
                <a:lnTo>
                  <a:pt x="621131" y="3048"/>
                </a:lnTo>
                <a:lnTo>
                  <a:pt x="619607" y="4673"/>
                </a:lnTo>
                <a:lnTo>
                  <a:pt x="618083" y="4673"/>
                </a:lnTo>
                <a:lnTo>
                  <a:pt x="616559" y="6197"/>
                </a:lnTo>
                <a:lnTo>
                  <a:pt x="615035" y="6197"/>
                </a:lnTo>
                <a:lnTo>
                  <a:pt x="615035" y="7721"/>
                </a:lnTo>
                <a:lnTo>
                  <a:pt x="613511" y="7721"/>
                </a:lnTo>
                <a:lnTo>
                  <a:pt x="613511" y="209169"/>
                </a:lnTo>
                <a:lnTo>
                  <a:pt x="618655" y="250634"/>
                </a:lnTo>
                <a:lnTo>
                  <a:pt x="638124" y="291846"/>
                </a:lnTo>
                <a:lnTo>
                  <a:pt x="672833" y="318135"/>
                </a:lnTo>
                <a:lnTo>
                  <a:pt x="719150" y="329526"/>
                </a:lnTo>
                <a:lnTo>
                  <a:pt x="732574" y="329857"/>
                </a:lnTo>
                <a:lnTo>
                  <a:pt x="746239" y="329311"/>
                </a:lnTo>
                <a:lnTo>
                  <a:pt x="784479" y="322135"/>
                </a:lnTo>
                <a:lnTo>
                  <a:pt x="822579" y="297751"/>
                </a:lnTo>
                <a:lnTo>
                  <a:pt x="847064" y="259562"/>
                </a:lnTo>
                <a:lnTo>
                  <a:pt x="855637" y="220726"/>
                </a:lnTo>
                <a:lnTo>
                  <a:pt x="856208" y="206121"/>
                </a:lnTo>
                <a:lnTo>
                  <a:pt x="856208" y="9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3010678" y="1175145"/>
            <a:ext cx="36924" cy="276926"/>
          </a:xfrm>
          <a:custGeom>
            <a:avLst/>
            <a:gdLst/>
            <a:ahLst/>
            <a:cxnLst/>
            <a:rect l="l" t="t" r="r" b="b"/>
            <a:pathLst>
              <a:path w="43179" h="323850">
                <a:moveTo>
                  <a:pt x="0" y="319087"/>
                </a:moveTo>
                <a:lnTo>
                  <a:pt x="0" y="4667"/>
                </a:lnTo>
                <a:lnTo>
                  <a:pt x="1524" y="4667"/>
                </a:lnTo>
                <a:lnTo>
                  <a:pt x="1524" y="3143"/>
                </a:lnTo>
                <a:lnTo>
                  <a:pt x="3048" y="3143"/>
                </a:lnTo>
                <a:lnTo>
                  <a:pt x="4572" y="1619"/>
                </a:lnTo>
                <a:lnTo>
                  <a:pt x="6096" y="1619"/>
                </a:lnTo>
                <a:lnTo>
                  <a:pt x="9144" y="0"/>
                </a:lnTo>
                <a:lnTo>
                  <a:pt x="35052" y="0"/>
                </a:lnTo>
                <a:lnTo>
                  <a:pt x="36576" y="1619"/>
                </a:lnTo>
                <a:lnTo>
                  <a:pt x="39624" y="1619"/>
                </a:lnTo>
                <a:lnTo>
                  <a:pt x="41243" y="3143"/>
                </a:lnTo>
                <a:lnTo>
                  <a:pt x="41243" y="4667"/>
                </a:lnTo>
                <a:lnTo>
                  <a:pt x="42767" y="4667"/>
                </a:lnTo>
                <a:lnTo>
                  <a:pt x="42767" y="316039"/>
                </a:lnTo>
                <a:lnTo>
                  <a:pt x="42767" y="319087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624" y="320611"/>
                </a:lnTo>
                <a:lnTo>
                  <a:pt x="38100" y="322230"/>
                </a:lnTo>
                <a:lnTo>
                  <a:pt x="35052" y="322230"/>
                </a:lnTo>
                <a:lnTo>
                  <a:pt x="32004" y="323754"/>
                </a:lnTo>
                <a:lnTo>
                  <a:pt x="10668" y="323754"/>
                </a:lnTo>
                <a:lnTo>
                  <a:pt x="9144" y="322230"/>
                </a:lnTo>
                <a:lnTo>
                  <a:pt x="4572" y="322230"/>
                </a:lnTo>
                <a:lnTo>
                  <a:pt x="3048" y="320611"/>
                </a:lnTo>
                <a:lnTo>
                  <a:pt x="1524" y="320611"/>
                </a:lnTo>
                <a:lnTo>
                  <a:pt x="1524" y="319087"/>
                </a:lnTo>
                <a:lnTo>
                  <a:pt x="0" y="319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3086344" y="1176530"/>
            <a:ext cx="206337" cy="275840"/>
          </a:xfrm>
          <a:custGeom>
            <a:avLst/>
            <a:gdLst/>
            <a:ahLst/>
            <a:cxnLst/>
            <a:rect l="l" t="t" r="r" b="b"/>
            <a:pathLst>
              <a:path w="241300" h="322580">
                <a:moveTo>
                  <a:pt x="239649" y="28956"/>
                </a:moveTo>
                <a:lnTo>
                  <a:pt x="239649" y="7620"/>
                </a:lnTo>
                <a:lnTo>
                  <a:pt x="241173" y="9144"/>
                </a:lnTo>
                <a:lnTo>
                  <a:pt x="241173" y="25908"/>
                </a:lnTo>
                <a:lnTo>
                  <a:pt x="239649" y="28956"/>
                </a:lnTo>
                <a:close/>
              </a:path>
              <a:path w="241300" h="322580">
                <a:moveTo>
                  <a:pt x="236601" y="33528"/>
                </a:moveTo>
                <a:lnTo>
                  <a:pt x="236601" y="1524"/>
                </a:lnTo>
                <a:lnTo>
                  <a:pt x="239649" y="4572"/>
                </a:lnTo>
                <a:lnTo>
                  <a:pt x="239649" y="30480"/>
                </a:lnTo>
                <a:lnTo>
                  <a:pt x="238125" y="32004"/>
                </a:lnTo>
                <a:lnTo>
                  <a:pt x="238125" y="33528"/>
                </a:lnTo>
                <a:lnTo>
                  <a:pt x="236601" y="33528"/>
                </a:lnTo>
                <a:close/>
              </a:path>
              <a:path w="241300" h="322580">
                <a:moveTo>
                  <a:pt x="1619" y="28956"/>
                </a:moveTo>
                <a:lnTo>
                  <a:pt x="1619" y="4572"/>
                </a:lnTo>
                <a:lnTo>
                  <a:pt x="6191" y="0"/>
                </a:lnTo>
                <a:lnTo>
                  <a:pt x="236601" y="0"/>
                </a:lnTo>
                <a:lnTo>
                  <a:pt x="236601" y="35052"/>
                </a:lnTo>
                <a:lnTo>
                  <a:pt x="142017" y="35052"/>
                </a:lnTo>
                <a:lnTo>
                  <a:pt x="142017" y="317468"/>
                </a:lnTo>
                <a:lnTo>
                  <a:pt x="140493" y="317468"/>
                </a:lnTo>
                <a:lnTo>
                  <a:pt x="140493" y="318992"/>
                </a:lnTo>
                <a:lnTo>
                  <a:pt x="138969" y="318992"/>
                </a:lnTo>
                <a:lnTo>
                  <a:pt x="137445" y="320611"/>
                </a:lnTo>
                <a:lnTo>
                  <a:pt x="134302" y="320611"/>
                </a:lnTo>
                <a:lnTo>
                  <a:pt x="131254" y="322135"/>
                </a:lnTo>
                <a:lnTo>
                  <a:pt x="111442" y="322135"/>
                </a:lnTo>
                <a:lnTo>
                  <a:pt x="108394" y="320611"/>
                </a:lnTo>
                <a:lnTo>
                  <a:pt x="103822" y="320611"/>
                </a:lnTo>
                <a:lnTo>
                  <a:pt x="102298" y="318992"/>
                </a:lnTo>
                <a:lnTo>
                  <a:pt x="100774" y="318992"/>
                </a:lnTo>
                <a:lnTo>
                  <a:pt x="100774" y="317468"/>
                </a:lnTo>
                <a:lnTo>
                  <a:pt x="99250" y="317468"/>
                </a:lnTo>
                <a:lnTo>
                  <a:pt x="99250" y="35052"/>
                </a:lnTo>
                <a:lnTo>
                  <a:pt x="6191" y="35052"/>
                </a:lnTo>
                <a:lnTo>
                  <a:pt x="4667" y="33528"/>
                </a:lnTo>
                <a:lnTo>
                  <a:pt x="3143" y="33528"/>
                </a:lnTo>
                <a:lnTo>
                  <a:pt x="3143" y="30480"/>
                </a:lnTo>
                <a:lnTo>
                  <a:pt x="1619" y="28956"/>
                </a:lnTo>
                <a:close/>
              </a:path>
              <a:path w="241300" h="322580">
                <a:moveTo>
                  <a:pt x="0" y="21336"/>
                </a:moveTo>
                <a:lnTo>
                  <a:pt x="0" y="15240"/>
                </a:lnTo>
                <a:lnTo>
                  <a:pt x="1619" y="12192"/>
                </a:lnTo>
                <a:lnTo>
                  <a:pt x="1619" y="24384"/>
                </a:lnTo>
                <a:lnTo>
                  <a:pt x="0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3331739" y="1175145"/>
            <a:ext cx="630415" cy="279641"/>
          </a:xfrm>
          <a:custGeom>
            <a:avLst/>
            <a:gdLst/>
            <a:ahLst/>
            <a:cxnLst/>
            <a:rect l="l" t="t" r="r" b="b"/>
            <a:pathLst>
              <a:path w="737235" h="327025">
                <a:moveTo>
                  <a:pt x="178511" y="294703"/>
                </a:moveTo>
                <a:lnTo>
                  <a:pt x="176974" y="291655"/>
                </a:lnTo>
                <a:lnTo>
                  <a:pt x="175450" y="290131"/>
                </a:lnTo>
                <a:lnTo>
                  <a:pt x="175450" y="288607"/>
                </a:lnTo>
                <a:lnTo>
                  <a:pt x="173926" y="288607"/>
                </a:lnTo>
                <a:lnTo>
                  <a:pt x="172402" y="287083"/>
                </a:lnTo>
                <a:lnTo>
                  <a:pt x="42672" y="287083"/>
                </a:lnTo>
                <a:lnTo>
                  <a:pt x="42672" y="172593"/>
                </a:lnTo>
                <a:lnTo>
                  <a:pt x="152590" y="172593"/>
                </a:lnTo>
                <a:lnTo>
                  <a:pt x="152590" y="171069"/>
                </a:lnTo>
                <a:lnTo>
                  <a:pt x="155638" y="171069"/>
                </a:lnTo>
                <a:lnTo>
                  <a:pt x="155638" y="169545"/>
                </a:lnTo>
                <a:lnTo>
                  <a:pt x="157162" y="168021"/>
                </a:lnTo>
                <a:lnTo>
                  <a:pt x="157162" y="166497"/>
                </a:lnTo>
                <a:lnTo>
                  <a:pt x="158686" y="164973"/>
                </a:lnTo>
                <a:lnTo>
                  <a:pt x="158686" y="145072"/>
                </a:lnTo>
                <a:lnTo>
                  <a:pt x="157162" y="143548"/>
                </a:lnTo>
                <a:lnTo>
                  <a:pt x="157162" y="142024"/>
                </a:lnTo>
                <a:lnTo>
                  <a:pt x="155638" y="140500"/>
                </a:lnTo>
                <a:lnTo>
                  <a:pt x="155638" y="138976"/>
                </a:lnTo>
                <a:lnTo>
                  <a:pt x="154114" y="138976"/>
                </a:lnTo>
                <a:lnTo>
                  <a:pt x="152590" y="137452"/>
                </a:lnTo>
                <a:lnTo>
                  <a:pt x="42672" y="137452"/>
                </a:lnTo>
                <a:lnTo>
                  <a:pt x="42672" y="36677"/>
                </a:lnTo>
                <a:lnTo>
                  <a:pt x="170878" y="36677"/>
                </a:lnTo>
                <a:lnTo>
                  <a:pt x="173926" y="33629"/>
                </a:lnTo>
                <a:lnTo>
                  <a:pt x="173926" y="32105"/>
                </a:lnTo>
                <a:lnTo>
                  <a:pt x="175450" y="30581"/>
                </a:lnTo>
                <a:lnTo>
                  <a:pt x="175450" y="29057"/>
                </a:lnTo>
                <a:lnTo>
                  <a:pt x="176974" y="27533"/>
                </a:lnTo>
                <a:lnTo>
                  <a:pt x="176974" y="10769"/>
                </a:lnTo>
                <a:lnTo>
                  <a:pt x="175450" y="9245"/>
                </a:lnTo>
                <a:lnTo>
                  <a:pt x="175450" y="6197"/>
                </a:lnTo>
                <a:lnTo>
                  <a:pt x="172402" y="3149"/>
                </a:lnTo>
                <a:lnTo>
                  <a:pt x="172402" y="1625"/>
                </a:lnTo>
                <a:lnTo>
                  <a:pt x="12192" y="1625"/>
                </a:lnTo>
                <a:lnTo>
                  <a:pt x="9144" y="3149"/>
                </a:lnTo>
                <a:lnTo>
                  <a:pt x="4572" y="4673"/>
                </a:lnTo>
                <a:lnTo>
                  <a:pt x="1524" y="7721"/>
                </a:lnTo>
                <a:lnTo>
                  <a:pt x="0" y="12293"/>
                </a:lnTo>
                <a:lnTo>
                  <a:pt x="0" y="311467"/>
                </a:lnTo>
                <a:lnTo>
                  <a:pt x="1524" y="316039"/>
                </a:lnTo>
                <a:lnTo>
                  <a:pt x="4572" y="319087"/>
                </a:lnTo>
                <a:lnTo>
                  <a:pt x="9144" y="320611"/>
                </a:lnTo>
                <a:lnTo>
                  <a:pt x="12192" y="322237"/>
                </a:lnTo>
                <a:lnTo>
                  <a:pt x="42672" y="322237"/>
                </a:lnTo>
                <a:lnTo>
                  <a:pt x="172402" y="322237"/>
                </a:lnTo>
                <a:lnTo>
                  <a:pt x="173926" y="320611"/>
                </a:lnTo>
                <a:lnTo>
                  <a:pt x="175450" y="320611"/>
                </a:lnTo>
                <a:lnTo>
                  <a:pt x="175450" y="319087"/>
                </a:lnTo>
                <a:lnTo>
                  <a:pt x="176974" y="317563"/>
                </a:lnTo>
                <a:lnTo>
                  <a:pt x="176974" y="316039"/>
                </a:lnTo>
                <a:lnTo>
                  <a:pt x="178511" y="314515"/>
                </a:lnTo>
                <a:lnTo>
                  <a:pt x="178511" y="294703"/>
                </a:lnTo>
                <a:close/>
              </a:path>
              <a:path w="737235" h="327025">
                <a:moveTo>
                  <a:pt x="450151" y="16865"/>
                </a:moveTo>
                <a:lnTo>
                  <a:pt x="448627" y="13817"/>
                </a:lnTo>
                <a:lnTo>
                  <a:pt x="448627" y="6197"/>
                </a:lnTo>
                <a:lnTo>
                  <a:pt x="444055" y="1625"/>
                </a:lnTo>
                <a:lnTo>
                  <a:pt x="213652" y="1625"/>
                </a:lnTo>
                <a:lnTo>
                  <a:pt x="213652" y="3149"/>
                </a:lnTo>
                <a:lnTo>
                  <a:pt x="210604" y="6197"/>
                </a:lnTo>
                <a:lnTo>
                  <a:pt x="210604" y="10769"/>
                </a:lnTo>
                <a:lnTo>
                  <a:pt x="209080" y="13817"/>
                </a:lnTo>
                <a:lnTo>
                  <a:pt x="209080" y="26009"/>
                </a:lnTo>
                <a:lnTo>
                  <a:pt x="210604" y="27533"/>
                </a:lnTo>
                <a:lnTo>
                  <a:pt x="210604" y="32105"/>
                </a:lnTo>
                <a:lnTo>
                  <a:pt x="212128" y="33629"/>
                </a:lnTo>
                <a:lnTo>
                  <a:pt x="212128" y="35153"/>
                </a:lnTo>
                <a:lnTo>
                  <a:pt x="213652" y="35153"/>
                </a:lnTo>
                <a:lnTo>
                  <a:pt x="213652" y="36677"/>
                </a:lnTo>
                <a:lnTo>
                  <a:pt x="308229" y="36677"/>
                </a:lnTo>
                <a:lnTo>
                  <a:pt x="308229" y="319087"/>
                </a:lnTo>
                <a:lnTo>
                  <a:pt x="309753" y="320611"/>
                </a:lnTo>
                <a:lnTo>
                  <a:pt x="311277" y="320611"/>
                </a:lnTo>
                <a:lnTo>
                  <a:pt x="312801" y="322237"/>
                </a:lnTo>
                <a:lnTo>
                  <a:pt x="315849" y="322237"/>
                </a:lnTo>
                <a:lnTo>
                  <a:pt x="318897" y="323761"/>
                </a:lnTo>
                <a:lnTo>
                  <a:pt x="340334" y="323761"/>
                </a:lnTo>
                <a:lnTo>
                  <a:pt x="341858" y="322237"/>
                </a:lnTo>
                <a:lnTo>
                  <a:pt x="346430" y="322237"/>
                </a:lnTo>
                <a:lnTo>
                  <a:pt x="347954" y="320611"/>
                </a:lnTo>
                <a:lnTo>
                  <a:pt x="349478" y="320611"/>
                </a:lnTo>
                <a:lnTo>
                  <a:pt x="349478" y="319087"/>
                </a:lnTo>
                <a:lnTo>
                  <a:pt x="351002" y="319087"/>
                </a:lnTo>
                <a:lnTo>
                  <a:pt x="351002" y="36677"/>
                </a:lnTo>
                <a:lnTo>
                  <a:pt x="444055" y="36677"/>
                </a:lnTo>
                <a:lnTo>
                  <a:pt x="445579" y="35153"/>
                </a:lnTo>
                <a:lnTo>
                  <a:pt x="447103" y="35153"/>
                </a:lnTo>
                <a:lnTo>
                  <a:pt x="447103" y="33629"/>
                </a:lnTo>
                <a:lnTo>
                  <a:pt x="448627" y="32105"/>
                </a:lnTo>
                <a:lnTo>
                  <a:pt x="448627" y="26009"/>
                </a:lnTo>
                <a:lnTo>
                  <a:pt x="450151" y="22961"/>
                </a:lnTo>
                <a:lnTo>
                  <a:pt x="450151" y="16865"/>
                </a:lnTo>
                <a:close/>
              </a:path>
              <a:path w="737235" h="327025">
                <a:moveTo>
                  <a:pt x="737044" y="4673"/>
                </a:moveTo>
                <a:lnTo>
                  <a:pt x="735520" y="4673"/>
                </a:lnTo>
                <a:lnTo>
                  <a:pt x="735520" y="3149"/>
                </a:lnTo>
                <a:lnTo>
                  <a:pt x="733996" y="1625"/>
                </a:lnTo>
                <a:lnTo>
                  <a:pt x="730948" y="1625"/>
                </a:lnTo>
                <a:lnTo>
                  <a:pt x="729424" y="0"/>
                </a:lnTo>
                <a:lnTo>
                  <a:pt x="703516" y="0"/>
                </a:lnTo>
                <a:lnTo>
                  <a:pt x="700468" y="1625"/>
                </a:lnTo>
                <a:lnTo>
                  <a:pt x="698944" y="1625"/>
                </a:lnTo>
                <a:lnTo>
                  <a:pt x="697420" y="3149"/>
                </a:lnTo>
                <a:lnTo>
                  <a:pt x="695896" y="3149"/>
                </a:lnTo>
                <a:lnTo>
                  <a:pt x="695896" y="4673"/>
                </a:lnTo>
                <a:lnTo>
                  <a:pt x="694372" y="4673"/>
                </a:lnTo>
                <a:lnTo>
                  <a:pt x="694372" y="204597"/>
                </a:lnTo>
                <a:lnTo>
                  <a:pt x="694080" y="214655"/>
                </a:lnTo>
                <a:lnTo>
                  <a:pt x="682663" y="256146"/>
                </a:lnTo>
                <a:lnTo>
                  <a:pt x="650087" y="285559"/>
                </a:lnTo>
                <a:lnTo>
                  <a:pt x="616458" y="290131"/>
                </a:lnTo>
                <a:lnTo>
                  <a:pt x="607580" y="289852"/>
                </a:lnTo>
                <a:lnTo>
                  <a:pt x="570166" y="278320"/>
                </a:lnTo>
                <a:lnTo>
                  <a:pt x="543217" y="241274"/>
                </a:lnTo>
                <a:lnTo>
                  <a:pt x="537121" y="201549"/>
                </a:lnTo>
                <a:lnTo>
                  <a:pt x="537121" y="4673"/>
                </a:lnTo>
                <a:lnTo>
                  <a:pt x="534073" y="1625"/>
                </a:lnTo>
                <a:lnTo>
                  <a:pt x="531025" y="1625"/>
                </a:lnTo>
                <a:lnTo>
                  <a:pt x="529501" y="0"/>
                </a:lnTo>
                <a:lnTo>
                  <a:pt x="503593" y="0"/>
                </a:lnTo>
                <a:lnTo>
                  <a:pt x="500545" y="1625"/>
                </a:lnTo>
                <a:lnTo>
                  <a:pt x="499021" y="1625"/>
                </a:lnTo>
                <a:lnTo>
                  <a:pt x="494449" y="6197"/>
                </a:lnTo>
                <a:lnTo>
                  <a:pt x="494449" y="206121"/>
                </a:lnTo>
                <a:lnTo>
                  <a:pt x="495020" y="220726"/>
                </a:lnTo>
                <a:lnTo>
                  <a:pt x="503593" y="259562"/>
                </a:lnTo>
                <a:lnTo>
                  <a:pt x="527977" y="296227"/>
                </a:lnTo>
                <a:lnTo>
                  <a:pt x="564642" y="319087"/>
                </a:lnTo>
                <a:lnTo>
                  <a:pt x="613410" y="326809"/>
                </a:lnTo>
                <a:lnTo>
                  <a:pt x="627786" y="326263"/>
                </a:lnTo>
                <a:lnTo>
                  <a:pt x="665327" y="319087"/>
                </a:lnTo>
                <a:lnTo>
                  <a:pt x="703516" y="294703"/>
                </a:lnTo>
                <a:lnTo>
                  <a:pt x="727900" y="256514"/>
                </a:lnTo>
                <a:lnTo>
                  <a:pt x="736473" y="217678"/>
                </a:lnTo>
                <a:lnTo>
                  <a:pt x="737044" y="203073"/>
                </a:lnTo>
                <a:lnTo>
                  <a:pt x="737044" y="4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4035133" y="1175145"/>
            <a:ext cx="442539" cy="276926"/>
          </a:xfrm>
          <a:custGeom>
            <a:avLst/>
            <a:gdLst/>
            <a:ahLst/>
            <a:cxnLst/>
            <a:rect l="l" t="t" r="r" b="b"/>
            <a:pathLst>
              <a:path w="517525" h="323850">
                <a:moveTo>
                  <a:pt x="213652" y="312991"/>
                </a:moveTo>
                <a:lnTo>
                  <a:pt x="212128" y="309943"/>
                </a:lnTo>
                <a:lnTo>
                  <a:pt x="212128" y="308419"/>
                </a:lnTo>
                <a:lnTo>
                  <a:pt x="210604" y="303847"/>
                </a:lnTo>
                <a:lnTo>
                  <a:pt x="207556" y="297751"/>
                </a:lnTo>
                <a:lnTo>
                  <a:pt x="178498" y="227558"/>
                </a:lnTo>
                <a:lnTo>
                  <a:pt x="175450" y="218414"/>
                </a:lnTo>
                <a:lnTo>
                  <a:pt x="172402" y="212217"/>
                </a:lnTo>
                <a:lnTo>
                  <a:pt x="169354" y="204597"/>
                </a:lnTo>
                <a:lnTo>
                  <a:pt x="166306" y="198501"/>
                </a:lnTo>
                <a:lnTo>
                  <a:pt x="161734" y="192405"/>
                </a:lnTo>
                <a:lnTo>
                  <a:pt x="155638" y="183261"/>
                </a:lnTo>
                <a:lnTo>
                  <a:pt x="151066" y="178689"/>
                </a:lnTo>
                <a:lnTo>
                  <a:pt x="146494" y="175641"/>
                </a:lnTo>
                <a:lnTo>
                  <a:pt x="141922" y="171069"/>
                </a:lnTo>
                <a:lnTo>
                  <a:pt x="137350" y="168021"/>
                </a:lnTo>
                <a:lnTo>
                  <a:pt x="132778" y="166497"/>
                </a:lnTo>
                <a:lnTo>
                  <a:pt x="139598" y="163944"/>
                </a:lnTo>
                <a:lnTo>
                  <a:pt x="146113" y="160934"/>
                </a:lnTo>
                <a:lnTo>
                  <a:pt x="149542" y="159029"/>
                </a:lnTo>
                <a:lnTo>
                  <a:pt x="152069" y="157632"/>
                </a:lnTo>
                <a:lnTo>
                  <a:pt x="157162" y="154216"/>
                </a:lnTo>
                <a:lnTo>
                  <a:pt x="163474" y="150520"/>
                </a:lnTo>
                <a:lnTo>
                  <a:pt x="168783" y="146405"/>
                </a:lnTo>
                <a:lnTo>
                  <a:pt x="173240" y="141998"/>
                </a:lnTo>
                <a:lnTo>
                  <a:pt x="176974" y="137452"/>
                </a:lnTo>
                <a:lnTo>
                  <a:pt x="181267" y="132588"/>
                </a:lnTo>
                <a:lnTo>
                  <a:pt x="193573" y="93281"/>
                </a:lnTo>
                <a:lnTo>
                  <a:pt x="193840" y="85534"/>
                </a:lnTo>
                <a:lnTo>
                  <a:pt x="193548" y="77558"/>
                </a:lnTo>
                <a:lnTo>
                  <a:pt x="179743" y="36322"/>
                </a:lnTo>
                <a:lnTo>
                  <a:pt x="149542" y="13106"/>
                </a:lnTo>
                <a:lnTo>
                  <a:pt x="149542" y="90106"/>
                </a:lnTo>
                <a:lnTo>
                  <a:pt x="149542" y="97726"/>
                </a:lnTo>
                <a:lnTo>
                  <a:pt x="148018" y="105346"/>
                </a:lnTo>
                <a:lnTo>
                  <a:pt x="144970" y="111544"/>
                </a:lnTo>
                <a:lnTo>
                  <a:pt x="143446" y="119164"/>
                </a:lnTo>
                <a:lnTo>
                  <a:pt x="128206" y="134404"/>
                </a:lnTo>
                <a:lnTo>
                  <a:pt x="120497" y="137452"/>
                </a:lnTo>
                <a:lnTo>
                  <a:pt x="112877" y="140500"/>
                </a:lnTo>
                <a:lnTo>
                  <a:pt x="42672" y="145072"/>
                </a:lnTo>
                <a:lnTo>
                  <a:pt x="42672" y="36677"/>
                </a:lnTo>
                <a:lnTo>
                  <a:pt x="99161" y="36677"/>
                </a:lnTo>
                <a:lnTo>
                  <a:pt x="103733" y="38201"/>
                </a:lnTo>
                <a:lnTo>
                  <a:pt x="108305" y="38201"/>
                </a:lnTo>
                <a:lnTo>
                  <a:pt x="144399" y="65252"/>
                </a:lnTo>
                <a:lnTo>
                  <a:pt x="149542" y="90106"/>
                </a:lnTo>
                <a:lnTo>
                  <a:pt x="149542" y="13106"/>
                </a:lnTo>
                <a:lnTo>
                  <a:pt x="143903" y="10439"/>
                </a:lnTo>
                <a:lnTo>
                  <a:pt x="136017" y="7340"/>
                </a:lnTo>
                <a:lnTo>
                  <a:pt x="127241" y="4813"/>
                </a:lnTo>
                <a:lnTo>
                  <a:pt x="117449" y="3149"/>
                </a:lnTo>
                <a:lnTo>
                  <a:pt x="114401" y="3149"/>
                </a:lnTo>
                <a:lnTo>
                  <a:pt x="108305" y="1625"/>
                </a:lnTo>
                <a:lnTo>
                  <a:pt x="10668" y="1625"/>
                </a:lnTo>
                <a:lnTo>
                  <a:pt x="4572" y="4673"/>
                </a:lnTo>
                <a:lnTo>
                  <a:pt x="1524" y="7721"/>
                </a:lnTo>
                <a:lnTo>
                  <a:pt x="0" y="12293"/>
                </a:lnTo>
                <a:lnTo>
                  <a:pt x="0" y="319087"/>
                </a:lnTo>
                <a:lnTo>
                  <a:pt x="1524" y="320611"/>
                </a:lnTo>
                <a:lnTo>
                  <a:pt x="4572" y="322237"/>
                </a:lnTo>
                <a:lnTo>
                  <a:pt x="7620" y="322237"/>
                </a:lnTo>
                <a:lnTo>
                  <a:pt x="10668" y="323761"/>
                </a:lnTo>
                <a:lnTo>
                  <a:pt x="30480" y="323761"/>
                </a:lnTo>
                <a:lnTo>
                  <a:pt x="33528" y="322237"/>
                </a:lnTo>
                <a:lnTo>
                  <a:pt x="38100" y="322237"/>
                </a:lnTo>
                <a:lnTo>
                  <a:pt x="39624" y="320611"/>
                </a:lnTo>
                <a:lnTo>
                  <a:pt x="42672" y="317563"/>
                </a:lnTo>
                <a:lnTo>
                  <a:pt x="42672" y="178689"/>
                </a:lnTo>
                <a:lnTo>
                  <a:pt x="70205" y="178689"/>
                </a:lnTo>
                <a:lnTo>
                  <a:pt x="77685" y="178981"/>
                </a:lnTo>
                <a:lnTo>
                  <a:pt x="114401" y="195453"/>
                </a:lnTo>
                <a:lnTo>
                  <a:pt x="126682" y="213741"/>
                </a:lnTo>
                <a:lnTo>
                  <a:pt x="129857" y="219544"/>
                </a:lnTo>
                <a:lnTo>
                  <a:pt x="132588" y="225450"/>
                </a:lnTo>
                <a:lnTo>
                  <a:pt x="132778" y="225933"/>
                </a:lnTo>
                <a:lnTo>
                  <a:pt x="135051" y="231635"/>
                </a:lnTo>
                <a:lnTo>
                  <a:pt x="137350" y="238226"/>
                </a:lnTo>
                <a:lnTo>
                  <a:pt x="167830" y="312991"/>
                </a:lnTo>
                <a:lnTo>
                  <a:pt x="167830" y="316039"/>
                </a:lnTo>
                <a:lnTo>
                  <a:pt x="169354" y="317563"/>
                </a:lnTo>
                <a:lnTo>
                  <a:pt x="169354" y="319087"/>
                </a:lnTo>
                <a:lnTo>
                  <a:pt x="170878" y="320611"/>
                </a:lnTo>
                <a:lnTo>
                  <a:pt x="172402" y="320611"/>
                </a:lnTo>
                <a:lnTo>
                  <a:pt x="173926" y="322237"/>
                </a:lnTo>
                <a:lnTo>
                  <a:pt x="175450" y="322237"/>
                </a:lnTo>
                <a:lnTo>
                  <a:pt x="176974" y="323761"/>
                </a:lnTo>
                <a:lnTo>
                  <a:pt x="206032" y="323761"/>
                </a:lnTo>
                <a:lnTo>
                  <a:pt x="207556" y="322237"/>
                </a:lnTo>
                <a:lnTo>
                  <a:pt x="209080" y="322237"/>
                </a:lnTo>
                <a:lnTo>
                  <a:pt x="210604" y="320611"/>
                </a:lnTo>
                <a:lnTo>
                  <a:pt x="212128" y="320611"/>
                </a:lnTo>
                <a:lnTo>
                  <a:pt x="212128" y="319087"/>
                </a:lnTo>
                <a:lnTo>
                  <a:pt x="213652" y="319087"/>
                </a:lnTo>
                <a:lnTo>
                  <a:pt x="213652" y="312991"/>
                </a:lnTo>
                <a:close/>
              </a:path>
              <a:path w="517525" h="323850">
                <a:moveTo>
                  <a:pt x="517309" y="311467"/>
                </a:moveTo>
                <a:lnTo>
                  <a:pt x="515785" y="306895"/>
                </a:lnTo>
                <a:lnTo>
                  <a:pt x="433387" y="80645"/>
                </a:lnTo>
                <a:lnTo>
                  <a:pt x="433387" y="204597"/>
                </a:lnTo>
                <a:lnTo>
                  <a:pt x="321945" y="204597"/>
                </a:lnTo>
                <a:lnTo>
                  <a:pt x="376910" y="44297"/>
                </a:lnTo>
                <a:lnTo>
                  <a:pt x="433387" y="204597"/>
                </a:lnTo>
                <a:lnTo>
                  <a:pt x="433387" y="80645"/>
                </a:lnTo>
                <a:lnTo>
                  <a:pt x="407390" y="9245"/>
                </a:lnTo>
                <a:lnTo>
                  <a:pt x="407390" y="7721"/>
                </a:lnTo>
                <a:lnTo>
                  <a:pt x="405866" y="6197"/>
                </a:lnTo>
                <a:lnTo>
                  <a:pt x="405866" y="4673"/>
                </a:lnTo>
                <a:lnTo>
                  <a:pt x="402818" y="1625"/>
                </a:lnTo>
                <a:lnTo>
                  <a:pt x="399770" y="1625"/>
                </a:lnTo>
                <a:lnTo>
                  <a:pt x="398246" y="0"/>
                </a:lnTo>
                <a:lnTo>
                  <a:pt x="360146" y="0"/>
                </a:lnTo>
                <a:lnTo>
                  <a:pt x="358622" y="1625"/>
                </a:lnTo>
                <a:lnTo>
                  <a:pt x="357098" y="1625"/>
                </a:lnTo>
                <a:lnTo>
                  <a:pt x="354050" y="3149"/>
                </a:lnTo>
                <a:lnTo>
                  <a:pt x="354050" y="4673"/>
                </a:lnTo>
                <a:lnTo>
                  <a:pt x="352526" y="4673"/>
                </a:lnTo>
                <a:lnTo>
                  <a:pt x="352526" y="6197"/>
                </a:lnTo>
                <a:lnTo>
                  <a:pt x="351002" y="9245"/>
                </a:lnTo>
                <a:lnTo>
                  <a:pt x="244132" y="306895"/>
                </a:lnTo>
                <a:lnTo>
                  <a:pt x="241084" y="312991"/>
                </a:lnTo>
                <a:lnTo>
                  <a:pt x="241084" y="317563"/>
                </a:lnTo>
                <a:lnTo>
                  <a:pt x="242608" y="319087"/>
                </a:lnTo>
                <a:lnTo>
                  <a:pt x="242608" y="320611"/>
                </a:lnTo>
                <a:lnTo>
                  <a:pt x="244132" y="322237"/>
                </a:lnTo>
                <a:lnTo>
                  <a:pt x="247180" y="322237"/>
                </a:lnTo>
                <a:lnTo>
                  <a:pt x="250228" y="323761"/>
                </a:lnTo>
                <a:lnTo>
                  <a:pt x="276136" y="323761"/>
                </a:lnTo>
                <a:lnTo>
                  <a:pt x="277749" y="322237"/>
                </a:lnTo>
                <a:lnTo>
                  <a:pt x="279273" y="322237"/>
                </a:lnTo>
                <a:lnTo>
                  <a:pt x="280797" y="320611"/>
                </a:lnTo>
                <a:lnTo>
                  <a:pt x="282321" y="320611"/>
                </a:lnTo>
                <a:lnTo>
                  <a:pt x="282321" y="319087"/>
                </a:lnTo>
                <a:lnTo>
                  <a:pt x="283845" y="317563"/>
                </a:lnTo>
                <a:lnTo>
                  <a:pt x="283845" y="316039"/>
                </a:lnTo>
                <a:lnTo>
                  <a:pt x="285369" y="314515"/>
                </a:lnTo>
                <a:lnTo>
                  <a:pt x="311277" y="238226"/>
                </a:lnTo>
                <a:lnTo>
                  <a:pt x="321945" y="238226"/>
                </a:lnTo>
                <a:lnTo>
                  <a:pt x="433387" y="238226"/>
                </a:lnTo>
                <a:lnTo>
                  <a:pt x="444055" y="238226"/>
                </a:lnTo>
                <a:lnTo>
                  <a:pt x="471487" y="316039"/>
                </a:lnTo>
                <a:lnTo>
                  <a:pt x="473011" y="317563"/>
                </a:lnTo>
                <a:lnTo>
                  <a:pt x="473011" y="319087"/>
                </a:lnTo>
                <a:lnTo>
                  <a:pt x="474535" y="319087"/>
                </a:lnTo>
                <a:lnTo>
                  <a:pt x="474535" y="320611"/>
                </a:lnTo>
                <a:lnTo>
                  <a:pt x="476059" y="322237"/>
                </a:lnTo>
                <a:lnTo>
                  <a:pt x="479107" y="322237"/>
                </a:lnTo>
                <a:lnTo>
                  <a:pt x="482257" y="323761"/>
                </a:lnTo>
                <a:lnTo>
                  <a:pt x="512737" y="323761"/>
                </a:lnTo>
                <a:lnTo>
                  <a:pt x="514261" y="322237"/>
                </a:lnTo>
                <a:lnTo>
                  <a:pt x="515785" y="320611"/>
                </a:lnTo>
                <a:lnTo>
                  <a:pt x="517309" y="319087"/>
                </a:lnTo>
                <a:lnTo>
                  <a:pt x="517309" y="311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4619783" y="1176530"/>
            <a:ext cx="299189" cy="275840"/>
          </a:xfrm>
          <a:custGeom>
            <a:avLst/>
            <a:gdLst/>
            <a:ahLst/>
            <a:cxnLst/>
            <a:rect l="l" t="t" r="r" b="b"/>
            <a:pathLst>
              <a:path w="349885" h="322580">
                <a:moveTo>
                  <a:pt x="0" y="315944"/>
                </a:moveTo>
                <a:lnTo>
                  <a:pt x="0" y="12192"/>
                </a:lnTo>
                <a:lnTo>
                  <a:pt x="3048" y="7620"/>
                </a:lnTo>
                <a:lnTo>
                  <a:pt x="9144" y="1524"/>
                </a:lnTo>
                <a:lnTo>
                  <a:pt x="13716" y="0"/>
                </a:lnTo>
                <a:lnTo>
                  <a:pt x="53435" y="0"/>
                </a:lnTo>
                <a:lnTo>
                  <a:pt x="58007" y="1524"/>
                </a:lnTo>
                <a:lnTo>
                  <a:pt x="62579" y="1524"/>
                </a:lnTo>
                <a:lnTo>
                  <a:pt x="65627" y="3048"/>
                </a:lnTo>
                <a:lnTo>
                  <a:pt x="68675" y="6096"/>
                </a:lnTo>
                <a:lnTo>
                  <a:pt x="71723" y="7620"/>
                </a:lnTo>
                <a:lnTo>
                  <a:pt x="73247" y="10668"/>
                </a:lnTo>
                <a:lnTo>
                  <a:pt x="76295" y="13716"/>
                </a:lnTo>
                <a:lnTo>
                  <a:pt x="77819" y="16764"/>
                </a:lnTo>
                <a:lnTo>
                  <a:pt x="80867" y="25908"/>
                </a:lnTo>
                <a:lnTo>
                  <a:pt x="174021" y="257937"/>
                </a:lnTo>
                <a:lnTo>
                  <a:pt x="175545" y="257937"/>
                </a:lnTo>
                <a:lnTo>
                  <a:pt x="271653" y="25908"/>
                </a:lnTo>
                <a:lnTo>
                  <a:pt x="273177" y="21336"/>
                </a:lnTo>
                <a:lnTo>
                  <a:pt x="276225" y="16764"/>
                </a:lnTo>
                <a:lnTo>
                  <a:pt x="277749" y="13716"/>
                </a:lnTo>
                <a:lnTo>
                  <a:pt x="280797" y="10668"/>
                </a:lnTo>
                <a:lnTo>
                  <a:pt x="282321" y="7620"/>
                </a:lnTo>
                <a:lnTo>
                  <a:pt x="285369" y="6096"/>
                </a:lnTo>
                <a:lnTo>
                  <a:pt x="286893" y="3048"/>
                </a:lnTo>
                <a:lnTo>
                  <a:pt x="289941" y="1524"/>
                </a:lnTo>
                <a:lnTo>
                  <a:pt x="292989" y="1524"/>
                </a:lnTo>
                <a:lnTo>
                  <a:pt x="296037" y="0"/>
                </a:lnTo>
                <a:lnTo>
                  <a:pt x="338804" y="0"/>
                </a:lnTo>
                <a:lnTo>
                  <a:pt x="340328" y="1524"/>
                </a:lnTo>
                <a:lnTo>
                  <a:pt x="343376" y="3048"/>
                </a:lnTo>
                <a:lnTo>
                  <a:pt x="347948" y="7620"/>
                </a:lnTo>
                <a:lnTo>
                  <a:pt x="347948" y="10668"/>
                </a:lnTo>
                <a:lnTo>
                  <a:pt x="349472" y="12192"/>
                </a:lnTo>
                <a:lnTo>
                  <a:pt x="349472" y="317468"/>
                </a:lnTo>
                <a:lnTo>
                  <a:pt x="347948" y="318992"/>
                </a:lnTo>
                <a:lnTo>
                  <a:pt x="346424" y="318992"/>
                </a:lnTo>
                <a:lnTo>
                  <a:pt x="344900" y="320611"/>
                </a:lnTo>
                <a:lnTo>
                  <a:pt x="341852" y="320611"/>
                </a:lnTo>
                <a:lnTo>
                  <a:pt x="338804" y="322135"/>
                </a:lnTo>
                <a:lnTo>
                  <a:pt x="318992" y="322135"/>
                </a:lnTo>
                <a:lnTo>
                  <a:pt x="315944" y="320611"/>
                </a:lnTo>
                <a:lnTo>
                  <a:pt x="312896" y="320611"/>
                </a:lnTo>
                <a:lnTo>
                  <a:pt x="311372" y="318992"/>
                </a:lnTo>
                <a:lnTo>
                  <a:pt x="309848" y="318992"/>
                </a:lnTo>
                <a:lnTo>
                  <a:pt x="309848" y="317468"/>
                </a:lnTo>
                <a:lnTo>
                  <a:pt x="308324" y="317468"/>
                </a:lnTo>
                <a:lnTo>
                  <a:pt x="308324" y="35052"/>
                </a:lnTo>
                <a:lnTo>
                  <a:pt x="193833" y="315944"/>
                </a:lnTo>
                <a:lnTo>
                  <a:pt x="192309" y="315944"/>
                </a:lnTo>
                <a:lnTo>
                  <a:pt x="192309" y="317468"/>
                </a:lnTo>
                <a:lnTo>
                  <a:pt x="190785" y="318992"/>
                </a:lnTo>
                <a:lnTo>
                  <a:pt x="189261" y="320611"/>
                </a:lnTo>
                <a:lnTo>
                  <a:pt x="186213" y="320611"/>
                </a:lnTo>
                <a:lnTo>
                  <a:pt x="183165" y="322135"/>
                </a:lnTo>
                <a:lnTo>
                  <a:pt x="161734" y="322135"/>
                </a:lnTo>
                <a:lnTo>
                  <a:pt x="158686" y="320611"/>
                </a:lnTo>
                <a:lnTo>
                  <a:pt x="155638" y="320611"/>
                </a:lnTo>
                <a:lnTo>
                  <a:pt x="154114" y="318992"/>
                </a:lnTo>
                <a:lnTo>
                  <a:pt x="154114" y="317468"/>
                </a:lnTo>
                <a:lnTo>
                  <a:pt x="152590" y="317468"/>
                </a:lnTo>
                <a:lnTo>
                  <a:pt x="152590" y="315944"/>
                </a:lnTo>
                <a:lnTo>
                  <a:pt x="151066" y="315944"/>
                </a:lnTo>
                <a:lnTo>
                  <a:pt x="42767" y="35052"/>
                </a:lnTo>
                <a:lnTo>
                  <a:pt x="42767" y="315944"/>
                </a:lnTo>
                <a:lnTo>
                  <a:pt x="41243" y="317468"/>
                </a:lnTo>
                <a:lnTo>
                  <a:pt x="41243" y="318992"/>
                </a:lnTo>
                <a:lnTo>
                  <a:pt x="39719" y="318992"/>
                </a:lnTo>
                <a:lnTo>
                  <a:pt x="38195" y="320611"/>
                </a:lnTo>
                <a:lnTo>
                  <a:pt x="33623" y="320611"/>
                </a:lnTo>
                <a:lnTo>
                  <a:pt x="30480" y="322135"/>
                </a:lnTo>
                <a:lnTo>
                  <a:pt x="10668" y="322135"/>
                </a:lnTo>
                <a:lnTo>
                  <a:pt x="9144" y="320611"/>
                </a:lnTo>
                <a:lnTo>
                  <a:pt x="4572" y="320611"/>
                </a:lnTo>
                <a:lnTo>
                  <a:pt x="3048" y="318992"/>
                </a:lnTo>
                <a:lnTo>
                  <a:pt x="1524" y="318992"/>
                </a:lnTo>
                <a:lnTo>
                  <a:pt x="1524" y="317468"/>
                </a:lnTo>
                <a:lnTo>
                  <a:pt x="0" y="315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4991679" y="1175145"/>
            <a:ext cx="36924" cy="276926"/>
          </a:xfrm>
          <a:custGeom>
            <a:avLst/>
            <a:gdLst/>
            <a:ahLst/>
            <a:cxnLst/>
            <a:rect l="l" t="t" r="r" b="b"/>
            <a:pathLst>
              <a:path w="43179" h="323850">
                <a:moveTo>
                  <a:pt x="0" y="319087"/>
                </a:moveTo>
                <a:lnTo>
                  <a:pt x="0" y="4667"/>
                </a:lnTo>
                <a:lnTo>
                  <a:pt x="1524" y="4667"/>
                </a:lnTo>
                <a:lnTo>
                  <a:pt x="1524" y="3143"/>
                </a:lnTo>
                <a:lnTo>
                  <a:pt x="3048" y="3143"/>
                </a:lnTo>
                <a:lnTo>
                  <a:pt x="4572" y="1619"/>
                </a:lnTo>
                <a:lnTo>
                  <a:pt x="6096" y="1619"/>
                </a:lnTo>
                <a:lnTo>
                  <a:pt x="9144" y="0"/>
                </a:lnTo>
                <a:lnTo>
                  <a:pt x="35052" y="0"/>
                </a:lnTo>
                <a:lnTo>
                  <a:pt x="36576" y="1619"/>
                </a:lnTo>
                <a:lnTo>
                  <a:pt x="39624" y="1619"/>
                </a:lnTo>
                <a:lnTo>
                  <a:pt x="41243" y="3143"/>
                </a:lnTo>
                <a:lnTo>
                  <a:pt x="41243" y="4667"/>
                </a:lnTo>
                <a:lnTo>
                  <a:pt x="42767" y="4667"/>
                </a:lnTo>
                <a:lnTo>
                  <a:pt x="42767" y="316039"/>
                </a:lnTo>
                <a:lnTo>
                  <a:pt x="42767" y="319087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624" y="320611"/>
                </a:lnTo>
                <a:lnTo>
                  <a:pt x="38100" y="322230"/>
                </a:lnTo>
                <a:lnTo>
                  <a:pt x="35052" y="322230"/>
                </a:lnTo>
                <a:lnTo>
                  <a:pt x="32004" y="323754"/>
                </a:lnTo>
                <a:lnTo>
                  <a:pt x="10668" y="323754"/>
                </a:lnTo>
                <a:lnTo>
                  <a:pt x="9144" y="322230"/>
                </a:lnTo>
                <a:lnTo>
                  <a:pt x="4572" y="322230"/>
                </a:lnTo>
                <a:lnTo>
                  <a:pt x="3048" y="320611"/>
                </a:lnTo>
                <a:lnTo>
                  <a:pt x="1524" y="320611"/>
                </a:lnTo>
                <a:lnTo>
                  <a:pt x="1524" y="319087"/>
                </a:lnTo>
                <a:lnTo>
                  <a:pt x="0" y="319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5085671" y="1172539"/>
            <a:ext cx="199821" cy="282356"/>
          </a:xfrm>
          <a:custGeom>
            <a:avLst/>
            <a:gdLst/>
            <a:ahLst/>
            <a:cxnLst/>
            <a:rect l="l" t="t" r="r" b="b"/>
            <a:pathLst>
              <a:path w="233679" h="330200">
                <a:moveTo>
                  <a:pt x="0" y="169544"/>
                </a:moveTo>
                <a:lnTo>
                  <a:pt x="3047" y="131349"/>
                </a:lnTo>
                <a:lnTo>
                  <a:pt x="16692" y="82532"/>
                </a:lnTo>
                <a:lnTo>
                  <a:pt x="39623" y="44291"/>
                </a:lnTo>
                <a:lnTo>
                  <a:pt x="71650" y="18573"/>
                </a:lnTo>
                <a:lnTo>
                  <a:pt x="111775" y="3286"/>
                </a:lnTo>
                <a:lnTo>
                  <a:pt x="141922" y="0"/>
                </a:lnTo>
                <a:lnTo>
                  <a:pt x="148780" y="261"/>
                </a:lnTo>
                <a:lnTo>
                  <a:pt x="155638" y="952"/>
                </a:lnTo>
                <a:lnTo>
                  <a:pt x="169354" y="3047"/>
                </a:lnTo>
                <a:lnTo>
                  <a:pt x="176974" y="4667"/>
                </a:lnTo>
                <a:lnTo>
                  <a:pt x="186213" y="6191"/>
                </a:lnTo>
                <a:lnTo>
                  <a:pt x="201453" y="12287"/>
                </a:lnTo>
                <a:lnTo>
                  <a:pt x="213645" y="18383"/>
                </a:lnTo>
                <a:lnTo>
                  <a:pt x="222789" y="24479"/>
                </a:lnTo>
                <a:lnTo>
                  <a:pt x="228885" y="30575"/>
                </a:lnTo>
                <a:lnTo>
                  <a:pt x="228885" y="32099"/>
                </a:lnTo>
                <a:lnTo>
                  <a:pt x="230409" y="33623"/>
                </a:lnTo>
                <a:lnTo>
                  <a:pt x="230409" y="36671"/>
                </a:lnTo>
                <a:lnTo>
                  <a:pt x="231933" y="38195"/>
                </a:lnTo>
                <a:lnTo>
                  <a:pt x="231933" y="62674"/>
                </a:lnTo>
                <a:lnTo>
                  <a:pt x="230409" y="64198"/>
                </a:lnTo>
                <a:lnTo>
                  <a:pt x="230409" y="65722"/>
                </a:lnTo>
                <a:lnTo>
                  <a:pt x="228885" y="67246"/>
                </a:lnTo>
                <a:lnTo>
                  <a:pt x="227361" y="67246"/>
                </a:lnTo>
                <a:lnTo>
                  <a:pt x="227361" y="68770"/>
                </a:lnTo>
                <a:lnTo>
                  <a:pt x="222789" y="68770"/>
                </a:lnTo>
                <a:lnTo>
                  <a:pt x="219741" y="67246"/>
                </a:lnTo>
                <a:lnTo>
                  <a:pt x="210597" y="61150"/>
                </a:lnTo>
                <a:lnTo>
                  <a:pt x="206025" y="56483"/>
                </a:lnTo>
                <a:lnTo>
                  <a:pt x="198405" y="53435"/>
                </a:lnTo>
                <a:lnTo>
                  <a:pt x="159829" y="39338"/>
                </a:lnTo>
                <a:lnTo>
                  <a:pt x="141922" y="38195"/>
                </a:lnTo>
                <a:lnTo>
                  <a:pt x="131657" y="38528"/>
                </a:lnTo>
                <a:lnTo>
                  <a:pt x="94249" y="50735"/>
                </a:lnTo>
                <a:lnTo>
                  <a:pt x="66936" y="80368"/>
                </a:lnTo>
                <a:lnTo>
                  <a:pt x="50553" y="124397"/>
                </a:lnTo>
                <a:lnTo>
                  <a:pt x="47339" y="166496"/>
                </a:lnTo>
                <a:lnTo>
                  <a:pt x="47648" y="181047"/>
                </a:lnTo>
                <a:lnTo>
                  <a:pt x="53435" y="219932"/>
                </a:lnTo>
                <a:lnTo>
                  <a:pt x="71723" y="259556"/>
                </a:lnTo>
                <a:lnTo>
                  <a:pt x="102203" y="284035"/>
                </a:lnTo>
                <a:lnTo>
                  <a:pt x="143446" y="291655"/>
                </a:lnTo>
                <a:lnTo>
                  <a:pt x="152328" y="291369"/>
                </a:lnTo>
                <a:lnTo>
                  <a:pt x="193833" y="280987"/>
                </a:lnTo>
                <a:lnTo>
                  <a:pt x="199929" y="276415"/>
                </a:lnTo>
                <a:lnTo>
                  <a:pt x="207549" y="271843"/>
                </a:lnTo>
                <a:lnTo>
                  <a:pt x="221265" y="262604"/>
                </a:lnTo>
                <a:lnTo>
                  <a:pt x="224313" y="261080"/>
                </a:lnTo>
                <a:lnTo>
                  <a:pt x="230409" y="261080"/>
                </a:lnTo>
                <a:lnTo>
                  <a:pt x="230409" y="262604"/>
                </a:lnTo>
                <a:lnTo>
                  <a:pt x="231933" y="262604"/>
                </a:lnTo>
                <a:lnTo>
                  <a:pt x="231933" y="264128"/>
                </a:lnTo>
                <a:lnTo>
                  <a:pt x="233457" y="265652"/>
                </a:lnTo>
                <a:lnTo>
                  <a:pt x="233457" y="279463"/>
                </a:lnTo>
                <a:lnTo>
                  <a:pt x="233457" y="290131"/>
                </a:lnTo>
                <a:lnTo>
                  <a:pt x="231933" y="291655"/>
                </a:lnTo>
                <a:lnTo>
                  <a:pt x="231933" y="294703"/>
                </a:lnTo>
                <a:lnTo>
                  <a:pt x="230409" y="296227"/>
                </a:lnTo>
                <a:lnTo>
                  <a:pt x="230409" y="297751"/>
                </a:lnTo>
                <a:lnTo>
                  <a:pt x="225837" y="302323"/>
                </a:lnTo>
                <a:lnTo>
                  <a:pt x="222789" y="303847"/>
                </a:lnTo>
                <a:lnTo>
                  <a:pt x="216693" y="308419"/>
                </a:lnTo>
                <a:lnTo>
                  <a:pt x="212121" y="311467"/>
                </a:lnTo>
                <a:lnTo>
                  <a:pt x="206025" y="314515"/>
                </a:lnTo>
                <a:lnTo>
                  <a:pt x="196881" y="317563"/>
                </a:lnTo>
                <a:lnTo>
                  <a:pt x="184451" y="322147"/>
                </a:lnTo>
                <a:lnTo>
                  <a:pt x="170878" y="326802"/>
                </a:lnTo>
                <a:lnTo>
                  <a:pt x="154685" y="328898"/>
                </a:lnTo>
                <a:lnTo>
                  <a:pt x="146232" y="329588"/>
                </a:lnTo>
                <a:lnTo>
                  <a:pt x="137350" y="329850"/>
                </a:lnTo>
                <a:lnTo>
                  <a:pt x="121881" y="329039"/>
                </a:lnTo>
                <a:lnTo>
                  <a:pt x="80867" y="319087"/>
                </a:lnTo>
                <a:lnTo>
                  <a:pt x="46965" y="298084"/>
                </a:lnTo>
                <a:lnTo>
                  <a:pt x="22097" y="265699"/>
                </a:lnTo>
                <a:lnTo>
                  <a:pt x="6429" y="222774"/>
                </a:lnTo>
                <a:lnTo>
                  <a:pt x="809" y="188419"/>
                </a:lnTo>
                <a:lnTo>
                  <a:pt x="0" y="169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5333591" y="1172538"/>
            <a:ext cx="463716" cy="282356"/>
          </a:xfrm>
          <a:custGeom>
            <a:avLst/>
            <a:gdLst/>
            <a:ahLst/>
            <a:cxnLst/>
            <a:rect l="l" t="t" r="r" b="b"/>
            <a:pathLst>
              <a:path w="542290" h="330200">
                <a:moveTo>
                  <a:pt x="213652" y="312991"/>
                </a:moveTo>
                <a:lnTo>
                  <a:pt x="212128" y="311467"/>
                </a:lnTo>
                <a:lnTo>
                  <a:pt x="210604" y="306895"/>
                </a:lnTo>
                <a:lnTo>
                  <a:pt x="209080" y="300799"/>
                </a:lnTo>
                <a:lnTo>
                  <a:pt x="180124" y="230606"/>
                </a:lnTo>
                <a:lnTo>
                  <a:pt x="177076" y="221462"/>
                </a:lnTo>
                <a:lnTo>
                  <a:pt x="174028" y="215265"/>
                </a:lnTo>
                <a:lnTo>
                  <a:pt x="170980" y="207645"/>
                </a:lnTo>
                <a:lnTo>
                  <a:pt x="166408" y="201549"/>
                </a:lnTo>
                <a:lnTo>
                  <a:pt x="163360" y="195453"/>
                </a:lnTo>
                <a:lnTo>
                  <a:pt x="160210" y="190881"/>
                </a:lnTo>
                <a:lnTo>
                  <a:pt x="143446" y="174117"/>
                </a:lnTo>
                <a:lnTo>
                  <a:pt x="138874" y="171069"/>
                </a:lnTo>
                <a:lnTo>
                  <a:pt x="132778" y="169545"/>
                </a:lnTo>
                <a:lnTo>
                  <a:pt x="139623" y="166992"/>
                </a:lnTo>
                <a:lnTo>
                  <a:pt x="174002" y="145046"/>
                </a:lnTo>
                <a:lnTo>
                  <a:pt x="192786" y="110705"/>
                </a:lnTo>
                <a:lnTo>
                  <a:pt x="195364" y="88582"/>
                </a:lnTo>
                <a:lnTo>
                  <a:pt x="195072" y="80606"/>
                </a:lnTo>
                <a:lnTo>
                  <a:pt x="180124" y="39433"/>
                </a:lnTo>
                <a:lnTo>
                  <a:pt x="149542" y="15582"/>
                </a:lnTo>
                <a:lnTo>
                  <a:pt x="149542" y="93154"/>
                </a:lnTo>
                <a:lnTo>
                  <a:pt x="149542" y="100774"/>
                </a:lnTo>
                <a:lnTo>
                  <a:pt x="128206" y="137452"/>
                </a:lnTo>
                <a:lnTo>
                  <a:pt x="83921" y="148120"/>
                </a:lnTo>
                <a:lnTo>
                  <a:pt x="42773" y="148120"/>
                </a:lnTo>
                <a:lnTo>
                  <a:pt x="42773" y="39725"/>
                </a:lnTo>
                <a:lnTo>
                  <a:pt x="99250" y="39725"/>
                </a:lnTo>
                <a:lnTo>
                  <a:pt x="105346" y="41249"/>
                </a:lnTo>
                <a:lnTo>
                  <a:pt x="109918" y="41249"/>
                </a:lnTo>
                <a:lnTo>
                  <a:pt x="112966" y="42773"/>
                </a:lnTo>
                <a:lnTo>
                  <a:pt x="122428" y="45847"/>
                </a:lnTo>
                <a:lnTo>
                  <a:pt x="130302" y="50215"/>
                </a:lnTo>
                <a:lnTo>
                  <a:pt x="149212" y="84302"/>
                </a:lnTo>
                <a:lnTo>
                  <a:pt x="149542" y="93154"/>
                </a:lnTo>
                <a:lnTo>
                  <a:pt x="149542" y="15582"/>
                </a:lnTo>
                <a:lnTo>
                  <a:pt x="144576" y="13487"/>
                </a:lnTo>
                <a:lnTo>
                  <a:pt x="136398" y="10388"/>
                </a:lnTo>
                <a:lnTo>
                  <a:pt x="127952" y="7861"/>
                </a:lnTo>
                <a:lnTo>
                  <a:pt x="119062" y="6197"/>
                </a:lnTo>
                <a:lnTo>
                  <a:pt x="114490" y="6197"/>
                </a:lnTo>
                <a:lnTo>
                  <a:pt x="109918" y="4673"/>
                </a:lnTo>
                <a:lnTo>
                  <a:pt x="12192" y="4673"/>
                </a:lnTo>
                <a:lnTo>
                  <a:pt x="9144" y="6197"/>
                </a:lnTo>
                <a:lnTo>
                  <a:pt x="4572" y="7721"/>
                </a:lnTo>
                <a:lnTo>
                  <a:pt x="1524" y="10769"/>
                </a:lnTo>
                <a:lnTo>
                  <a:pt x="0" y="15341"/>
                </a:lnTo>
                <a:lnTo>
                  <a:pt x="0" y="322135"/>
                </a:lnTo>
                <a:lnTo>
                  <a:pt x="1524" y="322135"/>
                </a:lnTo>
                <a:lnTo>
                  <a:pt x="1524" y="323659"/>
                </a:lnTo>
                <a:lnTo>
                  <a:pt x="3048" y="323659"/>
                </a:lnTo>
                <a:lnTo>
                  <a:pt x="4572" y="325285"/>
                </a:lnTo>
                <a:lnTo>
                  <a:pt x="9144" y="325285"/>
                </a:lnTo>
                <a:lnTo>
                  <a:pt x="10668" y="326809"/>
                </a:lnTo>
                <a:lnTo>
                  <a:pt x="32105" y="326809"/>
                </a:lnTo>
                <a:lnTo>
                  <a:pt x="35153" y="325285"/>
                </a:lnTo>
                <a:lnTo>
                  <a:pt x="38201" y="325285"/>
                </a:lnTo>
                <a:lnTo>
                  <a:pt x="39725" y="323659"/>
                </a:lnTo>
                <a:lnTo>
                  <a:pt x="41249" y="323659"/>
                </a:lnTo>
                <a:lnTo>
                  <a:pt x="41249" y="322135"/>
                </a:lnTo>
                <a:lnTo>
                  <a:pt x="42773" y="322135"/>
                </a:lnTo>
                <a:lnTo>
                  <a:pt x="42773" y="181737"/>
                </a:lnTo>
                <a:lnTo>
                  <a:pt x="80873" y="181737"/>
                </a:lnTo>
                <a:lnTo>
                  <a:pt x="90017" y="183261"/>
                </a:lnTo>
                <a:lnTo>
                  <a:pt x="96202" y="186309"/>
                </a:lnTo>
                <a:lnTo>
                  <a:pt x="103822" y="189357"/>
                </a:lnTo>
                <a:lnTo>
                  <a:pt x="109918" y="193929"/>
                </a:lnTo>
                <a:lnTo>
                  <a:pt x="120586" y="204597"/>
                </a:lnTo>
                <a:lnTo>
                  <a:pt x="123634" y="210693"/>
                </a:lnTo>
                <a:lnTo>
                  <a:pt x="128206" y="216789"/>
                </a:lnTo>
                <a:lnTo>
                  <a:pt x="130733" y="222592"/>
                </a:lnTo>
                <a:lnTo>
                  <a:pt x="132778" y="226898"/>
                </a:lnTo>
                <a:lnTo>
                  <a:pt x="133540" y="228498"/>
                </a:lnTo>
                <a:lnTo>
                  <a:pt x="136359" y="234683"/>
                </a:lnTo>
                <a:lnTo>
                  <a:pt x="167932" y="316039"/>
                </a:lnTo>
                <a:lnTo>
                  <a:pt x="169456" y="319087"/>
                </a:lnTo>
                <a:lnTo>
                  <a:pt x="169456" y="320611"/>
                </a:lnTo>
                <a:lnTo>
                  <a:pt x="170980" y="322135"/>
                </a:lnTo>
                <a:lnTo>
                  <a:pt x="170980" y="323659"/>
                </a:lnTo>
                <a:lnTo>
                  <a:pt x="172504" y="323659"/>
                </a:lnTo>
                <a:lnTo>
                  <a:pt x="174002" y="325259"/>
                </a:lnTo>
                <a:lnTo>
                  <a:pt x="175552" y="325285"/>
                </a:lnTo>
                <a:lnTo>
                  <a:pt x="178600" y="326809"/>
                </a:lnTo>
                <a:lnTo>
                  <a:pt x="206032" y="326809"/>
                </a:lnTo>
                <a:lnTo>
                  <a:pt x="209080" y="325285"/>
                </a:lnTo>
                <a:lnTo>
                  <a:pt x="210604" y="325285"/>
                </a:lnTo>
                <a:lnTo>
                  <a:pt x="212128" y="323659"/>
                </a:lnTo>
                <a:lnTo>
                  <a:pt x="213652" y="323659"/>
                </a:lnTo>
                <a:lnTo>
                  <a:pt x="213652" y="312991"/>
                </a:lnTo>
                <a:close/>
              </a:path>
              <a:path w="542290" h="330200">
                <a:moveTo>
                  <a:pt x="541794" y="160312"/>
                </a:moveTo>
                <a:lnTo>
                  <a:pt x="536638" y="107124"/>
                </a:lnTo>
                <a:lnTo>
                  <a:pt x="522541" y="64160"/>
                </a:lnTo>
                <a:lnTo>
                  <a:pt x="497890" y="31559"/>
                </a:lnTo>
                <a:lnTo>
                  <a:pt x="496062" y="30099"/>
                </a:lnTo>
                <a:lnTo>
                  <a:pt x="496062" y="163360"/>
                </a:lnTo>
                <a:lnTo>
                  <a:pt x="495782" y="176847"/>
                </a:lnTo>
                <a:lnTo>
                  <a:pt x="488607" y="224942"/>
                </a:lnTo>
                <a:lnTo>
                  <a:pt x="468376" y="262940"/>
                </a:lnTo>
                <a:lnTo>
                  <a:pt x="434238" y="287375"/>
                </a:lnTo>
                <a:lnTo>
                  <a:pt x="398335" y="293116"/>
                </a:lnTo>
                <a:lnTo>
                  <a:pt x="395287" y="293116"/>
                </a:lnTo>
                <a:lnTo>
                  <a:pt x="349478" y="284035"/>
                </a:lnTo>
                <a:lnTo>
                  <a:pt x="320522" y="256514"/>
                </a:lnTo>
                <a:lnTo>
                  <a:pt x="303758" y="215265"/>
                </a:lnTo>
                <a:lnTo>
                  <a:pt x="299466" y="177088"/>
                </a:lnTo>
                <a:lnTo>
                  <a:pt x="299186" y="163360"/>
                </a:lnTo>
                <a:lnTo>
                  <a:pt x="299491" y="150812"/>
                </a:lnTo>
                <a:lnTo>
                  <a:pt x="308114" y="103416"/>
                </a:lnTo>
                <a:lnTo>
                  <a:pt x="328307" y="66255"/>
                </a:lnTo>
                <a:lnTo>
                  <a:pt x="362292" y="41821"/>
                </a:lnTo>
                <a:lnTo>
                  <a:pt x="395287" y="36804"/>
                </a:lnTo>
                <a:lnTo>
                  <a:pt x="401383" y="36804"/>
                </a:lnTo>
                <a:lnTo>
                  <a:pt x="445681" y="45821"/>
                </a:lnTo>
                <a:lnTo>
                  <a:pt x="476161" y="73342"/>
                </a:lnTo>
                <a:lnTo>
                  <a:pt x="491490" y="113068"/>
                </a:lnTo>
                <a:lnTo>
                  <a:pt x="496062" y="163360"/>
                </a:lnTo>
                <a:lnTo>
                  <a:pt x="496062" y="30099"/>
                </a:lnTo>
                <a:lnTo>
                  <a:pt x="462635" y="10845"/>
                </a:lnTo>
                <a:lnTo>
                  <a:pt x="418261" y="596"/>
                </a:lnTo>
                <a:lnTo>
                  <a:pt x="401383" y="0"/>
                </a:lnTo>
                <a:lnTo>
                  <a:pt x="383654" y="609"/>
                </a:lnTo>
                <a:lnTo>
                  <a:pt x="337286" y="10769"/>
                </a:lnTo>
                <a:lnTo>
                  <a:pt x="301282" y="34556"/>
                </a:lnTo>
                <a:lnTo>
                  <a:pt x="275475" y="68770"/>
                </a:lnTo>
                <a:lnTo>
                  <a:pt x="260032" y="113220"/>
                </a:lnTo>
                <a:lnTo>
                  <a:pt x="254889" y="166497"/>
                </a:lnTo>
                <a:lnTo>
                  <a:pt x="255447" y="185597"/>
                </a:lnTo>
                <a:lnTo>
                  <a:pt x="262509" y="236702"/>
                </a:lnTo>
                <a:lnTo>
                  <a:pt x="280771" y="277507"/>
                </a:lnTo>
                <a:lnTo>
                  <a:pt x="299186" y="299021"/>
                </a:lnTo>
                <a:lnTo>
                  <a:pt x="308330" y="306133"/>
                </a:lnTo>
                <a:lnTo>
                  <a:pt x="346138" y="324027"/>
                </a:lnTo>
                <a:lnTo>
                  <a:pt x="395287" y="329857"/>
                </a:lnTo>
                <a:lnTo>
                  <a:pt x="413029" y="329234"/>
                </a:lnTo>
                <a:lnTo>
                  <a:pt x="459397" y="317563"/>
                </a:lnTo>
                <a:lnTo>
                  <a:pt x="495477" y="294640"/>
                </a:lnTo>
                <a:lnTo>
                  <a:pt x="521208" y="260146"/>
                </a:lnTo>
                <a:lnTo>
                  <a:pt x="536638" y="214884"/>
                </a:lnTo>
                <a:lnTo>
                  <a:pt x="541210" y="179463"/>
                </a:lnTo>
                <a:lnTo>
                  <a:pt x="541794" y="160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5854304" y="1175145"/>
            <a:ext cx="179188" cy="276926"/>
          </a:xfrm>
          <a:custGeom>
            <a:avLst/>
            <a:gdLst/>
            <a:ahLst/>
            <a:cxnLst/>
            <a:rect l="l" t="t" r="r" b="b"/>
            <a:pathLst>
              <a:path w="209550" h="323850">
                <a:moveTo>
                  <a:pt x="88487" y="218139"/>
                </a:moveTo>
                <a:lnTo>
                  <a:pt x="88487" y="149637"/>
                </a:lnTo>
                <a:lnTo>
                  <a:pt x="202977" y="302323"/>
                </a:lnTo>
                <a:lnTo>
                  <a:pt x="206025" y="306895"/>
                </a:lnTo>
                <a:lnTo>
                  <a:pt x="207549" y="309943"/>
                </a:lnTo>
                <a:lnTo>
                  <a:pt x="209073" y="311467"/>
                </a:lnTo>
                <a:lnTo>
                  <a:pt x="209073" y="319087"/>
                </a:lnTo>
                <a:lnTo>
                  <a:pt x="207549" y="320611"/>
                </a:lnTo>
                <a:lnTo>
                  <a:pt x="206025" y="322230"/>
                </a:lnTo>
                <a:lnTo>
                  <a:pt x="201453" y="322230"/>
                </a:lnTo>
                <a:lnTo>
                  <a:pt x="198405" y="323754"/>
                </a:lnTo>
                <a:lnTo>
                  <a:pt x="174021" y="323754"/>
                </a:lnTo>
                <a:lnTo>
                  <a:pt x="169449" y="322230"/>
                </a:lnTo>
                <a:lnTo>
                  <a:pt x="167925" y="322230"/>
                </a:lnTo>
                <a:lnTo>
                  <a:pt x="164877" y="320611"/>
                </a:lnTo>
                <a:lnTo>
                  <a:pt x="161829" y="317563"/>
                </a:lnTo>
                <a:lnTo>
                  <a:pt x="160210" y="316039"/>
                </a:lnTo>
                <a:lnTo>
                  <a:pt x="88487" y="218139"/>
                </a:lnTo>
                <a:close/>
              </a:path>
              <a:path w="209550" h="323850">
                <a:moveTo>
                  <a:pt x="42767" y="155733"/>
                </a:moveTo>
                <a:lnTo>
                  <a:pt x="42767" y="149637"/>
                </a:lnTo>
                <a:lnTo>
                  <a:pt x="155638" y="7715"/>
                </a:lnTo>
                <a:lnTo>
                  <a:pt x="158686" y="4667"/>
                </a:lnTo>
                <a:lnTo>
                  <a:pt x="160210" y="4667"/>
                </a:lnTo>
                <a:lnTo>
                  <a:pt x="161829" y="3143"/>
                </a:lnTo>
                <a:lnTo>
                  <a:pt x="163353" y="1619"/>
                </a:lnTo>
                <a:lnTo>
                  <a:pt x="166401" y="1619"/>
                </a:lnTo>
                <a:lnTo>
                  <a:pt x="169449" y="0"/>
                </a:lnTo>
                <a:lnTo>
                  <a:pt x="195357" y="0"/>
                </a:lnTo>
                <a:lnTo>
                  <a:pt x="196881" y="1619"/>
                </a:lnTo>
                <a:lnTo>
                  <a:pt x="198405" y="1619"/>
                </a:lnTo>
                <a:lnTo>
                  <a:pt x="199929" y="3143"/>
                </a:lnTo>
                <a:lnTo>
                  <a:pt x="201453" y="3143"/>
                </a:lnTo>
                <a:lnTo>
                  <a:pt x="201453" y="4667"/>
                </a:lnTo>
                <a:lnTo>
                  <a:pt x="202977" y="4667"/>
                </a:lnTo>
                <a:lnTo>
                  <a:pt x="202977" y="12287"/>
                </a:lnTo>
                <a:lnTo>
                  <a:pt x="201453" y="13811"/>
                </a:lnTo>
                <a:lnTo>
                  <a:pt x="198405" y="19907"/>
                </a:lnTo>
                <a:lnTo>
                  <a:pt x="195357" y="22955"/>
                </a:lnTo>
                <a:lnTo>
                  <a:pt x="88487" y="149637"/>
                </a:lnTo>
                <a:lnTo>
                  <a:pt x="88487" y="218139"/>
                </a:lnTo>
                <a:lnTo>
                  <a:pt x="42767" y="155733"/>
                </a:lnTo>
                <a:close/>
              </a:path>
              <a:path w="209550" h="323850">
                <a:moveTo>
                  <a:pt x="41243" y="319087"/>
                </a:moveTo>
                <a:lnTo>
                  <a:pt x="41243" y="4667"/>
                </a:lnTo>
                <a:lnTo>
                  <a:pt x="42767" y="4667"/>
                </a:lnTo>
                <a:lnTo>
                  <a:pt x="42767" y="317563"/>
                </a:lnTo>
                <a:lnTo>
                  <a:pt x="41243" y="319087"/>
                </a:lnTo>
                <a:close/>
              </a:path>
              <a:path w="209550" h="323850">
                <a:moveTo>
                  <a:pt x="1524" y="320611"/>
                </a:moveTo>
                <a:lnTo>
                  <a:pt x="1524" y="3143"/>
                </a:lnTo>
                <a:lnTo>
                  <a:pt x="3048" y="3143"/>
                </a:lnTo>
                <a:lnTo>
                  <a:pt x="4572" y="1619"/>
                </a:lnTo>
                <a:lnTo>
                  <a:pt x="6096" y="1619"/>
                </a:lnTo>
                <a:lnTo>
                  <a:pt x="7620" y="0"/>
                </a:lnTo>
                <a:lnTo>
                  <a:pt x="35147" y="0"/>
                </a:lnTo>
                <a:lnTo>
                  <a:pt x="36671" y="1619"/>
                </a:lnTo>
                <a:lnTo>
                  <a:pt x="39719" y="1619"/>
                </a:lnTo>
                <a:lnTo>
                  <a:pt x="41243" y="3143"/>
                </a:lnTo>
                <a:lnTo>
                  <a:pt x="41243" y="320611"/>
                </a:lnTo>
                <a:lnTo>
                  <a:pt x="39719" y="320611"/>
                </a:lnTo>
                <a:lnTo>
                  <a:pt x="38195" y="322230"/>
                </a:lnTo>
                <a:lnTo>
                  <a:pt x="35147" y="322230"/>
                </a:lnTo>
                <a:lnTo>
                  <a:pt x="32099" y="323754"/>
                </a:lnTo>
                <a:lnTo>
                  <a:pt x="10668" y="323754"/>
                </a:lnTo>
                <a:lnTo>
                  <a:pt x="9144" y="322230"/>
                </a:lnTo>
                <a:lnTo>
                  <a:pt x="4572" y="322230"/>
                </a:lnTo>
                <a:lnTo>
                  <a:pt x="3048" y="320611"/>
                </a:lnTo>
                <a:lnTo>
                  <a:pt x="1524" y="320611"/>
                </a:lnTo>
                <a:close/>
              </a:path>
              <a:path w="209550" h="323850">
                <a:moveTo>
                  <a:pt x="0" y="317563"/>
                </a:moveTo>
                <a:lnTo>
                  <a:pt x="0" y="4667"/>
                </a:lnTo>
                <a:lnTo>
                  <a:pt x="1524" y="4667"/>
                </a:lnTo>
                <a:lnTo>
                  <a:pt x="1524" y="319087"/>
                </a:lnTo>
                <a:lnTo>
                  <a:pt x="0" y="317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6080081" y="1176530"/>
            <a:ext cx="153124" cy="274211"/>
          </a:xfrm>
          <a:custGeom>
            <a:avLst/>
            <a:gdLst/>
            <a:ahLst/>
            <a:cxnLst/>
            <a:rect l="l" t="t" r="r" b="b"/>
            <a:pathLst>
              <a:path w="179070" h="320675">
                <a:moveTo>
                  <a:pt x="175545" y="317468"/>
                </a:moveTo>
                <a:lnTo>
                  <a:pt x="175545" y="288512"/>
                </a:lnTo>
                <a:lnTo>
                  <a:pt x="177069" y="290036"/>
                </a:lnTo>
                <a:lnTo>
                  <a:pt x="178593" y="293084"/>
                </a:lnTo>
                <a:lnTo>
                  <a:pt x="178593" y="312896"/>
                </a:lnTo>
                <a:lnTo>
                  <a:pt x="177069" y="314420"/>
                </a:lnTo>
                <a:lnTo>
                  <a:pt x="177069" y="315944"/>
                </a:lnTo>
                <a:lnTo>
                  <a:pt x="175545" y="317468"/>
                </a:lnTo>
                <a:close/>
              </a:path>
              <a:path w="179070" h="320675">
                <a:moveTo>
                  <a:pt x="175545" y="27432"/>
                </a:moveTo>
                <a:lnTo>
                  <a:pt x="175545" y="7620"/>
                </a:lnTo>
                <a:lnTo>
                  <a:pt x="177069" y="9144"/>
                </a:lnTo>
                <a:lnTo>
                  <a:pt x="177069" y="25908"/>
                </a:lnTo>
                <a:lnTo>
                  <a:pt x="175545" y="27432"/>
                </a:lnTo>
                <a:close/>
              </a:path>
              <a:path w="179070" h="320675">
                <a:moveTo>
                  <a:pt x="0" y="309848"/>
                </a:moveTo>
                <a:lnTo>
                  <a:pt x="0" y="10668"/>
                </a:lnTo>
                <a:lnTo>
                  <a:pt x="1524" y="6096"/>
                </a:lnTo>
                <a:lnTo>
                  <a:pt x="6096" y="3048"/>
                </a:lnTo>
                <a:lnTo>
                  <a:pt x="12192" y="0"/>
                </a:lnTo>
                <a:lnTo>
                  <a:pt x="172497" y="0"/>
                </a:lnTo>
                <a:lnTo>
                  <a:pt x="172497" y="1524"/>
                </a:lnTo>
                <a:lnTo>
                  <a:pt x="175545" y="4572"/>
                </a:lnTo>
                <a:lnTo>
                  <a:pt x="175545" y="28956"/>
                </a:lnTo>
                <a:lnTo>
                  <a:pt x="174021" y="30480"/>
                </a:lnTo>
                <a:lnTo>
                  <a:pt x="174021" y="33528"/>
                </a:lnTo>
                <a:lnTo>
                  <a:pt x="172497" y="33528"/>
                </a:lnTo>
                <a:lnTo>
                  <a:pt x="170973" y="35052"/>
                </a:lnTo>
                <a:lnTo>
                  <a:pt x="42767" y="35052"/>
                </a:lnTo>
                <a:lnTo>
                  <a:pt x="42767" y="320611"/>
                </a:lnTo>
                <a:lnTo>
                  <a:pt x="12192" y="320611"/>
                </a:lnTo>
                <a:lnTo>
                  <a:pt x="9144" y="318992"/>
                </a:lnTo>
                <a:lnTo>
                  <a:pt x="6096" y="317468"/>
                </a:lnTo>
                <a:lnTo>
                  <a:pt x="1524" y="314420"/>
                </a:lnTo>
                <a:lnTo>
                  <a:pt x="0" y="309848"/>
                </a:lnTo>
                <a:close/>
              </a:path>
              <a:path w="179070" h="320675">
                <a:moveTo>
                  <a:pt x="42767" y="320611"/>
                </a:moveTo>
                <a:lnTo>
                  <a:pt x="42767" y="285464"/>
                </a:lnTo>
                <a:lnTo>
                  <a:pt x="172497" y="285464"/>
                </a:lnTo>
                <a:lnTo>
                  <a:pt x="174021" y="286988"/>
                </a:lnTo>
                <a:lnTo>
                  <a:pt x="175545" y="286988"/>
                </a:lnTo>
                <a:lnTo>
                  <a:pt x="175545" y="318992"/>
                </a:lnTo>
                <a:lnTo>
                  <a:pt x="174021" y="318992"/>
                </a:lnTo>
                <a:lnTo>
                  <a:pt x="172497" y="320611"/>
                </a:lnTo>
                <a:lnTo>
                  <a:pt x="42767" y="320611"/>
                </a:lnTo>
                <a:close/>
              </a:path>
              <a:path w="179070" h="320675">
                <a:moveTo>
                  <a:pt x="157162" y="164877"/>
                </a:moveTo>
                <a:lnTo>
                  <a:pt x="157162" y="141922"/>
                </a:lnTo>
                <a:lnTo>
                  <a:pt x="158686" y="143446"/>
                </a:lnTo>
                <a:lnTo>
                  <a:pt x="158686" y="163353"/>
                </a:lnTo>
                <a:lnTo>
                  <a:pt x="157162" y="164877"/>
                </a:lnTo>
                <a:close/>
              </a:path>
              <a:path w="179070" h="320675">
                <a:moveTo>
                  <a:pt x="155638" y="167925"/>
                </a:moveTo>
                <a:lnTo>
                  <a:pt x="155638" y="138874"/>
                </a:lnTo>
                <a:lnTo>
                  <a:pt x="157162" y="140398"/>
                </a:lnTo>
                <a:lnTo>
                  <a:pt x="157162" y="166401"/>
                </a:lnTo>
                <a:lnTo>
                  <a:pt x="155638" y="167925"/>
                </a:lnTo>
                <a:close/>
              </a:path>
              <a:path w="179070" h="320675">
                <a:moveTo>
                  <a:pt x="42767" y="170973"/>
                </a:moveTo>
                <a:lnTo>
                  <a:pt x="42767" y="135826"/>
                </a:lnTo>
                <a:lnTo>
                  <a:pt x="152590" y="135826"/>
                </a:lnTo>
                <a:lnTo>
                  <a:pt x="154114" y="137350"/>
                </a:lnTo>
                <a:lnTo>
                  <a:pt x="155638" y="137350"/>
                </a:lnTo>
                <a:lnTo>
                  <a:pt x="155638" y="169449"/>
                </a:lnTo>
                <a:lnTo>
                  <a:pt x="152590" y="169449"/>
                </a:lnTo>
                <a:lnTo>
                  <a:pt x="152590" y="170973"/>
                </a:lnTo>
                <a:lnTo>
                  <a:pt x="42767" y="170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6292826" y="1176530"/>
            <a:ext cx="182989" cy="275840"/>
          </a:xfrm>
          <a:custGeom>
            <a:avLst/>
            <a:gdLst/>
            <a:ahLst/>
            <a:cxnLst/>
            <a:rect l="l" t="t" r="r" b="b"/>
            <a:pathLst>
              <a:path w="213995" h="322580">
                <a:moveTo>
                  <a:pt x="132778" y="224305"/>
                </a:moveTo>
                <a:lnTo>
                  <a:pt x="132778" y="164877"/>
                </a:lnTo>
                <a:lnTo>
                  <a:pt x="137350" y="166401"/>
                </a:lnTo>
                <a:lnTo>
                  <a:pt x="141922" y="169449"/>
                </a:lnTo>
                <a:lnTo>
                  <a:pt x="146494" y="174021"/>
                </a:lnTo>
                <a:lnTo>
                  <a:pt x="151066" y="177069"/>
                </a:lnTo>
                <a:lnTo>
                  <a:pt x="155638" y="181641"/>
                </a:lnTo>
                <a:lnTo>
                  <a:pt x="158686" y="186213"/>
                </a:lnTo>
                <a:lnTo>
                  <a:pt x="163258" y="190785"/>
                </a:lnTo>
                <a:lnTo>
                  <a:pt x="169354" y="202977"/>
                </a:lnTo>
                <a:lnTo>
                  <a:pt x="172402" y="210597"/>
                </a:lnTo>
                <a:lnTo>
                  <a:pt x="180022" y="225933"/>
                </a:lnTo>
                <a:lnTo>
                  <a:pt x="207549" y="296132"/>
                </a:lnTo>
                <a:lnTo>
                  <a:pt x="210597" y="302228"/>
                </a:lnTo>
                <a:lnTo>
                  <a:pt x="212121" y="306800"/>
                </a:lnTo>
                <a:lnTo>
                  <a:pt x="212121" y="308324"/>
                </a:lnTo>
                <a:lnTo>
                  <a:pt x="213645" y="311372"/>
                </a:lnTo>
                <a:lnTo>
                  <a:pt x="213645" y="317468"/>
                </a:lnTo>
                <a:lnTo>
                  <a:pt x="212121" y="318992"/>
                </a:lnTo>
                <a:lnTo>
                  <a:pt x="209073" y="320611"/>
                </a:lnTo>
                <a:lnTo>
                  <a:pt x="207549" y="320611"/>
                </a:lnTo>
                <a:lnTo>
                  <a:pt x="206025" y="322135"/>
                </a:lnTo>
                <a:lnTo>
                  <a:pt x="176974" y="322135"/>
                </a:lnTo>
                <a:lnTo>
                  <a:pt x="175450" y="320611"/>
                </a:lnTo>
                <a:lnTo>
                  <a:pt x="173926" y="320611"/>
                </a:lnTo>
                <a:lnTo>
                  <a:pt x="172402" y="318992"/>
                </a:lnTo>
                <a:lnTo>
                  <a:pt x="170878" y="318992"/>
                </a:lnTo>
                <a:lnTo>
                  <a:pt x="169354" y="317468"/>
                </a:lnTo>
                <a:lnTo>
                  <a:pt x="169354" y="315944"/>
                </a:lnTo>
                <a:lnTo>
                  <a:pt x="167830" y="314420"/>
                </a:lnTo>
                <a:lnTo>
                  <a:pt x="167830" y="311372"/>
                </a:lnTo>
                <a:lnTo>
                  <a:pt x="137350" y="236601"/>
                </a:lnTo>
                <a:lnTo>
                  <a:pt x="135040" y="230003"/>
                </a:lnTo>
                <a:lnTo>
                  <a:pt x="132778" y="224305"/>
                </a:lnTo>
                <a:close/>
              </a:path>
              <a:path w="213995" h="322580">
                <a:moveTo>
                  <a:pt x="0" y="317468"/>
                </a:moveTo>
                <a:lnTo>
                  <a:pt x="0" y="10668"/>
                </a:lnTo>
                <a:lnTo>
                  <a:pt x="1524" y="6096"/>
                </a:lnTo>
                <a:lnTo>
                  <a:pt x="4572" y="3048"/>
                </a:lnTo>
                <a:lnTo>
                  <a:pt x="7620" y="1524"/>
                </a:lnTo>
                <a:lnTo>
                  <a:pt x="12192" y="0"/>
                </a:lnTo>
                <a:lnTo>
                  <a:pt x="109823" y="0"/>
                </a:lnTo>
                <a:lnTo>
                  <a:pt x="114395" y="1524"/>
                </a:lnTo>
                <a:lnTo>
                  <a:pt x="118967" y="1524"/>
                </a:lnTo>
                <a:lnTo>
                  <a:pt x="157876" y="15882"/>
                </a:lnTo>
                <a:lnTo>
                  <a:pt x="186594" y="46784"/>
                </a:lnTo>
                <a:lnTo>
                  <a:pt x="193833" y="83915"/>
                </a:lnTo>
                <a:lnTo>
                  <a:pt x="193786" y="91655"/>
                </a:lnTo>
                <a:lnTo>
                  <a:pt x="181262" y="130968"/>
                </a:lnTo>
                <a:lnTo>
                  <a:pt x="176974" y="135826"/>
                </a:lnTo>
                <a:lnTo>
                  <a:pt x="172402" y="141922"/>
                </a:lnTo>
                <a:lnTo>
                  <a:pt x="166306" y="148018"/>
                </a:lnTo>
                <a:lnTo>
                  <a:pt x="158686" y="152590"/>
                </a:lnTo>
                <a:lnTo>
                  <a:pt x="152709" y="156010"/>
                </a:lnTo>
                <a:lnTo>
                  <a:pt x="149542" y="157639"/>
                </a:lnTo>
                <a:lnTo>
                  <a:pt x="149542" y="88487"/>
                </a:lnTo>
                <a:lnTo>
                  <a:pt x="148971" y="79629"/>
                </a:lnTo>
                <a:lnTo>
                  <a:pt x="130099" y="45541"/>
                </a:lnTo>
                <a:lnTo>
                  <a:pt x="112871" y="38100"/>
                </a:lnTo>
                <a:lnTo>
                  <a:pt x="108299" y="36576"/>
                </a:lnTo>
                <a:lnTo>
                  <a:pt x="103727" y="36576"/>
                </a:lnTo>
                <a:lnTo>
                  <a:pt x="99155" y="35052"/>
                </a:lnTo>
                <a:lnTo>
                  <a:pt x="42672" y="35052"/>
                </a:lnTo>
                <a:lnTo>
                  <a:pt x="42672" y="315944"/>
                </a:lnTo>
                <a:lnTo>
                  <a:pt x="39624" y="318992"/>
                </a:lnTo>
                <a:lnTo>
                  <a:pt x="38100" y="320611"/>
                </a:lnTo>
                <a:lnTo>
                  <a:pt x="33528" y="320611"/>
                </a:lnTo>
                <a:lnTo>
                  <a:pt x="30480" y="322135"/>
                </a:lnTo>
                <a:lnTo>
                  <a:pt x="10668" y="322135"/>
                </a:lnTo>
                <a:lnTo>
                  <a:pt x="7620" y="320611"/>
                </a:lnTo>
                <a:lnTo>
                  <a:pt x="4572" y="320611"/>
                </a:lnTo>
                <a:lnTo>
                  <a:pt x="3048" y="318992"/>
                </a:lnTo>
                <a:lnTo>
                  <a:pt x="1524" y="318992"/>
                </a:lnTo>
                <a:lnTo>
                  <a:pt x="0" y="317468"/>
                </a:lnTo>
                <a:close/>
              </a:path>
              <a:path w="213995" h="322580">
                <a:moveTo>
                  <a:pt x="42672" y="177069"/>
                </a:moveTo>
                <a:lnTo>
                  <a:pt x="42672" y="143446"/>
                </a:lnTo>
                <a:lnTo>
                  <a:pt x="84296" y="143432"/>
                </a:lnTo>
                <a:lnTo>
                  <a:pt x="91868" y="143160"/>
                </a:lnTo>
                <a:lnTo>
                  <a:pt x="99536" y="142303"/>
                </a:lnTo>
                <a:lnTo>
                  <a:pt x="106632" y="140874"/>
                </a:lnTo>
                <a:lnTo>
                  <a:pt x="112871" y="138874"/>
                </a:lnTo>
                <a:lnTo>
                  <a:pt x="120491" y="135826"/>
                </a:lnTo>
                <a:lnTo>
                  <a:pt x="128206" y="132778"/>
                </a:lnTo>
                <a:lnTo>
                  <a:pt x="143446" y="117538"/>
                </a:lnTo>
                <a:lnTo>
                  <a:pt x="144970" y="109918"/>
                </a:lnTo>
                <a:lnTo>
                  <a:pt x="148018" y="103727"/>
                </a:lnTo>
                <a:lnTo>
                  <a:pt x="149542" y="96107"/>
                </a:lnTo>
                <a:lnTo>
                  <a:pt x="149542" y="157639"/>
                </a:lnTo>
                <a:lnTo>
                  <a:pt x="146304" y="159305"/>
                </a:lnTo>
                <a:lnTo>
                  <a:pt x="139612" y="162314"/>
                </a:lnTo>
                <a:lnTo>
                  <a:pt x="132778" y="164877"/>
                </a:lnTo>
                <a:lnTo>
                  <a:pt x="132778" y="224305"/>
                </a:lnTo>
                <a:lnTo>
                  <a:pt x="132588" y="223825"/>
                </a:lnTo>
                <a:lnTo>
                  <a:pt x="129849" y="217915"/>
                </a:lnTo>
                <a:lnTo>
                  <a:pt x="126682" y="212121"/>
                </a:lnTo>
                <a:lnTo>
                  <a:pt x="123634" y="206025"/>
                </a:lnTo>
                <a:lnTo>
                  <a:pt x="118967" y="199929"/>
                </a:lnTo>
                <a:lnTo>
                  <a:pt x="114395" y="193833"/>
                </a:lnTo>
                <a:lnTo>
                  <a:pt x="102203" y="184689"/>
                </a:lnTo>
                <a:lnTo>
                  <a:pt x="70199" y="177069"/>
                </a:lnTo>
                <a:lnTo>
                  <a:pt x="42672" y="177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6527725" y="1175145"/>
            <a:ext cx="207965" cy="276926"/>
          </a:xfrm>
          <a:custGeom>
            <a:avLst/>
            <a:gdLst/>
            <a:ahLst/>
            <a:cxnLst/>
            <a:rect l="l" t="t" r="r" b="b"/>
            <a:pathLst>
              <a:path w="243204" h="323850">
                <a:moveTo>
                  <a:pt x="241077" y="312991"/>
                </a:moveTo>
                <a:lnTo>
                  <a:pt x="241077" y="4667"/>
                </a:lnTo>
                <a:lnTo>
                  <a:pt x="242601" y="4667"/>
                </a:lnTo>
                <a:lnTo>
                  <a:pt x="242601" y="311467"/>
                </a:lnTo>
                <a:lnTo>
                  <a:pt x="241077" y="312991"/>
                </a:lnTo>
                <a:close/>
              </a:path>
              <a:path w="243204" h="323850">
                <a:moveTo>
                  <a:pt x="0" y="317563"/>
                </a:moveTo>
                <a:lnTo>
                  <a:pt x="0" y="12287"/>
                </a:lnTo>
                <a:lnTo>
                  <a:pt x="3048" y="7715"/>
                </a:lnTo>
                <a:lnTo>
                  <a:pt x="6096" y="4667"/>
                </a:lnTo>
                <a:lnTo>
                  <a:pt x="9144" y="3143"/>
                </a:lnTo>
                <a:lnTo>
                  <a:pt x="13716" y="1619"/>
                </a:lnTo>
                <a:lnTo>
                  <a:pt x="47244" y="1619"/>
                </a:lnTo>
                <a:lnTo>
                  <a:pt x="50387" y="3143"/>
                </a:lnTo>
                <a:lnTo>
                  <a:pt x="53435" y="3143"/>
                </a:lnTo>
                <a:lnTo>
                  <a:pt x="59531" y="6191"/>
                </a:lnTo>
                <a:lnTo>
                  <a:pt x="67151" y="13811"/>
                </a:lnTo>
                <a:lnTo>
                  <a:pt x="68675" y="18383"/>
                </a:lnTo>
                <a:lnTo>
                  <a:pt x="71723" y="21431"/>
                </a:lnTo>
                <a:lnTo>
                  <a:pt x="74771" y="27527"/>
                </a:lnTo>
                <a:lnTo>
                  <a:pt x="152590" y="168021"/>
                </a:lnTo>
                <a:lnTo>
                  <a:pt x="156019" y="174640"/>
                </a:lnTo>
                <a:lnTo>
                  <a:pt x="162877" y="187309"/>
                </a:lnTo>
                <a:lnTo>
                  <a:pt x="166306" y="193929"/>
                </a:lnTo>
                <a:lnTo>
                  <a:pt x="169711" y="199645"/>
                </a:lnTo>
                <a:lnTo>
                  <a:pt x="172974" y="205370"/>
                </a:lnTo>
                <a:lnTo>
                  <a:pt x="175950" y="211114"/>
                </a:lnTo>
                <a:lnTo>
                  <a:pt x="178498" y="216884"/>
                </a:lnTo>
                <a:lnTo>
                  <a:pt x="181918" y="223480"/>
                </a:lnTo>
                <a:lnTo>
                  <a:pt x="185213" y="229647"/>
                </a:lnTo>
                <a:lnTo>
                  <a:pt x="188222" y="235529"/>
                </a:lnTo>
                <a:lnTo>
                  <a:pt x="190785" y="241268"/>
                </a:lnTo>
                <a:lnTo>
                  <a:pt x="194190" y="246983"/>
                </a:lnTo>
                <a:lnTo>
                  <a:pt x="197453" y="252698"/>
                </a:lnTo>
                <a:lnTo>
                  <a:pt x="200429" y="258413"/>
                </a:lnTo>
                <a:lnTo>
                  <a:pt x="202977" y="264128"/>
                </a:lnTo>
                <a:lnTo>
                  <a:pt x="202977" y="6191"/>
                </a:lnTo>
                <a:lnTo>
                  <a:pt x="206025" y="3143"/>
                </a:lnTo>
                <a:lnTo>
                  <a:pt x="207549" y="3143"/>
                </a:lnTo>
                <a:lnTo>
                  <a:pt x="209073" y="1619"/>
                </a:lnTo>
                <a:lnTo>
                  <a:pt x="213645" y="1619"/>
                </a:lnTo>
                <a:lnTo>
                  <a:pt x="216693" y="0"/>
                </a:lnTo>
                <a:lnTo>
                  <a:pt x="230409" y="0"/>
                </a:lnTo>
                <a:lnTo>
                  <a:pt x="233457" y="1619"/>
                </a:lnTo>
                <a:lnTo>
                  <a:pt x="238029" y="1619"/>
                </a:lnTo>
                <a:lnTo>
                  <a:pt x="239553" y="3143"/>
                </a:lnTo>
                <a:lnTo>
                  <a:pt x="241077" y="3143"/>
                </a:lnTo>
                <a:lnTo>
                  <a:pt x="241077" y="316039"/>
                </a:lnTo>
                <a:lnTo>
                  <a:pt x="236505" y="320611"/>
                </a:lnTo>
                <a:lnTo>
                  <a:pt x="233457" y="320611"/>
                </a:lnTo>
                <a:lnTo>
                  <a:pt x="231933" y="322230"/>
                </a:lnTo>
                <a:lnTo>
                  <a:pt x="228885" y="322230"/>
                </a:lnTo>
                <a:lnTo>
                  <a:pt x="227361" y="323754"/>
                </a:lnTo>
                <a:lnTo>
                  <a:pt x="207549" y="323754"/>
                </a:lnTo>
                <a:lnTo>
                  <a:pt x="202977" y="322230"/>
                </a:lnTo>
                <a:lnTo>
                  <a:pt x="199929" y="322230"/>
                </a:lnTo>
                <a:lnTo>
                  <a:pt x="196881" y="320611"/>
                </a:lnTo>
                <a:lnTo>
                  <a:pt x="193833" y="319087"/>
                </a:lnTo>
                <a:lnTo>
                  <a:pt x="190785" y="316039"/>
                </a:lnTo>
                <a:lnTo>
                  <a:pt x="187737" y="314515"/>
                </a:lnTo>
                <a:lnTo>
                  <a:pt x="186213" y="311467"/>
                </a:lnTo>
                <a:lnTo>
                  <a:pt x="183070" y="306895"/>
                </a:lnTo>
                <a:lnTo>
                  <a:pt x="176974" y="297751"/>
                </a:lnTo>
                <a:lnTo>
                  <a:pt x="172402" y="291655"/>
                </a:lnTo>
                <a:lnTo>
                  <a:pt x="71723" y="108489"/>
                </a:lnTo>
                <a:lnTo>
                  <a:pt x="68032" y="101338"/>
                </a:lnTo>
                <a:lnTo>
                  <a:pt x="63912" y="93928"/>
                </a:lnTo>
                <a:lnTo>
                  <a:pt x="59507" y="86536"/>
                </a:lnTo>
                <a:lnTo>
                  <a:pt x="54959" y="79438"/>
                </a:lnTo>
                <a:lnTo>
                  <a:pt x="48053" y="63615"/>
                </a:lnTo>
                <a:lnTo>
                  <a:pt x="44591" y="56038"/>
                </a:lnTo>
                <a:lnTo>
                  <a:pt x="41148" y="48863"/>
                </a:lnTo>
                <a:lnTo>
                  <a:pt x="39624" y="48863"/>
                </a:lnTo>
                <a:lnTo>
                  <a:pt x="39624" y="320611"/>
                </a:lnTo>
                <a:lnTo>
                  <a:pt x="38100" y="320611"/>
                </a:lnTo>
                <a:lnTo>
                  <a:pt x="36576" y="322230"/>
                </a:lnTo>
                <a:lnTo>
                  <a:pt x="33528" y="322230"/>
                </a:lnTo>
                <a:lnTo>
                  <a:pt x="30480" y="323754"/>
                </a:lnTo>
                <a:lnTo>
                  <a:pt x="10668" y="323754"/>
                </a:lnTo>
                <a:lnTo>
                  <a:pt x="9144" y="322230"/>
                </a:lnTo>
                <a:lnTo>
                  <a:pt x="4572" y="322230"/>
                </a:lnTo>
                <a:lnTo>
                  <a:pt x="3048" y="320611"/>
                </a:lnTo>
                <a:lnTo>
                  <a:pt x="1524" y="319087"/>
                </a:lnTo>
                <a:lnTo>
                  <a:pt x="1524" y="317563"/>
                </a:lnTo>
                <a:lnTo>
                  <a:pt x="0" y="317563"/>
                </a:lnTo>
                <a:close/>
              </a:path>
              <a:path w="243204" h="323850">
                <a:moveTo>
                  <a:pt x="39624" y="319087"/>
                </a:moveTo>
                <a:lnTo>
                  <a:pt x="39624" y="48863"/>
                </a:lnTo>
                <a:lnTo>
                  <a:pt x="39862" y="58062"/>
                </a:lnTo>
                <a:lnTo>
                  <a:pt x="40909" y="76389"/>
                </a:lnTo>
                <a:lnTo>
                  <a:pt x="41148" y="85534"/>
                </a:lnTo>
                <a:lnTo>
                  <a:pt x="41148" y="317563"/>
                </a:lnTo>
                <a:lnTo>
                  <a:pt x="39624" y="319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6809537" y="1176530"/>
            <a:ext cx="153124" cy="274211"/>
          </a:xfrm>
          <a:custGeom>
            <a:avLst/>
            <a:gdLst/>
            <a:ahLst/>
            <a:cxnLst/>
            <a:rect l="l" t="t" r="r" b="b"/>
            <a:pathLst>
              <a:path w="179070" h="320675">
                <a:moveTo>
                  <a:pt x="177069" y="311372"/>
                </a:moveTo>
                <a:lnTo>
                  <a:pt x="177069" y="297656"/>
                </a:lnTo>
                <a:lnTo>
                  <a:pt x="178593" y="299180"/>
                </a:lnTo>
                <a:lnTo>
                  <a:pt x="178593" y="308324"/>
                </a:lnTo>
                <a:lnTo>
                  <a:pt x="177069" y="311372"/>
                </a:lnTo>
                <a:close/>
              </a:path>
              <a:path w="179070" h="320675">
                <a:moveTo>
                  <a:pt x="175450" y="315944"/>
                </a:moveTo>
                <a:lnTo>
                  <a:pt x="175450" y="290036"/>
                </a:lnTo>
                <a:lnTo>
                  <a:pt x="177069" y="290036"/>
                </a:lnTo>
                <a:lnTo>
                  <a:pt x="177069" y="314420"/>
                </a:lnTo>
                <a:lnTo>
                  <a:pt x="175450" y="315944"/>
                </a:lnTo>
                <a:close/>
              </a:path>
              <a:path w="179070" h="320675">
                <a:moveTo>
                  <a:pt x="173926" y="28956"/>
                </a:moveTo>
                <a:lnTo>
                  <a:pt x="173926" y="4572"/>
                </a:lnTo>
                <a:lnTo>
                  <a:pt x="175450" y="7620"/>
                </a:lnTo>
                <a:lnTo>
                  <a:pt x="175450" y="27432"/>
                </a:lnTo>
                <a:lnTo>
                  <a:pt x="173926" y="28956"/>
                </a:lnTo>
                <a:close/>
              </a:path>
              <a:path w="179070" h="320675">
                <a:moveTo>
                  <a:pt x="172402" y="318992"/>
                </a:moveTo>
                <a:lnTo>
                  <a:pt x="172402" y="286988"/>
                </a:lnTo>
                <a:lnTo>
                  <a:pt x="173926" y="286988"/>
                </a:lnTo>
                <a:lnTo>
                  <a:pt x="175450" y="288512"/>
                </a:lnTo>
                <a:lnTo>
                  <a:pt x="175450" y="317468"/>
                </a:lnTo>
                <a:lnTo>
                  <a:pt x="173926" y="318992"/>
                </a:lnTo>
                <a:lnTo>
                  <a:pt x="172402" y="318992"/>
                </a:lnTo>
                <a:close/>
              </a:path>
              <a:path w="179070" h="320675">
                <a:moveTo>
                  <a:pt x="172402" y="32004"/>
                </a:moveTo>
                <a:lnTo>
                  <a:pt x="172402" y="3048"/>
                </a:lnTo>
                <a:lnTo>
                  <a:pt x="173926" y="3048"/>
                </a:lnTo>
                <a:lnTo>
                  <a:pt x="173926" y="30480"/>
                </a:lnTo>
                <a:lnTo>
                  <a:pt x="172402" y="32004"/>
                </a:lnTo>
                <a:close/>
              </a:path>
              <a:path w="179070" h="320675">
                <a:moveTo>
                  <a:pt x="0" y="309848"/>
                </a:moveTo>
                <a:lnTo>
                  <a:pt x="0" y="10668"/>
                </a:lnTo>
                <a:lnTo>
                  <a:pt x="1524" y="6096"/>
                </a:lnTo>
                <a:lnTo>
                  <a:pt x="4572" y="3048"/>
                </a:lnTo>
                <a:lnTo>
                  <a:pt x="10668" y="0"/>
                </a:lnTo>
                <a:lnTo>
                  <a:pt x="170878" y="0"/>
                </a:lnTo>
                <a:lnTo>
                  <a:pt x="172402" y="1524"/>
                </a:lnTo>
                <a:lnTo>
                  <a:pt x="172402" y="33528"/>
                </a:lnTo>
                <a:lnTo>
                  <a:pt x="170878" y="33528"/>
                </a:lnTo>
                <a:lnTo>
                  <a:pt x="170878" y="35052"/>
                </a:lnTo>
                <a:lnTo>
                  <a:pt x="42767" y="35052"/>
                </a:lnTo>
                <a:lnTo>
                  <a:pt x="42767" y="320611"/>
                </a:lnTo>
                <a:lnTo>
                  <a:pt x="12192" y="320611"/>
                </a:lnTo>
                <a:lnTo>
                  <a:pt x="7620" y="318992"/>
                </a:lnTo>
                <a:lnTo>
                  <a:pt x="4572" y="317468"/>
                </a:lnTo>
                <a:lnTo>
                  <a:pt x="1524" y="314420"/>
                </a:lnTo>
                <a:lnTo>
                  <a:pt x="0" y="309848"/>
                </a:lnTo>
                <a:close/>
              </a:path>
              <a:path w="179070" h="320675">
                <a:moveTo>
                  <a:pt x="42767" y="320611"/>
                </a:moveTo>
                <a:lnTo>
                  <a:pt x="42767" y="285464"/>
                </a:lnTo>
                <a:lnTo>
                  <a:pt x="172402" y="285464"/>
                </a:lnTo>
                <a:lnTo>
                  <a:pt x="172402" y="320611"/>
                </a:lnTo>
                <a:lnTo>
                  <a:pt x="42767" y="320611"/>
                </a:lnTo>
                <a:close/>
              </a:path>
              <a:path w="179070" h="320675">
                <a:moveTo>
                  <a:pt x="157162" y="161829"/>
                </a:moveTo>
                <a:lnTo>
                  <a:pt x="157162" y="148018"/>
                </a:lnTo>
                <a:lnTo>
                  <a:pt x="158686" y="151066"/>
                </a:lnTo>
                <a:lnTo>
                  <a:pt x="158686" y="158686"/>
                </a:lnTo>
                <a:lnTo>
                  <a:pt x="157162" y="161829"/>
                </a:lnTo>
                <a:close/>
              </a:path>
              <a:path w="179070" h="320675">
                <a:moveTo>
                  <a:pt x="155638" y="166401"/>
                </a:moveTo>
                <a:lnTo>
                  <a:pt x="155638" y="140398"/>
                </a:lnTo>
                <a:lnTo>
                  <a:pt x="157162" y="141922"/>
                </a:lnTo>
                <a:lnTo>
                  <a:pt x="157162" y="164877"/>
                </a:lnTo>
                <a:lnTo>
                  <a:pt x="155638" y="166401"/>
                </a:lnTo>
                <a:close/>
              </a:path>
              <a:path w="179070" h="320675">
                <a:moveTo>
                  <a:pt x="42767" y="170973"/>
                </a:moveTo>
                <a:lnTo>
                  <a:pt x="42767" y="135826"/>
                </a:lnTo>
                <a:lnTo>
                  <a:pt x="152590" y="135826"/>
                </a:lnTo>
                <a:lnTo>
                  <a:pt x="152590" y="137350"/>
                </a:lnTo>
                <a:lnTo>
                  <a:pt x="154114" y="137350"/>
                </a:lnTo>
                <a:lnTo>
                  <a:pt x="155638" y="138874"/>
                </a:lnTo>
                <a:lnTo>
                  <a:pt x="155638" y="167925"/>
                </a:lnTo>
                <a:lnTo>
                  <a:pt x="154114" y="169449"/>
                </a:lnTo>
                <a:lnTo>
                  <a:pt x="152590" y="169449"/>
                </a:lnTo>
                <a:lnTo>
                  <a:pt x="151066" y="170973"/>
                </a:lnTo>
                <a:lnTo>
                  <a:pt x="42767" y="170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7020980" y="1175145"/>
            <a:ext cx="142807" cy="275840"/>
          </a:xfrm>
          <a:custGeom>
            <a:avLst/>
            <a:gdLst/>
            <a:ahLst/>
            <a:cxnLst/>
            <a:rect l="l" t="t" r="r" b="b"/>
            <a:pathLst>
              <a:path w="167004" h="322580">
                <a:moveTo>
                  <a:pt x="0" y="311467"/>
                </a:moveTo>
                <a:lnTo>
                  <a:pt x="0" y="4667"/>
                </a:lnTo>
                <a:lnTo>
                  <a:pt x="1523" y="4667"/>
                </a:lnTo>
                <a:lnTo>
                  <a:pt x="1523" y="3143"/>
                </a:lnTo>
                <a:lnTo>
                  <a:pt x="3047" y="3143"/>
                </a:lnTo>
                <a:lnTo>
                  <a:pt x="4571" y="1619"/>
                </a:lnTo>
                <a:lnTo>
                  <a:pt x="6095" y="1619"/>
                </a:lnTo>
                <a:lnTo>
                  <a:pt x="9143" y="0"/>
                </a:lnTo>
                <a:lnTo>
                  <a:pt x="35147" y="0"/>
                </a:lnTo>
                <a:lnTo>
                  <a:pt x="36671" y="1619"/>
                </a:lnTo>
                <a:lnTo>
                  <a:pt x="39719" y="1619"/>
                </a:lnTo>
                <a:lnTo>
                  <a:pt x="41243" y="3143"/>
                </a:lnTo>
                <a:lnTo>
                  <a:pt x="41243" y="4667"/>
                </a:lnTo>
                <a:lnTo>
                  <a:pt x="42767" y="4667"/>
                </a:lnTo>
                <a:lnTo>
                  <a:pt x="42767" y="285559"/>
                </a:lnTo>
                <a:lnTo>
                  <a:pt x="160305" y="285559"/>
                </a:lnTo>
                <a:lnTo>
                  <a:pt x="161829" y="287083"/>
                </a:lnTo>
                <a:lnTo>
                  <a:pt x="163353" y="287083"/>
                </a:lnTo>
                <a:lnTo>
                  <a:pt x="163353" y="288607"/>
                </a:lnTo>
                <a:lnTo>
                  <a:pt x="164877" y="290131"/>
                </a:lnTo>
                <a:lnTo>
                  <a:pt x="164877" y="291655"/>
                </a:lnTo>
                <a:lnTo>
                  <a:pt x="166401" y="293179"/>
                </a:lnTo>
                <a:lnTo>
                  <a:pt x="166401" y="303847"/>
                </a:lnTo>
                <a:lnTo>
                  <a:pt x="166401" y="314515"/>
                </a:lnTo>
                <a:lnTo>
                  <a:pt x="164877" y="316039"/>
                </a:lnTo>
                <a:lnTo>
                  <a:pt x="164877" y="317563"/>
                </a:lnTo>
                <a:lnTo>
                  <a:pt x="163353" y="319087"/>
                </a:lnTo>
                <a:lnTo>
                  <a:pt x="163353" y="320611"/>
                </a:lnTo>
                <a:lnTo>
                  <a:pt x="161829" y="320611"/>
                </a:lnTo>
                <a:lnTo>
                  <a:pt x="160305" y="322230"/>
                </a:lnTo>
                <a:lnTo>
                  <a:pt x="12191" y="322230"/>
                </a:lnTo>
                <a:lnTo>
                  <a:pt x="9143" y="320611"/>
                </a:lnTo>
                <a:lnTo>
                  <a:pt x="4571" y="319087"/>
                </a:lnTo>
                <a:lnTo>
                  <a:pt x="1523" y="316039"/>
                </a:lnTo>
                <a:lnTo>
                  <a:pt x="0" y="311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2036874" y="2025146"/>
            <a:ext cx="5120206" cy="3690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9" name="object 19"/>
          <p:cNvGrpSpPr/>
          <p:nvPr/>
        </p:nvGrpSpPr>
        <p:grpSpPr>
          <a:xfrm>
            <a:off x="5610283" y="6046035"/>
            <a:ext cx="1402008" cy="112400"/>
            <a:chOff x="6560915" y="6841902"/>
            <a:chExt cx="1639570" cy="131445"/>
          </a:xfrm>
        </p:grpSpPr>
        <p:sp>
          <p:nvSpPr>
            <p:cNvPr id="20" name="object 20"/>
            <p:cNvSpPr/>
            <p:nvPr/>
          </p:nvSpPr>
          <p:spPr>
            <a:xfrm>
              <a:off x="6560908" y="6841908"/>
              <a:ext cx="293370" cy="104139"/>
            </a:xfrm>
            <a:custGeom>
              <a:avLst/>
              <a:gdLst/>
              <a:ahLst/>
              <a:cxnLst/>
              <a:rect l="l" t="t" r="r" b="b"/>
              <a:pathLst>
                <a:path w="293370" h="104140">
                  <a:moveTo>
                    <a:pt x="96202" y="1524"/>
                  </a:moveTo>
                  <a:lnTo>
                    <a:pt x="77825" y="1524"/>
                  </a:lnTo>
                  <a:lnTo>
                    <a:pt x="53441" y="71818"/>
                  </a:lnTo>
                  <a:lnTo>
                    <a:pt x="51917" y="77914"/>
                  </a:lnTo>
                  <a:lnTo>
                    <a:pt x="48869" y="84010"/>
                  </a:lnTo>
                  <a:lnTo>
                    <a:pt x="48869" y="87058"/>
                  </a:lnTo>
                  <a:lnTo>
                    <a:pt x="47345" y="84010"/>
                  </a:lnTo>
                  <a:lnTo>
                    <a:pt x="45821" y="79438"/>
                  </a:lnTo>
                  <a:lnTo>
                    <a:pt x="42773" y="73342"/>
                  </a:lnTo>
                  <a:lnTo>
                    <a:pt x="19812" y="1524"/>
                  </a:lnTo>
                  <a:lnTo>
                    <a:pt x="0" y="1524"/>
                  </a:lnTo>
                  <a:lnTo>
                    <a:pt x="0" y="102298"/>
                  </a:lnTo>
                  <a:lnTo>
                    <a:pt x="12192" y="102298"/>
                  </a:lnTo>
                  <a:lnTo>
                    <a:pt x="12192" y="16852"/>
                  </a:lnTo>
                  <a:lnTo>
                    <a:pt x="41249" y="102298"/>
                  </a:lnTo>
                  <a:lnTo>
                    <a:pt x="53441" y="102298"/>
                  </a:lnTo>
                  <a:lnTo>
                    <a:pt x="82397" y="18376"/>
                  </a:lnTo>
                  <a:lnTo>
                    <a:pt x="82397" y="102298"/>
                  </a:lnTo>
                  <a:lnTo>
                    <a:pt x="96202" y="102298"/>
                  </a:lnTo>
                  <a:lnTo>
                    <a:pt x="96202" y="1524"/>
                  </a:lnTo>
                  <a:close/>
                </a:path>
                <a:path w="293370" h="104140">
                  <a:moveTo>
                    <a:pt x="196786" y="102298"/>
                  </a:moveTo>
                  <a:lnTo>
                    <a:pt x="166306" y="27813"/>
                  </a:lnTo>
                  <a:lnTo>
                    <a:pt x="166306" y="61048"/>
                  </a:lnTo>
                  <a:lnTo>
                    <a:pt x="132689" y="61048"/>
                  </a:lnTo>
                  <a:lnTo>
                    <a:pt x="143357" y="32092"/>
                  </a:lnTo>
                  <a:lnTo>
                    <a:pt x="146405" y="24472"/>
                  </a:lnTo>
                  <a:lnTo>
                    <a:pt x="149453" y="12192"/>
                  </a:lnTo>
                  <a:lnTo>
                    <a:pt x="150977" y="16852"/>
                  </a:lnTo>
                  <a:lnTo>
                    <a:pt x="152501" y="24472"/>
                  </a:lnTo>
                  <a:lnTo>
                    <a:pt x="155549" y="33616"/>
                  </a:lnTo>
                  <a:lnTo>
                    <a:pt x="166306" y="61048"/>
                  </a:lnTo>
                  <a:lnTo>
                    <a:pt x="166306" y="27813"/>
                  </a:lnTo>
                  <a:lnTo>
                    <a:pt x="155549" y="1524"/>
                  </a:lnTo>
                  <a:lnTo>
                    <a:pt x="141833" y="1524"/>
                  </a:lnTo>
                  <a:lnTo>
                    <a:pt x="103733" y="102298"/>
                  </a:lnTo>
                  <a:lnTo>
                    <a:pt x="117449" y="102298"/>
                  </a:lnTo>
                  <a:lnTo>
                    <a:pt x="128117" y="71818"/>
                  </a:lnTo>
                  <a:lnTo>
                    <a:pt x="132689" y="71818"/>
                  </a:lnTo>
                  <a:lnTo>
                    <a:pt x="166306" y="71818"/>
                  </a:lnTo>
                  <a:lnTo>
                    <a:pt x="170878" y="71818"/>
                  </a:lnTo>
                  <a:lnTo>
                    <a:pt x="181546" y="102298"/>
                  </a:lnTo>
                  <a:lnTo>
                    <a:pt x="196786" y="102298"/>
                  </a:lnTo>
                  <a:close/>
                </a:path>
                <a:path w="293370" h="104140">
                  <a:moveTo>
                    <a:pt x="293090" y="70294"/>
                  </a:moveTo>
                  <a:lnTo>
                    <a:pt x="279273" y="67144"/>
                  </a:lnTo>
                  <a:lnTo>
                    <a:pt x="277749" y="74866"/>
                  </a:lnTo>
                  <a:lnTo>
                    <a:pt x="273177" y="80962"/>
                  </a:lnTo>
                  <a:lnTo>
                    <a:pt x="264033" y="90106"/>
                  </a:lnTo>
                  <a:lnTo>
                    <a:pt x="257937" y="93154"/>
                  </a:lnTo>
                  <a:lnTo>
                    <a:pt x="244221" y="93154"/>
                  </a:lnTo>
                  <a:lnTo>
                    <a:pt x="238125" y="90106"/>
                  </a:lnTo>
                  <a:lnTo>
                    <a:pt x="233553" y="87058"/>
                  </a:lnTo>
                  <a:lnTo>
                    <a:pt x="227457" y="84010"/>
                  </a:lnTo>
                  <a:lnTo>
                    <a:pt x="224409" y="79438"/>
                  </a:lnTo>
                  <a:lnTo>
                    <a:pt x="218224" y="67144"/>
                  </a:lnTo>
                  <a:lnTo>
                    <a:pt x="216700" y="59524"/>
                  </a:lnTo>
                  <a:lnTo>
                    <a:pt x="216700" y="44284"/>
                  </a:lnTo>
                  <a:lnTo>
                    <a:pt x="218224" y="38188"/>
                  </a:lnTo>
                  <a:lnTo>
                    <a:pt x="221272" y="32092"/>
                  </a:lnTo>
                  <a:lnTo>
                    <a:pt x="222796" y="25996"/>
                  </a:lnTo>
                  <a:lnTo>
                    <a:pt x="225933" y="19900"/>
                  </a:lnTo>
                  <a:lnTo>
                    <a:pt x="232029" y="16852"/>
                  </a:lnTo>
                  <a:lnTo>
                    <a:pt x="236601" y="13716"/>
                  </a:lnTo>
                  <a:lnTo>
                    <a:pt x="242697" y="10668"/>
                  </a:lnTo>
                  <a:lnTo>
                    <a:pt x="257937" y="10668"/>
                  </a:lnTo>
                  <a:lnTo>
                    <a:pt x="262509" y="12192"/>
                  </a:lnTo>
                  <a:lnTo>
                    <a:pt x="267081" y="16852"/>
                  </a:lnTo>
                  <a:lnTo>
                    <a:pt x="271653" y="19900"/>
                  </a:lnTo>
                  <a:lnTo>
                    <a:pt x="274701" y="24472"/>
                  </a:lnTo>
                  <a:lnTo>
                    <a:pt x="277749" y="32092"/>
                  </a:lnTo>
                  <a:lnTo>
                    <a:pt x="291465" y="29044"/>
                  </a:lnTo>
                  <a:lnTo>
                    <a:pt x="258648" y="546"/>
                  </a:lnTo>
                  <a:lnTo>
                    <a:pt x="251841" y="0"/>
                  </a:lnTo>
                  <a:lnTo>
                    <a:pt x="242697" y="0"/>
                  </a:lnTo>
                  <a:lnTo>
                    <a:pt x="233553" y="1524"/>
                  </a:lnTo>
                  <a:lnTo>
                    <a:pt x="227457" y="6096"/>
                  </a:lnTo>
                  <a:lnTo>
                    <a:pt x="219748" y="10668"/>
                  </a:lnTo>
                  <a:lnTo>
                    <a:pt x="202984" y="50380"/>
                  </a:lnTo>
                  <a:lnTo>
                    <a:pt x="203504" y="58115"/>
                  </a:lnTo>
                  <a:lnTo>
                    <a:pt x="204889" y="65290"/>
                  </a:lnTo>
                  <a:lnTo>
                    <a:pt x="206832" y="71894"/>
                  </a:lnTo>
                  <a:lnTo>
                    <a:pt x="209080" y="77914"/>
                  </a:lnTo>
                  <a:lnTo>
                    <a:pt x="212128" y="87058"/>
                  </a:lnTo>
                  <a:lnTo>
                    <a:pt x="250317" y="103822"/>
                  </a:lnTo>
                  <a:lnTo>
                    <a:pt x="258038" y="103251"/>
                  </a:lnTo>
                  <a:lnTo>
                    <a:pt x="290436" y="77965"/>
                  </a:lnTo>
                  <a:lnTo>
                    <a:pt x="293090" y="702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1" name="object 21"/>
            <p:cNvSpPr/>
            <p:nvPr/>
          </p:nvSpPr>
          <p:spPr>
            <a:xfrm>
              <a:off x="6869144" y="6841902"/>
              <a:ext cx="1330832" cy="13134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067161" y="6046768"/>
            <a:ext cx="1328161" cy="110770"/>
            <a:chOff x="8264652" y="6842759"/>
            <a:chExt cx="1553210" cy="129539"/>
          </a:xfrm>
        </p:grpSpPr>
        <p:sp>
          <p:nvSpPr>
            <p:cNvPr id="23" name="object 23"/>
            <p:cNvSpPr/>
            <p:nvPr/>
          </p:nvSpPr>
          <p:spPr>
            <a:xfrm>
              <a:off x="8264652" y="6843426"/>
              <a:ext cx="1525619" cy="1283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4" name="object 24"/>
            <p:cNvSpPr/>
            <p:nvPr/>
          </p:nvSpPr>
          <p:spPr>
            <a:xfrm>
              <a:off x="9803892" y="6842759"/>
              <a:ext cx="13970" cy="102235"/>
            </a:xfrm>
            <a:custGeom>
              <a:avLst/>
              <a:gdLst/>
              <a:ahLst/>
              <a:cxnLst/>
              <a:rect l="l" t="t" r="r" b="b"/>
              <a:pathLst>
                <a:path w="13970" h="102234">
                  <a:moveTo>
                    <a:pt x="0" y="102108"/>
                  </a:moveTo>
                  <a:lnTo>
                    <a:pt x="0" y="0"/>
                  </a:lnTo>
                  <a:lnTo>
                    <a:pt x="13715" y="0"/>
                  </a:lnTo>
                  <a:lnTo>
                    <a:pt x="13715" y="102108"/>
                  </a:lnTo>
                  <a:lnTo>
                    <a:pt x="0" y="102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20E3583C-FBD6-49F6-BC45-2651C7E78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7318" y="195477"/>
            <a:ext cx="1991889" cy="1491994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7719" y="1175145"/>
            <a:ext cx="236202" cy="276926"/>
          </a:xfrm>
          <a:custGeom>
            <a:avLst/>
            <a:gdLst/>
            <a:ahLst/>
            <a:cxnLst/>
            <a:rect l="l" t="t" r="r" b="b"/>
            <a:pathLst>
              <a:path w="276225" h="323850">
                <a:moveTo>
                  <a:pt x="0" y="317563"/>
                </a:moveTo>
                <a:lnTo>
                  <a:pt x="0" y="312991"/>
                </a:lnTo>
                <a:lnTo>
                  <a:pt x="3048" y="306895"/>
                </a:lnTo>
                <a:lnTo>
                  <a:pt x="109918" y="9239"/>
                </a:lnTo>
                <a:lnTo>
                  <a:pt x="111442" y="6191"/>
                </a:lnTo>
                <a:lnTo>
                  <a:pt x="111442" y="4667"/>
                </a:lnTo>
                <a:lnTo>
                  <a:pt x="112966" y="4667"/>
                </a:lnTo>
                <a:lnTo>
                  <a:pt x="112966" y="3143"/>
                </a:lnTo>
                <a:lnTo>
                  <a:pt x="116014" y="1619"/>
                </a:lnTo>
                <a:lnTo>
                  <a:pt x="117538" y="1619"/>
                </a:lnTo>
                <a:lnTo>
                  <a:pt x="119062" y="0"/>
                </a:lnTo>
                <a:lnTo>
                  <a:pt x="157162" y="0"/>
                </a:lnTo>
                <a:lnTo>
                  <a:pt x="158686" y="1619"/>
                </a:lnTo>
                <a:lnTo>
                  <a:pt x="161734" y="1619"/>
                </a:lnTo>
                <a:lnTo>
                  <a:pt x="164782" y="4667"/>
                </a:lnTo>
                <a:lnTo>
                  <a:pt x="164782" y="6191"/>
                </a:lnTo>
                <a:lnTo>
                  <a:pt x="166306" y="7715"/>
                </a:lnTo>
                <a:lnTo>
                  <a:pt x="166306" y="9239"/>
                </a:lnTo>
                <a:lnTo>
                  <a:pt x="274701" y="306895"/>
                </a:lnTo>
                <a:lnTo>
                  <a:pt x="276225" y="311467"/>
                </a:lnTo>
                <a:lnTo>
                  <a:pt x="276225" y="319087"/>
                </a:lnTo>
                <a:lnTo>
                  <a:pt x="274701" y="320611"/>
                </a:lnTo>
                <a:lnTo>
                  <a:pt x="273177" y="322230"/>
                </a:lnTo>
                <a:lnTo>
                  <a:pt x="271653" y="323754"/>
                </a:lnTo>
                <a:lnTo>
                  <a:pt x="241173" y="323754"/>
                </a:lnTo>
                <a:lnTo>
                  <a:pt x="238029" y="322230"/>
                </a:lnTo>
                <a:lnTo>
                  <a:pt x="234981" y="322230"/>
                </a:lnTo>
                <a:lnTo>
                  <a:pt x="233457" y="320611"/>
                </a:lnTo>
                <a:lnTo>
                  <a:pt x="233457" y="319087"/>
                </a:lnTo>
                <a:lnTo>
                  <a:pt x="231933" y="319087"/>
                </a:lnTo>
                <a:lnTo>
                  <a:pt x="231933" y="317563"/>
                </a:lnTo>
                <a:lnTo>
                  <a:pt x="230409" y="316039"/>
                </a:lnTo>
                <a:lnTo>
                  <a:pt x="202977" y="238220"/>
                </a:lnTo>
                <a:lnTo>
                  <a:pt x="192309" y="238220"/>
                </a:lnTo>
                <a:lnTo>
                  <a:pt x="192309" y="204597"/>
                </a:lnTo>
                <a:lnTo>
                  <a:pt x="135826" y="44291"/>
                </a:lnTo>
                <a:lnTo>
                  <a:pt x="80867" y="204597"/>
                </a:lnTo>
                <a:lnTo>
                  <a:pt x="80867" y="238220"/>
                </a:lnTo>
                <a:lnTo>
                  <a:pt x="70199" y="238220"/>
                </a:lnTo>
                <a:lnTo>
                  <a:pt x="44291" y="314515"/>
                </a:lnTo>
                <a:lnTo>
                  <a:pt x="42767" y="316039"/>
                </a:lnTo>
                <a:lnTo>
                  <a:pt x="42767" y="317563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719" y="320611"/>
                </a:lnTo>
                <a:lnTo>
                  <a:pt x="38195" y="322230"/>
                </a:lnTo>
                <a:lnTo>
                  <a:pt x="36671" y="322230"/>
                </a:lnTo>
                <a:lnTo>
                  <a:pt x="35052" y="323754"/>
                </a:lnTo>
                <a:lnTo>
                  <a:pt x="9144" y="323754"/>
                </a:lnTo>
                <a:lnTo>
                  <a:pt x="6096" y="322230"/>
                </a:lnTo>
                <a:lnTo>
                  <a:pt x="3048" y="322230"/>
                </a:lnTo>
                <a:lnTo>
                  <a:pt x="1524" y="320611"/>
                </a:lnTo>
                <a:lnTo>
                  <a:pt x="1524" y="319087"/>
                </a:lnTo>
                <a:lnTo>
                  <a:pt x="0" y="317563"/>
                </a:lnTo>
                <a:close/>
              </a:path>
              <a:path w="276225" h="323850">
                <a:moveTo>
                  <a:pt x="80867" y="238220"/>
                </a:moveTo>
                <a:lnTo>
                  <a:pt x="80867" y="204597"/>
                </a:lnTo>
                <a:lnTo>
                  <a:pt x="192309" y="204597"/>
                </a:lnTo>
                <a:lnTo>
                  <a:pt x="192309" y="238220"/>
                </a:lnTo>
                <a:lnTo>
                  <a:pt x="80867" y="238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1798306" y="1172538"/>
            <a:ext cx="732497" cy="318737"/>
          </a:xfrm>
          <a:custGeom>
            <a:avLst/>
            <a:gdLst/>
            <a:ahLst/>
            <a:cxnLst/>
            <a:rect l="l" t="t" r="r" b="b"/>
            <a:pathLst>
              <a:path w="856614" h="372744">
                <a:moveTo>
                  <a:pt x="213639" y="312991"/>
                </a:moveTo>
                <a:lnTo>
                  <a:pt x="212115" y="311467"/>
                </a:lnTo>
                <a:lnTo>
                  <a:pt x="210591" y="306895"/>
                </a:lnTo>
                <a:lnTo>
                  <a:pt x="209067" y="300799"/>
                </a:lnTo>
                <a:lnTo>
                  <a:pt x="180111" y="230606"/>
                </a:lnTo>
                <a:lnTo>
                  <a:pt x="177063" y="221462"/>
                </a:lnTo>
                <a:lnTo>
                  <a:pt x="174015" y="215265"/>
                </a:lnTo>
                <a:lnTo>
                  <a:pt x="170967" y="207645"/>
                </a:lnTo>
                <a:lnTo>
                  <a:pt x="166306" y="201549"/>
                </a:lnTo>
                <a:lnTo>
                  <a:pt x="163258" y="195453"/>
                </a:lnTo>
                <a:lnTo>
                  <a:pt x="160210" y="190881"/>
                </a:lnTo>
                <a:lnTo>
                  <a:pt x="155638" y="186309"/>
                </a:lnTo>
                <a:lnTo>
                  <a:pt x="152590" y="181737"/>
                </a:lnTo>
                <a:lnTo>
                  <a:pt x="148018" y="178689"/>
                </a:lnTo>
                <a:lnTo>
                  <a:pt x="143446" y="174117"/>
                </a:lnTo>
                <a:lnTo>
                  <a:pt x="138874" y="171069"/>
                </a:lnTo>
                <a:lnTo>
                  <a:pt x="132778" y="169545"/>
                </a:lnTo>
                <a:lnTo>
                  <a:pt x="139611" y="166992"/>
                </a:lnTo>
                <a:lnTo>
                  <a:pt x="173977" y="145046"/>
                </a:lnTo>
                <a:lnTo>
                  <a:pt x="192786" y="110705"/>
                </a:lnTo>
                <a:lnTo>
                  <a:pt x="195351" y="88582"/>
                </a:lnTo>
                <a:lnTo>
                  <a:pt x="195072" y="80606"/>
                </a:lnTo>
                <a:lnTo>
                  <a:pt x="180708" y="39370"/>
                </a:lnTo>
                <a:lnTo>
                  <a:pt x="149542" y="15582"/>
                </a:lnTo>
                <a:lnTo>
                  <a:pt x="149542" y="93154"/>
                </a:lnTo>
                <a:lnTo>
                  <a:pt x="149542" y="100774"/>
                </a:lnTo>
                <a:lnTo>
                  <a:pt x="128206" y="137452"/>
                </a:lnTo>
                <a:lnTo>
                  <a:pt x="83908" y="148120"/>
                </a:lnTo>
                <a:lnTo>
                  <a:pt x="42760" y="148120"/>
                </a:lnTo>
                <a:lnTo>
                  <a:pt x="42760" y="39725"/>
                </a:lnTo>
                <a:lnTo>
                  <a:pt x="99148" y="39725"/>
                </a:lnTo>
                <a:lnTo>
                  <a:pt x="105346" y="41249"/>
                </a:lnTo>
                <a:lnTo>
                  <a:pt x="109918" y="41249"/>
                </a:lnTo>
                <a:lnTo>
                  <a:pt x="112966" y="42773"/>
                </a:lnTo>
                <a:lnTo>
                  <a:pt x="122415" y="45847"/>
                </a:lnTo>
                <a:lnTo>
                  <a:pt x="130302" y="50215"/>
                </a:lnTo>
                <a:lnTo>
                  <a:pt x="149212" y="84302"/>
                </a:lnTo>
                <a:lnTo>
                  <a:pt x="149542" y="93154"/>
                </a:lnTo>
                <a:lnTo>
                  <a:pt x="149542" y="15582"/>
                </a:lnTo>
                <a:lnTo>
                  <a:pt x="144564" y="13487"/>
                </a:lnTo>
                <a:lnTo>
                  <a:pt x="136398" y="10388"/>
                </a:lnTo>
                <a:lnTo>
                  <a:pt x="127939" y="7861"/>
                </a:lnTo>
                <a:lnTo>
                  <a:pt x="119062" y="6197"/>
                </a:lnTo>
                <a:lnTo>
                  <a:pt x="114490" y="6197"/>
                </a:lnTo>
                <a:lnTo>
                  <a:pt x="109918" y="4673"/>
                </a:lnTo>
                <a:lnTo>
                  <a:pt x="12192" y="4673"/>
                </a:lnTo>
                <a:lnTo>
                  <a:pt x="6096" y="7721"/>
                </a:lnTo>
                <a:lnTo>
                  <a:pt x="1524" y="10769"/>
                </a:lnTo>
                <a:lnTo>
                  <a:pt x="0" y="15341"/>
                </a:lnTo>
                <a:lnTo>
                  <a:pt x="0" y="322135"/>
                </a:lnTo>
                <a:lnTo>
                  <a:pt x="1524" y="322135"/>
                </a:lnTo>
                <a:lnTo>
                  <a:pt x="1524" y="323659"/>
                </a:lnTo>
                <a:lnTo>
                  <a:pt x="3048" y="323659"/>
                </a:lnTo>
                <a:lnTo>
                  <a:pt x="4572" y="325285"/>
                </a:lnTo>
                <a:lnTo>
                  <a:pt x="9144" y="325285"/>
                </a:lnTo>
                <a:lnTo>
                  <a:pt x="10668" y="326809"/>
                </a:lnTo>
                <a:lnTo>
                  <a:pt x="32004" y="326809"/>
                </a:lnTo>
                <a:lnTo>
                  <a:pt x="35140" y="325285"/>
                </a:lnTo>
                <a:lnTo>
                  <a:pt x="38188" y="325285"/>
                </a:lnTo>
                <a:lnTo>
                  <a:pt x="39712" y="323659"/>
                </a:lnTo>
                <a:lnTo>
                  <a:pt x="41236" y="323659"/>
                </a:lnTo>
                <a:lnTo>
                  <a:pt x="41236" y="322135"/>
                </a:lnTo>
                <a:lnTo>
                  <a:pt x="42760" y="322135"/>
                </a:lnTo>
                <a:lnTo>
                  <a:pt x="42760" y="181737"/>
                </a:lnTo>
                <a:lnTo>
                  <a:pt x="80860" y="181737"/>
                </a:lnTo>
                <a:lnTo>
                  <a:pt x="90004" y="183261"/>
                </a:lnTo>
                <a:lnTo>
                  <a:pt x="96100" y="186309"/>
                </a:lnTo>
                <a:lnTo>
                  <a:pt x="103822" y="189357"/>
                </a:lnTo>
                <a:lnTo>
                  <a:pt x="109918" y="193929"/>
                </a:lnTo>
                <a:lnTo>
                  <a:pt x="120586" y="204597"/>
                </a:lnTo>
                <a:lnTo>
                  <a:pt x="123634" y="210693"/>
                </a:lnTo>
                <a:lnTo>
                  <a:pt x="128206" y="216789"/>
                </a:lnTo>
                <a:lnTo>
                  <a:pt x="130733" y="222592"/>
                </a:lnTo>
                <a:lnTo>
                  <a:pt x="132778" y="226898"/>
                </a:lnTo>
                <a:lnTo>
                  <a:pt x="133540" y="228498"/>
                </a:lnTo>
                <a:lnTo>
                  <a:pt x="136347" y="234683"/>
                </a:lnTo>
                <a:lnTo>
                  <a:pt x="167830" y="316039"/>
                </a:lnTo>
                <a:lnTo>
                  <a:pt x="169354" y="319087"/>
                </a:lnTo>
                <a:lnTo>
                  <a:pt x="169354" y="320611"/>
                </a:lnTo>
                <a:lnTo>
                  <a:pt x="170967" y="322135"/>
                </a:lnTo>
                <a:lnTo>
                  <a:pt x="170967" y="323659"/>
                </a:lnTo>
                <a:lnTo>
                  <a:pt x="172491" y="323659"/>
                </a:lnTo>
                <a:lnTo>
                  <a:pt x="173977" y="325247"/>
                </a:lnTo>
                <a:lnTo>
                  <a:pt x="175539" y="325285"/>
                </a:lnTo>
                <a:lnTo>
                  <a:pt x="178587" y="326809"/>
                </a:lnTo>
                <a:lnTo>
                  <a:pt x="206019" y="326809"/>
                </a:lnTo>
                <a:lnTo>
                  <a:pt x="209067" y="325285"/>
                </a:lnTo>
                <a:lnTo>
                  <a:pt x="210591" y="325285"/>
                </a:lnTo>
                <a:lnTo>
                  <a:pt x="212115" y="323659"/>
                </a:lnTo>
                <a:lnTo>
                  <a:pt x="213639" y="323659"/>
                </a:lnTo>
                <a:lnTo>
                  <a:pt x="213639" y="312991"/>
                </a:lnTo>
                <a:close/>
              </a:path>
              <a:path w="856614" h="372744">
                <a:moveTo>
                  <a:pt x="579983" y="342049"/>
                </a:moveTo>
                <a:lnTo>
                  <a:pt x="578446" y="339001"/>
                </a:lnTo>
                <a:lnTo>
                  <a:pt x="578446" y="337477"/>
                </a:lnTo>
                <a:lnTo>
                  <a:pt x="575398" y="335953"/>
                </a:lnTo>
                <a:lnTo>
                  <a:pt x="573786" y="334429"/>
                </a:lnTo>
                <a:lnTo>
                  <a:pt x="572262" y="332905"/>
                </a:lnTo>
                <a:lnTo>
                  <a:pt x="569214" y="331381"/>
                </a:lnTo>
                <a:lnTo>
                  <a:pt x="560070" y="328333"/>
                </a:lnTo>
                <a:lnTo>
                  <a:pt x="553974" y="325285"/>
                </a:lnTo>
                <a:lnTo>
                  <a:pt x="549402" y="322135"/>
                </a:lnTo>
                <a:lnTo>
                  <a:pt x="541782" y="317563"/>
                </a:lnTo>
                <a:lnTo>
                  <a:pt x="509447" y="296710"/>
                </a:lnTo>
                <a:lnTo>
                  <a:pt x="500532" y="290131"/>
                </a:lnTo>
                <a:lnTo>
                  <a:pt x="505104" y="284175"/>
                </a:lnTo>
                <a:lnTo>
                  <a:pt x="509727" y="277749"/>
                </a:lnTo>
                <a:lnTo>
                  <a:pt x="528561" y="241630"/>
                </a:lnTo>
                <a:lnTo>
                  <a:pt x="538734" y="200025"/>
                </a:lnTo>
                <a:lnTo>
                  <a:pt x="541782" y="160312"/>
                </a:lnTo>
                <a:lnTo>
                  <a:pt x="541210" y="141452"/>
                </a:lnTo>
                <a:lnTo>
                  <a:pt x="532638" y="91630"/>
                </a:lnTo>
                <a:lnTo>
                  <a:pt x="513740" y="52120"/>
                </a:lnTo>
                <a:lnTo>
                  <a:pt x="495960" y="31902"/>
                </a:lnTo>
                <a:lnTo>
                  <a:pt x="495960" y="163360"/>
                </a:lnTo>
                <a:lnTo>
                  <a:pt x="495681" y="176631"/>
                </a:lnTo>
                <a:lnTo>
                  <a:pt x="488556" y="224942"/>
                </a:lnTo>
                <a:lnTo>
                  <a:pt x="468363" y="262940"/>
                </a:lnTo>
                <a:lnTo>
                  <a:pt x="433501" y="287401"/>
                </a:lnTo>
                <a:lnTo>
                  <a:pt x="398335" y="293116"/>
                </a:lnTo>
                <a:lnTo>
                  <a:pt x="393763" y="293052"/>
                </a:lnTo>
                <a:lnTo>
                  <a:pt x="349465" y="284035"/>
                </a:lnTo>
                <a:lnTo>
                  <a:pt x="320509" y="256514"/>
                </a:lnTo>
                <a:lnTo>
                  <a:pt x="303657" y="215265"/>
                </a:lnTo>
                <a:lnTo>
                  <a:pt x="299364" y="177088"/>
                </a:lnTo>
                <a:lnTo>
                  <a:pt x="299085" y="163360"/>
                </a:lnTo>
                <a:lnTo>
                  <a:pt x="299364" y="150812"/>
                </a:lnTo>
                <a:lnTo>
                  <a:pt x="307187" y="103390"/>
                </a:lnTo>
                <a:lnTo>
                  <a:pt x="327444" y="65620"/>
                </a:lnTo>
                <a:lnTo>
                  <a:pt x="362254" y="41821"/>
                </a:lnTo>
                <a:lnTo>
                  <a:pt x="398335" y="36677"/>
                </a:lnTo>
                <a:lnTo>
                  <a:pt x="411505" y="37249"/>
                </a:lnTo>
                <a:lnTo>
                  <a:pt x="454482" y="50977"/>
                </a:lnTo>
                <a:lnTo>
                  <a:pt x="480034" y="81902"/>
                </a:lnTo>
                <a:lnTo>
                  <a:pt x="493395" y="124777"/>
                </a:lnTo>
                <a:lnTo>
                  <a:pt x="495960" y="163360"/>
                </a:lnTo>
                <a:lnTo>
                  <a:pt x="495960" y="31902"/>
                </a:lnTo>
                <a:lnTo>
                  <a:pt x="461098" y="10845"/>
                </a:lnTo>
                <a:lnTo>
                  <a:pt x="417969" y="596"/>
                </a:lnTo>
                <a:lnTo>
                  <a:pt x="401383" y="0"/>
                </a:lnTo>
                <a:lnTo>
                  <a:pt x="385178" y="546"/>
                </a:lnTo>
                <a:lnTo>
                  <a:pt x="337273" y="10769"/>
                </a:lnTo>
                <a:lnTo>
                  <a:pt x="300558" y="34556"/>
                </a:lnTo>
                <a:lnTo>
                  <a:pt x="274129" y="68770"/>
                </a:lnTo>
                <a:lnTo>
                  <a:pt x="258508" y="113220"/>
                </a:lnTo>
                <a:lnTo>
                  <a:pt x="253365" y="166497"/>
                </a:lnTo>
                <a:lnTo>
                  <a:pt x="253936" y="185597"/>
                </a:lnTo>
                <a:lnTo>
                  <a:pt x="262509" y="236702"/>
                </a:lnTo>
                <a:lnTo>
                  <a:pt x="280085" y="277710"/>
                </a:lnTo>
                <a:lnTo>
                  <a:pt x="299085" y="299808"/>
                </a:lnTo>
                <a:lnTo>
                  <a:pt x="307517" y="306705"/>
                </a:lnTo>
                <a:lnTo>
                  <a:pt x="345452" y="324027"/>
                </a:lnTo>
                <a:lnTo>
                  <a:pt x="393763" y="329857"/>
                </a:lnTo>
                <a:lnTo>
                  <a:pt x="406031" y="329565"/>
                </a:lnTo>
                <a:lnTo>
                  <a:pt x="446849" y="321805"/>
                </a:lnTo>
                <a:lnTo>
                  <a:pt x="468528" y="311467"/>
                </a:lnTo>
                <a:lnTo>
                  <a:pt x="476529" y="318960"/>
                </a:lnTo>
                <a:lnTo>
                  <a:pt x="484530" y="325615"/>
                </a:lnTo>
                <a:lnTo>
                  <a:pt x="492531" y="331698"/>
                </a:lnTo>
                <a:lnTo>
                  <a:pt x="495960" y="334175"/>
                </a:lnTo>
                <a:lnTo>
                  <a:pt x="500532" y="337477"/>
                </a:lnTo>
                <a:lnTo>
                  <a:pt x="508571" y="342925"/>
                </a:lnTo>
                <a:lnTo>
                  <a:pt x="516432" y="347954"/>
                </a:lnTo>
                <a:lnTo>
                  <a:pt x="523989" y="352691"/>
                </a:lnTo>
                <a:lnTo>
                  <a:pt x="531114" y="357289"/>
                </a:lnTo>
                <a:lnTo>
                  <a:pt x="537946" y="360667"/>
                </a:lnTo>
                <a:lnTo>
                  <a:pt x="544639" y="363766"/>
                </a:lnTo>
                <a:lnTo>
                  <a:pt x="551040" y="366293"/>
                </a:lnTo>
                <a:lnTo>
                  <a:pt x="557022" y="367957"/>
                </a:lnTo>
                <a:lnTo>
                  <a:pt x="563118" y="371005"/>
                </a:lnTo>
                <a:lnTo>
                  <a:pt x="569214" y="372529"/>
                </a:lnTo>
                <a:lnTo>
                  <a:pt x="575398" y="372529"/>
                </a:lnTo>
                <a:lnTo>
                  <a:pt x="578446" y="369481"/>
                </a:lnTo>
                <a:lnTo>
                  <a:pt x="578446" y="367957"/>
                </a:lnTo>
                <a:lnTo>
                  <a:pt x="579983" y="366433"/>
                </a:lnTo>
                <a:lnTo>
                  <a:pt x="579983" y="342049"/>
                </a:lnTo>
                <a:close/>
              </a:path>
              <a:path w="856614" h="372744">
                <a:moveTo>
                  <a:pt x="856208" y="9245"/>
                </a:moveTo>
                <a:lnTo>
                  <a:pt x="853147" y="6197"/>
                </a:lnTo>
                <a:lnTo>
                  <a:pt x="853147" y="4673"/>
                </a:lnTo>
                <a:lnTo>
                  <a:pt x="850099" y="4673"/>
                </a:lnTo>
                <a:lnTo>
                  <a:pt x="847051" y="3048"/>
                </a:lnTo>
                <a:lnTo>
                  <a:pt x="821055" y="3048"/>
                </a:lnTo>
                <a:lnTo>
                  <a:pt x="819531" y="4673"/>
                </a:lnTo>
                <a:lnTo>
                  <a:pt x="818007" y="4673"/>
                </a:lnTo>
                <a:lnTo>
                  <a:pt x="816483" y="6197"/>
                </a:lnTo>
                <a:lnTo>
                  <a:pt x="814959" y="6197"/>
                </a:lnTo>
                <a:lnTo>
                  <a:pt x="813435" y="7721"/>
                </a:lnTo>
                <a:lnTo>
                  <a:pt x="813435" y="207645"/>
                </a:lnTo>
                <a:lnTo>
                  <a:pt x="813130" y="217703"/>
                </a:lnTo>
                <a:lnTo>
                  <a:pt x="812101" y="227164"/>
                </a:lnTo>
                <a:lnTo>
                  <a:pt x="810221" y="236029"/>
                </a:lnTo>
                <a:lnTo>
                  <a:pt x="807339" y="244322"/>
                </a:lnTo>
                <a:lnTo>
                  <a:pt x="804748" y="252044"/>
                </a:lnTo>
                <a:lnTo>
                  <a:pt x="774446" y="285140"/>
                </a:lnTo>
                <a:lnTo>
                  <a:pt x="734085" y="293179"/>
                </a:lnTo>
                <a:lnTo>
                  <a:pt x="725233" y="292900"/>
                </a:lnTo>
                <a:lnTo>
                  <a:pt x="688657" y="281368"/>
                </a:lnTo>
                <a:lnTo>
                  <a:pt x="664324" y="252044"/>
                </a:lnTo>
                <a:lnTo>
                  <a:pt x="656272" y="204597"/>
                </a:lnTo>
                <a:lnTo>
                  <a:pt x="656272" y="7721"/>
                </a:lnTo>
                <a:lnTo>
                  <a:pt x="654748" y="7721"/>
                </a:lnTo>
                <a:lnTo>
                  <a:pt x="654748" y="6197"/>
                </a:lnTo>
                <a:lnTo>
                  <a:pt x="653224" y="4673"/>
                </a:lnTo>
                <a:lnTo>
                  <a:pt x="650176" y="4673"/>
                </a:lnTo>
                <a:lnTo>
                  <a:pt x="648652" y="3048"/>
                </a:lnTo>
                <a:lnTo>
                  <a:pt x="621118" y="3048"/>
                </a:lnTo>
                <a:lnTo>
                  <a:pt x="619594" y="4673"/>
                </a:lnTo>
                <a:lnTo>
                  <a:pt x="618070" y="4673"/>
                </a:lnTo>
                <a:lnTo>
                  <a:pt x="616546" y="6197"/>
                </a:lnTo>
                <a:lnTo>
                  <a:pt x="615022" y="6197"/>
                </a:lnTo>
                <a:lnTo>
                  <a:pt x="615022" y="7721"/>
                </a:lnTo>
                <a:lnTo>
                  <a:pt x="613498" y="7721"/>
                </a:lnTo>
                <a:lnTo>
                  <a:pt x="613498" y="209169"/>
                </a:lnTo>
                <a:lnTo>
                  <a:pt x="618642" y="250634"/>
                </a:lnTo>
                <a:lnTo>
                  <a:pt x="638759" y="291846"/>
                </a:lnTo>
                <a:lnTo>
                  <a:pt x="672820" y="318135"/>
                </a:lnTo>
                <a:lnTo>
                  <a:pt x="719366" y="329526"/>
                </a:lnTo>
                <a:lnTo>
                  <a:pt x="732561" y="329857"/>
                </a:lnTo>
                <a:lnTo>
                  <a:pt x="746239" y="329311"/>
                </a:lnTo>
                <a:lnTo>
                  <a:pt x="784479" y="322135"/>
                </a:lnTo>
                <a:lnTo>
                  <a:pt x="822579" y="297751"/>
                </a:lnTo>
                <a:lnTo>
                  <a:pt x="847051" y="259562"/>
                </a:lnTo>
                <a:lnTo>
                  <a:pt x="855624" y="220726"/>
                </a:lnTo>
                <a:lnTo>
                  <a:pt x="856208" y="206121"/>
                </a:lnTo>
                <a:lnTo>
                  <a:pt x="856208" y="9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2602211" y="1175145"/>
            <a:ext cx="36924" cy="276926"/>
          </a:xfrm>
          <a:custGeom>
            <a:avLst/>
            <a:gdLst/>
            <a:ahLst/>
            <a:cxnLst/>
            <a:rect l="l" t="t" r="r" b="b"/>
            <a:pathLst>
              <a:path w="43180" h="323850">
                <a:moveTo>
                  <a:pt x="0" y="319087"/>
                </a:moveTo>
                <a:lnTo>
                  <a:pt x="0" y="4667"/>
                </a:lnTo>
                <a:lnTo>
                  <a:pt x="1524" y="4667"/>
                </a:lnTo>
                <a:lnTo>
                  <a:pt x="1524" y="3143"/>
                </a:lnTo>
                <a:lnTo>
                  <a:pt x="3048" y="3143"/>
                </a:lnTo>
                <a:lnTo>
                  <a:pt x="4572" y="1619"/>
                </a:lnTo>
                <a:lnTo>
                  <a:pt x="6096" y="1619"/>
                </a:lnTo>
                <a:lnTo>
                  <a:pt x="9144" y="0"/>
                </a:lnTo>
                <a:lnTo>
                  <a:pt x="35052" y="0"/>
                </a:lnTo>
                <a:lnTo>
                  <a:pt x="36576" y="1619"/>
                </a:lnTo>
                <a:lnTo>
                  <a:pt x="39624" y="1619"/>
                </a:lnTo>
                <a:lnTo>
                  <a:pt x="41243" y="3143"/>
                </a:lnTo>
                <a:lnTo>
                  <a:pt x="41243" y="4667"/>
                </a:lnTo>
                <a:lnTo>
                  <a:pt x="42767" y="4667"/>
                </a:lnTo>
                <a:lnTo>
                  <a:pt x="42767" y="316039"/>
                </a:lnTo>
                <a:lnTo>
                  <a:pt x="42767" y="319087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624" y="320611"/>
                </a:lnTo>
                <a:lnTo>
                  <a:pt x="38100" y="322230"/>
                </a:lnTo>
                <a:lnTo>
                  <a:pt x="35052" y="322230"/>
                </a:lnTo>
                <a:lnTo>
                  <a:pt x="32004" y="323754"/>
                </a:lnTo>
                <a:lnTo>
                  <a:pt x="10668" y="323754"/>
                </a:lnTo>
                <a:lnTo>
                  <a:pt x="9144" y="322230"/>
                </a:lnTo>
                <a:lnTo>
                  <a:pt x="4572" y="322230"/>
                </a:lnTo>
                <a:lnTo>
                  <a:pt x="3048" y="320611"/>
                </a:lnTo>
                <a:lnTo>
                  <a:pt x="1524" y="320611"/>
                </a:lnTo>
                <a:lnTo>
                  <a:pt x="1524" y="319087"/>
                </a:lnTo>
                <a:lnTo>
                  <a:pt x="0" y="319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2679181" y="1176530"/>
            <a:ext cx="205250" cy="275840"/>
          </a:xfrm>
          <a:custGeom>
            <a:avLst/>
            <a:gdLst/>
            <a:ahLst/>
            <a:cxnLst/>
            <a:rect l="l" t="t" r="r" b="b"/>
            <a:pathLst>
              <a:path w="240029" h="322580">
                <a:moveTo>
                  <a:pt x="238125" y="28956"/>
                </a:moveTo>
                <a:lnTo>
                  <a:pt x="238125" y="7620"/>
                </a:lnTo>
                <a:lnTo>
                  <a:pt x="239649" y="9144"/>
                </a:lnTo>
                <a:lnTo>
                  <a:pt x="239649" y="25908"/>
                </a:lnTo>
                <a:lnTo>
                  <a:pt x="238125" y="28956"/>
                </a:lnTo>
                <a:close/>
              </a:path>
              <a:path w="240029" h="322580">
                <a:moveTo>
                  <a:pt x="235077" y="33528"/>
                </a:moveTo>
                <a:lnTo>
                  <a:pt x="235077" y="1524"/>
                </a:lnTo>
                <a:lnTo>
                  <a:pt x="236601" y="3048"/>
                </a:lnTo>
                <a:lnTo>
                  <a:pt x="238125" y="3048"/>
                </a:lnTo>
                <a:lnTo>
                  <a:pt x="238125" y="32004"/>
                </a:lnTo>
                <a:lnTo>
                  <a:pt x="236601" y="33528"/>
                </a:lnTo>
                <a:lnTo>
                  <a:pt x="235077" y="33528"/>
                </a:lnTo>
                <a:close/>
              </a:path>
              <a:path w="240029" h="322580">
                <a:moveTo>
                  <a:pt x="1524" y="32004"/>
                </a:moveTo>
                <a:lnTo>
                  <a:pt x="1524" y="3048"/>
                </a:lnTo>
                <a:lnTo>
                  <a:pt x="4572" y="0"/>
                </a:lnTo>
                <a:lnTo>
                  <a:pt x="235077" y="0"/>
                </a:lnTo>
                <a:lnTo>
                  <a:pt x="235077" y="35052"/>
                </a:lnTo>
                <a:lnTo>
                  <a:pt x="140398" y="35052"/>
                </a:lnTo>
                <a:lnTo>
                  <a:pt x="140398" y="317468"/>
                </a:lnTo>
                <a:lnTo>
                  <a:pt x="138874" y="318992"/>
                </a:lnTo>
                <a:lnTo>
                  <a:pt x="137350" y="318992"/>
                </a:lnTo>
                <a:lnTo>
                  <a:pt x="135826" y="320611"/>
                </a:lnTo>
                <a:lnTo>
                  <a:pt x="132778" y="320611"/>
                </a:lnTo>
                <a:lnTo>
                  <a:pt x="129730" y="322135"/>
                </a:lnTo>
                <a:lnTo>
                  <a:pt x="109918" y="322135"/>
                </a:lnTo>
                <a:lnTo>
                  <a:pt x="106870" y="320611"/>
                </a:lnTo>
                <a:lnTo>
                  <a:pt x="102298" y="320611"/>
                </a:lnTo>
                <a:lnTo>
                  <a:pt x="100774" y="318992"/>
                </a:lnTo>
                <a:lnTo>
                  <a:pt x="99250" y="318992"/>
                </a:lnTo>
                <a:lnTo>
                  <a:pt x="99250" y="317468"/>
                </a:lnTo>
                <a:lnTo>
                  <a:pt x="97726" y="315944"/>
                </a:lnTo>
                <a:lnTo>
                  <a:pt x="97726" y="35052"/>
                </a:lnTo>
                <a:lnTo>
                  <a:pt x="4572" y="35052"/>
                </a:lnTo>
                <a:lnTo>
                  <a:pt x="1524" y="32004"/>
                </a:lnTo>
                <a:close/>
              </a:path>
              <a:path w="240029" h="322580">
                <a:moveTo>
                  <a:pt x="0" y="28956"/>
                </a:moveTo>
                <a:lnTo>
                  <a:pt x="0" y="7620"/>
                </a:lnTo>
                <a:lnTo>
                  <a:pt x="1524" y="4572"/>
                </a:lnTo>
                <a:lnTo>
                  <a:pt x="1524" y="30480"/>
                </a:lnTo>
                <a:lnTo>
                  <a:pt x="0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2923191" y="1176535"/>
            <a:ext cx="385525" cy="275840"/>
          </a:xfrm>
          <a:custGeom>
            <a:avLst/>
            <a:gdLst/>
            <a:ahLst/>
            <a:cxnLst/>
            <a:rect l="l" t="t" r="r" b="b"/>
            <a:pathLst>
              <a:path w="450850" h="322580">
                <a:moveTo>
                  <a:pt x="178600" y="293077"/>
                </a:moveTo>
                <a:lnTo>
                  <a:pt x="177076" y="290029"/>
                </a:lnTo>
                <a:lnTo>
                  <a:pt x="175552" y="288505"/>
                </a:lnTo>
                <a:lnTo>
                  <a:pt x="175552" y="286981"/>
                </a:lnTo>
                <a:lnTo>
                  <a:pt x="174028" y="286981"/>
                </a:lnTo>
                <a:lnTo>
                  <a:pt x="172504" y="285457"/>
                </a:lnTo>
                <a:lnTo>
                  <a:pt x="42773" y="285457"/>
                </a:lnTo>
                <a:lnTo>
                  <a:pt x="42773" y="170967"/>
                </a:lnTo>
                <a:lnTo>
                  <a:pt x="152590" y="170967"/>
                </a:lnTo>
                <a:lnTo>
                  <a:pt x="152590" y="169443"/>
                </a:lnTo>
                <a:lnTo>
                  <a:pt x="155638" y="169443"/>
                </a:lnTo>
                <a:lnTo>
                  <a:pt x="155638" y="167919"/>
                </a:lnTo>
                <a:lnTo>
                  <a:pt x="157162" y="166395"/>
                </a:lnTo>
                <a:lnTo>
                  <a:pt x="157162" y="164871"/>
                </a:lnTo>
                <a:lnTo>
                  <a:pt x="158788" y="163347"/>
                </a:lnTo>
                <a:lnTo>
                  <a:pt x="158788" y="143446"/>
                </a:lnTo>
                <a:lnTo>
                  <a:pt x="157162" y="141922"/>
                </a:lnTo>
                <a:lnTo>
                  <a:pt x="157162" y="140398"/>
                </a:lnTo>
                <a:lnTo>
                  <a:pt x="155638" y="138874"/>
                </a:lnTo>
                <a:lnTo>
                  <a:pt x="155638" y="137350"/>
                </a:lnTo>
                <a:lnTo>
                  <a:pt x="154114" y="137350"/>
                </a:lnTo>
                <a:lnTo>
                  <a:pt x="152590" y="135826"/>
                </a:lnTo>
                <a:lnTo>
                  <a:pt x="42773" y="135826"/>
                </a:lnTo>
                <a:lnTo>
                  <a:pt x="42773" y="35052"/>
                </a:lnTo>
                <a:lnTo>
                  <a:pt x="170980" y="35052"/>
                </a:lnTo>
                <a:lnTo>
                  <a:pt x="172504" y="33528"/>
                </a:lnTo>
                <a:lnTo>
                  <a:pt x="174028" y="33528"/>
                </a:lnTo>
                <a:lnTo>
                  <a:pt x="174028" y="32004"/>
                </a:lnTo>
                <a:lnTo>
                  <a:pt x="175552" y="30480"/>
                </a:lnTo>
                <a:lnTo>
                  <a:pt x="175552" y="27432"/>
                </a:lnTo>
                <a:lnTo>
                  <a:pt x="177076" y="25908"/>
                </a:lnTo>
                <a:lnTo>
                  <a:pt x="177076" y="9144"/>
                </a:lnTo>
                <a:lnTo>
                  <a:pt x="175552" y="7620"/>
                </a:lnTo>
                <a:lnTo>
                  <a:pt x="175552" y="3048"/>
                </a:lnTo>
                <a:lnTo>
                  <a:pt x="174028" y="3048"/>
                </a:lnTo>
                <a:lnTo>
                  <a:pt x="172504" y="1524"/>
                </a:lnTo>
                <a:lnTo>
                  <a:pt x="172504" y="0"/>
                </a:lnTo>
                <a:lnTo>
                  <a:pt x="12192" y="0"/>
                </a:lnTo>
                <a:lnTo>
                  <a:pt x="6096" y="3048"/>
                </a:lnTo>
                <a:lnTo>
                  <a:pt x="1524" y="6096"/>
                </a:lnTo>
                <a:lnTo>
                  <a:pt x="0" y="10668"/>
                </a:lnTo>
                <a:lnTo>
                  <a:pt x="0" y="309841"/>
                </a:lnTo>
                <a:lnTo>
                  <a:pt x="1524" y="314413"/>
                </a:lnTo>
                <a:lnTo>
                  <a:pt x="6096" y="317461"/>
                </a:lnTo>
                <a:lnTo>
                  <a:pt x="9144" y="318985"/>
                </a:lnTo>
                <a:lnTo>
                  <a:pt x="12192" y="320611"/>
                </a:lnTo>
                <a:lnTo>
                  <a:pt x="42773" y="320611"/>
                </a:lnTo>
                <a:lnTo>
                  <a:pt x="172504" y="320611"/>
                </a:lnTo>
                <a:lnTo>
                  <a:pt x="174028" y="318985"/>
                </a:lnTo>
                <a:lnTo>
                  <a:pt x="175552" y="318985"/>
                </a:lnTo>
                <a:lnTo>
                  <a:pt x="175552" y="317461"/>
                </a:lnTo>
                <a:lnTo>
                  <a:pt x="177076" y="315937"/>
                </a:lnTo>
                <a:lnTo>
                  <a:pt x="177076" y="314413"/>
                </a:lnTo>
                <a:lnTo>
                  <a:pt x="178600" y="312889"/>
                </a:lnTo>
                <a:lnTo>
                  <a:pt x="178600" y="293077"/>
                </a:lnTo>
                <a:close/>
              </a:path>
              <a:path w="450850" h="322580">
                <a:moveTo>
                  <a:pt x="450253" y="15240"/>
                </a:moveTo>
                <a:lnTo>
                  <a:pt x="448729" y="12192"/>
                </a:lnTo>
                <a:lnTo>
                  <a:pt x="448729" y="4572"/>
                </a:lnTo>
                <a:lnTo>
                  <a:pt x="444157" y="0"/>
                </a:lnTo>
                <a:lnTo>
                  <a:pt x="213741" y="0"/>
                </a:lnTo>
                <a:lnTo>
                  <a:pt x="213741" y="1524"/>
                </a:lnTo>
                <a:lnTo>
                  <a:pt x="210693" y="4572"/>
                </a:lnTo>
                <a:lnTo>
                  <a:pt x="210693" y="9144"/>
                </a:lnTo>
                <a:lnTo>
                  <a:pt x="209169" y="12192"/>
                </a:lnTo>
                <a:lnTo>
                  <a:pt x="209169" y="24384"/>
                </a:lnTo>
                <a:lnTo>
                  <a:pt x="210693" y="25908"/>
                </a:lnTo>
                <a:lnTo>
                  <a:pt x="210693" y="30480"/>
                </a:lnTo>
                <a:lnTo>
                  <a:pt x="212217" y="32004"/>
                </a:lnTo>
                <a:lnTo>
                  <a:pt x="212217" y="33528"/>
                </a:lnTo>
                <a:lnTo>
                  <a:pt x="213741" y="33528"/>
                </a:lnTo>
                <a:lnTo>
                  <a:pt x="213741" y="35052"/>
                </a:lnTo>
                <a:lnTo>
                  <a:pt x="308330" y="35052"/>
                </a:lnTo>
                <a:lnTo>
                  <a:pt x="308330" y="317461"/>
                </a:lnTo>
                <a:lnTo>
                  <a:pt x="309854" y="317461"/>
                </a:lnTo>
                <a:lnTo>
                  <a:pt x="309854" y="318985"/>
                </a:lnTo>
                <a:lnTo>
                  <a:pt x="311378" y="318985"/>
                </a:lnTo>
                <a:lnTo>
                  <a:pt x="312902" y="320611"/>
                </a:lnTo>
                <a:lnTo>
                  <a:pt x="315950" y="320611"/>
                </a:lnTo>
                <a:lnTo>
                  <a:pt x="318998" y="322135"/>
                </a:lnTo>
                <a:lnTo>
                  <a:pt x="340334" y="322135"/>
                </a:lnTo>
                <a:lnTo>
                  <a:pt x="341858" y="320611"/>
                </a:lnTo>
                <a:lnTo>
                  <a:pt x="346519" y="320611"/>
                </a:lnTo>
                <a:lnTo>
                  <a:pt x="348043" y="318985"/>
                </a:lnTo>
                <a:lnTo>
                  <a:pt x="349567" y="318985"/>
                </a:lnTo>
                <a:lnTo>
                  <a:pt x="349567" y="317461"/>
                </a:lnTo>
                <a:lnTo>
                  <a:pt x="351091" y="317461"/>
                </a:lnTo>
                <a:lnTo>
                  <a:pt x="351091" y="35052"/>
                </a:lnTo>
                <a:lnTo>
                  <a:pt x="444157" y="35052"/>
                </a:lnTo>
                <a:lnTo>
                  <a:pt x="445681" y="33528"/>
                </a:lnTo>
                <a:lnTo>
                  <a:pt x="447205" y="33528"/>
                </a:lnTo>
                <a:lnTo>
                  <a:pt x="447205" y="32004"/>
                </a:lnTo>
                <a:lnTo>
                  <a:pt x="448729" y="30480"/>
                </a:lnTo>
                <a:lnTo>
                  <a:pt x="448729" y="24384"/>
                </a:lnTo>
                <a:lnTo>
                  <a:pt x="450253" y="21336"/>
                </a:lnTo>
                <a:lnTo>
                  <a:pt x="450253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3347307" y="1175145"/>
            <a:ext cx="206337" cy="279641"/>
          </a:xfrm>
          <a:custGeom>
            <a:avLst/>
            <a:gdLst/>
            <a:ahLst/>
            <a:cxnLst/>
            <a:rect l="l" t="t" r="r" b="b"/>
            <a:pathLst>
              <a:path w="241300" h="327025">
                <a:moveTo>
                  <a:pt x="0" y="206121"/>
                </a:moveTo>
                <a:lnTo>
                  <a:pt x="0" y="4667"/>
                </a:lnTo>
                <a:lnTo>
                  <a:pt x="3048" y="1619"/>
                </a:lnTo>
                <a:lnTo>
                  <a:pt x="6096" y="1619"/>
                </a:lnTo>
                <a:lnTo>
                  <a:pt x="7620" y="0"/>
                </a:lnTo>
                <a:lnTo>
                  <a:pt x="33623" y="0"/>
                </a:lnTo>
                <a:lnTo>
                  <a:pt x="35147" y="1619"/>
                </a:lnTo>
                <a:lnTo>
                  <a:pt x="38195" y="1619"/>
                </a:lnTo>
                <a:lnTo>
                  <a:pt x="41243" y="4667"/>
                </a:lnTo>
                <a:lnTo>
                  <a:pt x="41243" y="201549"/>
                </a:lnTo>
                <a:lnTo>
                  <a:pt x="41552" y="212510"/>
                </a:lnTo>
                <a:lnTo>
                  <a:pt x="53816" y="256139"/>
                </a:lnTo>
                <a:lnTo>
                  <a:pt x="88487" y="285559"/>
                </a:lnTo>
                <a:lnTo>
                  <a:pt x="120586" y="290131"/>
                </a:lnTo>
                <a:lnTo>
                  <a:pt x="129468" y="289845"/>
                </a:lnTo>
                <a:lnTo>
                  <a:pt x="166961" y="278320"/>
                </a:lnTo>
                <a:lnTo>
                  <a:pt x="193833" y="241268"/>
                </a:lnTo>
                <a:lnTo>
                  <a:pt x="198405" y="204597"/>
                </a:lnTo>
                <a:lnTo>
                  <a:pt x="198405" y="4667"/>
                </a:lnTo>
                <a:lnTo>
                  <a:pt x="199929" y="4667"/>
                </a:lnTo>
                <a:lnTo>
                  <a:pt x="199929" y="3143"/>
                </a:lnTo>
                <a:lnTo>
                  <a:pt x="201453" y="3143"/>
                </a:lnTo>
                <a:lnTo>
                  <a:pt x="202977" y="1619"/>
                </a:lnTo>
                <a:lnTo>
                  <a:pt x="204501" y="1619"/>
                </a:lnTo>
                <a:lnTo>
                  <a:pt x="207549" y="0"/>
                </a:lnTo>
                <a:lnTo>
                  <a:pt x="233553" y="0"/>
                </a:lnTo>
                <a:lnTo>
                  <a:pt x="235077" y="1619"/>
                </a:lnTo>
                <a:lnTo>
                  <a:pt x="238125" y="1619"/>
                </a:lnTo>
                <a:lnTo>
                  <a:pt x="239649" y="3143"/>
                </a:lnTo>
                <a:lnTo>
                  <a:pt x="239649" y="4667"/>
                </a:lnTo>
                <a:lnTo>
                  <a:pt x="241173" y="4667"/>
                </a:lnTo>
                <a:lnTo>
                  <a:pt x="241173" y="203073"/>
                </a:lnTo>
                <a:lnTo>
                  <a:pt x="236029" y="244529"/>
                </a:lnTo>
                <a:lnTo>
                  <a:pt x="215218" y="286391"/>
                </a:lnTo>
                <a:lnTo>
                  <a:pt x="180546" y="314205"/>
                </a:lnTo>
                <a:lnTo>
                  <a:pt x="131851" y="326253"/>
                </a:lnTo>
                <a:lnTo>
                  <a:pt x="117538" y="326802"/>
                </a:lnTo>
                <a:lnTo>
                  <a:pt x="104974" y="326467"/>
                </a:lnTo>
                <a:lnTo>
                  <a:pt x="58674" y="315087"/>
                </a:lnTo>
                <a:lnTo>
                  <a:pt x="24590" y="288796"/>
                </a:lnTo>
                <a:lnTo>
                  <a:pt x="3857" y="247577"/>
                </a:lnTo>
                <a:lnTo>
                  <a:pt x="333" y="220725"/>
                </a:lnTo>
                <a:lnTo>
                  <a:pt x="0" y="206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3626671" y="1175145"/>
            <a:ext cx="442539" cy="276926"/>
          </a:xfrm>
          <a:custGeom>
            <a:avLst/>
            <a:gdLst/>
            <a:ahLst/>
            <a:cxnLst/>
            <a:rect l="l" t="t" r="r" b="b"/>
            <a:pathLst>
              <a:path w="517525" h="323850">
                <a:moveTo>
                  <a:pt x="213652" y="312991"/>
                </a:moveTo>
                <a:lnTo>
                  <a:pt x="212115" y="309943"/>
                </a:lnTo>
                <a:lnTo>
                  <a:pt x="212115" y="308419"/>
                </a:lnTo>
                <a:lnTo>
                  <a:pt x="210591" y="303847"/>
                </a:lnTo>
                <a:lnTo>
                  <a:pt x="207543" y="297751"/>
                </a:lnTo>
                <a:lnTo>
                  <a:pt x="180022" y="227558"/>
                </a:lnTo>
                <a:lnTo>
                  <a:pt x="172402" y="212217"/>
                </a:lnTo>
                <a:lnTo>
                  <a:pt x="169354" y="204597"/>
                </a:lnTo>
                <a:lnTo>
                  <a:pt x="163258" y="192405"/>
                </a:lnTo>
                <a:lnTo>
                  <a:pt x="158686" y="187833"/>
                </a:lnTo>
                <a:lnTo>
                  <a:pt x="155638" y="183261"/>
                </a:lnTo>
                <a:lnTo>
                  <a:pt x="151066" y="178689"/>
                </a:lnTo>
                <a:lnTo>
                  <a:pt x="146494" y="175641"/>
                </a:lnTo>
                <a:lnTo>
                  <a:pt x="141922" y="171069"/>
                </a:lnTo>
                <a:lnTo>
                  <a:pt x="137350" y="168021"/>
                </a:lnTo>
                <a:lnTo>
                  <a:pt x="132778" y="166497"/>
                </a:lnTo>
                <a:lnTo>
                  <a:pt x="139611" y="163944"/>
                </a:lnTo>
                <a:lnTo>
                  <a:pt x="172402" y="143548"/>
                </a:lnTo>
                <a:lnTo>
                  <a:pt x="176974" y="137452"/>
                </a:lnTo>
                <a:lnTo>
                  <a:pt x="181254" y="132588"/>
                </a:lnTo>
                <a:lnTo>
                  <a:pt x="193687" y="93281"/>
                </a:lnTo>
                <a:lnTo>
                  <a:pt x="193738" y="85534"/>
                </a:lnTo>
                <a:lnTo>
                  <a:pt x="193446" y="77558"/>
                </a:lnTo>
                <a:lnTo>
                  <a:pt x="179730" y="36322"/>
                </a:lnTo>
                <a:lnTo>
                  <a:pt x="149542" y="13106"/>
                </a:lnTo>
                <a:lnTo>
                  <a:pt x="149542" y="90106"/>
                </a:lnTo>
                <a:lnTo>
                  <a:pt x="149542" y="97726"/>
                </a:lnTo>
                <a:lnTo>
                  <a:pt x="148018" y="105346"/>
                </a:lnTo>
                <a:lnTo>
                  <a:pt x="144970" y="111544"/>
                </a:lnTo>
                <a:lnTo>
                  <a:pt x="143446" y="119164"/>
                </a:lnTo>
                <a:lnTo>
                  <a:pt x="106629" y="142494"/>
                </a:lnTo>
                <a:lnTo>
                  <a:pt x="42672" y="145072"/>
                </a:lnTo>
                <a:lnTo>
                  <a:pt x="42672" y="36677"/>
                </a:lnTo>
                <a:lnTo>
                  <a:pt x="99148" y="36677"/>
                </a:lnTo>
                <a:lnTo>
                  <a:pt x="103720" y="38201"/>
                </a:lnTo>
                <a:lnTo>
                  <a:pt x="108292" y="38201"/>
                </a:lnTo>
                <a:lnTo>
                  <a:pt x="144399" y="65252"/>
                </a:lnTo>
                <a:lnTo>
                  <a:pt x="149542" y="90106"/>
                </a:lnTo>
                <a:lnTo>
                  <a:pt x="149542" y="13106"/>
                </a:lnTo>
                <a:lnTo>
                  <a:pt x="143916" y="10439"/>
                </a:lnTo>
                <a:lnTo>
                  <a:pt x="136194" y="7340"/>
                </a:lnTo>
                <a:lnTo>
                  <a:pt x="127876" y="4813"/>
                </a:lnTo>
                <a:lnTo>
                  <a:pt x="118960" y="3149"/>
                </a:lnTo>
                <a:lnTo>
                  <a:pt x="114388" y="3149"/>
                </a:lnTo>
                <a:lnTo>
                  <a:pt x="109816" y="1625"/>
                </a:lnTo>
                <a:lnTo>
                  <a:pt x="12192" y="1625"/>
                </a:lnTo>
                <a:lnTo>
                  <a:pt x="7620" y="3149"/>
                </a:lnTo>
                <a:lnTo>
                  <a:pt x="4572" y="4673"/>
                </a:lnTo>
                <a:lnTo>
                  <a:pt x="1524" y="7721"/>
                </a:lnTo>
                <a:lnTo>
                  <a:pt x="0" y="12293"/>
                </a:lnTo>
                <a:lnTo>
                  <a:pt x="0" y="319087"/>
                </a:lnTo>
                <a:lnTo>
                  <a:pt x="1524" y="320611"/>
                </a:lnTo>
                <a:lnTo>
                  <a:pt x="3048" y="320611"/>
                </a:lnTo>
                <a:lnTo>
                  <a:pt x="4572" y="322237"/>
                </a:lnTo>
                <a:lnTo>
                  <a:pt x="7620" y="322237"/>
                </a:lnTo>
                <a:lnTo>
                  <a:pt x="10668" y="323761"/>
                </a:lnTo>
                <a:lnTo>
                  <a:pt x="30480" y="323761"/>
                </a:lnTo>
                <a:lnTo>
                  <a:pt x="33528" y="322237"/>
                </a:lnTo>
                <a:lnTo>
                  <a:pt x="38100" y="322237"/>
                </a:lnTo>
                <a:lnTo>
                  <a:pt x="39624" y="320611"/>
                </a:lnTo>
                <a:lnTo>
                  <a:pt x="42672" y="317563"/>
                </a:lnTo>
                <a:lnTo>
                  <a:pt x="42672" y="178689"/>
                </a:lnTo>
                <a:lnTo>
                  <a:pt x="70192" y="178689"/>
                </a:lnTo>
                <a:lnTo>
                  <a:pt x="114388" y="195453"/>
                </a:lnTo>
                <a:lnTo>
                  <a:pt x="126580" y="213741"/>
                </a:lnTo>
                <a:lnTo>
                  <a:pt x="129806" y="219544"/>
                </a:lnTo>
                <a:lnTo>
                  <a:pt x="132575" y="225450"/>
                </a:lnTo>
                <a:lnTo>
                  <a:pt x="132778" y="225958"/>
                </a:lnTo>
                <a:lnTo>
                  <a:pt x="135039" y="231635"/>
                </a:lnTo>
                <a:lnTo>
                  <a:pt x="137350" y="238226"/>
                </a:lnTo>
                <a:lnTo>
                  <a:pt x="167830" y="312991"/>
                </a:lnTo>
                <a:lnTo>
                  <a:pt x="167830" y="316039"/>
                </a:lnTo>
                <a:lnTo>
                  <a:pt x="169354" y="317563"/>
                </a:lnTo>
                <a:lnTo>
                  <a:pt x="169354" y="319087"/>
                </a:lnTo>
                <a:lnTo>
                  <a:pt x="170878" y="320611"/>
                </a:lnTo>
                <a:lnTo>
                  <a:pt x="172402" y="320611"/>
                </a:lnTo>
                <a:lnTo>
                  <a:pt x="173926" y="322237"/>
                </a:lnTo>
                <a:lnTo>
                  <a:pt x="175450" y="322237"/>
                </a:lnTo>
                <a:lnTo>
                  <a:pt x="176974" y="323761"/>
                </a:lnTo>
                <a:lnTo>
                  <a:pt x="206019" y="323761"/>
                </a:lnTo>
                <a:lnTo>
                  <a:pt x="207543" y="322237"/>
                </a:lnTo>
                <a:lnTo>
                  <a:pt x="209067" y="322237"/>
                </a:lnTo>
                <a:lnTo>
                  <a:pt x="210591" y="320611"/>
                </a:lnTo>
                <a:lnTo>
                  <a:pt x="212115" y="320611"/>
                </a:lnTo>
                <a:lnTo>
                  <a:pt x="212115" y="319087"/>
                </a:lnTo>
                <a:lnTo>
                  <a:pt x="213652" y="319087"/>
                </a:lnTo>
                <a:lnTo>
                  <a:pt x="213652" y="312991"/>
                </a:lnTo>
                <a:close/>
              </a:path>
              <a:path w="517525" h="323850">
                <a:moveTo>
                  <a:pt x="517309" y="311467"/>
                </a:moveTo>
                <a:lnTo>
                  <a:pt x="515772" y="306895"/>
                </a:lnTo>
                <a:lnTo>
                  <a:pt x="433387" y="80467"/>
                </a:lnTo>
                <a:lnTo>
                  <a:pt x="433387" y="204597"/>
                </a:lnTo>
                <a:lnTo>
                  <a:pt x="321945" y="204597"/>
                </a:lnTo>
                <a:lnTo>
                  <a:pt x="376897" y="44297"/>
                </a:lnTo>
                <a:lnTo>
                  <a:pt x="433387" y="204597"/>
                </a:lnTo>
                <a:lnTo>
                  <a:pt x="433387" y="80467"/>
                </a:lnTo>
                <a:lnTo>
                  <a:pt x="407479" y="9245"/>
                </a:lnTo>
                <a:lnTo>
                  <a:pt x="407479" y="7721"/>
                </a:lnTo>
                <a:lnTo>
                  <a:pt x="405955" y="6197"/>
                </a:lnTo>
                <a:lnTo>
                  <a:pt x="405955" y="4673"/>
                </a:lnTo>
                <a:lnTo>
                  <a:pt x="402907" y="1625"/>
                </a:lnTo>
                <a:lnTo>
                  <a:pt x="399859" y="1625"/>
                </a:lnTo>
                <a:lnTo>
                  <a:pt x="398233" y="0"/>
                </a:lnTo>
                <a:lnTo>
                  <a:pt x="360133" y="0"/>
                </a:lnTo>
                <a:lnTo>
                  <a:pt x="358609" y="1625"/>
                </a:lnTo>
                <a:lnTo>
                  <a:pt x="357085" y="1625"/>
                </a:lnTo>
                <a:lnTo>
                  <a:pt x="354037" y="4673"/>
                </a:lnTo>
                <a:lnTo>
                  <a:pt x="352513" y="4673"/>
                </a:lnTo>
                <a:lnTo>
                  <a:pt x="352513" y="6197"/>
                </a:lnTo>
                <a:lnTo>
                  <a:pt x="350989" y="9245"/>
                </a:lnTo>
                <a:lnTo>
                  <a:pt x="244119" y="306895"/>
                </a:lnTo>
                <a:lnTo>
                  <a:pt x="241071" y="312991"/>
                </a:lnTo>
                <a:lnTo>
                  <a:pt x="241071" y="317563"/>
                </a:lnTo>
                <a:lnTo>
                  <a:pt x="242595" y="319087"/>
                </a:lnTo>
                <a:lnTo>
                  <a:pt x="242595" y="320611"/>
                </a:lnTo>
                <a:lnTo>
                  <a:pt x="244119" y="322237"/>
                </a:lnTo>
                <a:lnTo>
                  <a:pt x="247167" y="322237"/>
                </a:lnTo>
                <a:lnTo>
                  <a:pt x="250215" y="323761"/>
                </a:lnTo>
                <a:lnTo>
                  <a:pt x="276225" y="323761"/>
                </a:lnTo>
                <a:lnTo>
                  <a:pt x="277749" y="322237"/>
                </a:lnTo>
                <a:lnTo>
                  <a:pt x="279273" y="322237"/>
                </a:lnTo>
                <a:lnTo>
                  <a:pt x="280797" y="320611"/>
                </a:lnTo>
                <a:lnTo>
                  <a:pt x="282321" y="320611"/>
                </a:lnTo>
                <a:lnTo>
                  <a:pt x="282321" y="319087"/>
                </a:lnTo>
                <a:lnTo>
                  <a:pt x="283845" y="317563"/>
                </a:lnTo>
                <a:lnTo>
                  <a:pt x="283845" y="316039"/>
                </a:lnTo>
                <a:lnTo>
                  <a:pt x="285369" y="314515"/>
                </a:lnTo>
                <a:lnTo>
                  <a:pt x="311277" y="238226"/>
                </a:lnTo>
                <a:lnTo>
                  <a:pt x="321945" y="238226"/>
                </a:lnTo>
                <a:lnTo>
                  <a:pt x="433387" y="238226"/>
                </a:lnTo>
                <a:lnTo>
                  <a:pt x="444055" y="238226"/>
                </a:lnTo>
                <a:lnTo>
                  <a:pt x="473100" y="316039"/>
                </a:lnTo>
                <a:lnTo>
                  <a:pt x="473100" y="319087"/>
                </a:lnTo>
                <a:lnTo>
                  <a:pt x="474624" y="319087"/>
                </a:lnTo>
                <a:lnTo>
                  <a:pt x="474624" y="320611"/>
                </a:lnTo>
                <a:lnTo>
                  <a:pt x="476148" y="322237"/>
                </a:lnTo>
                <a:lnTo>
                  <a:pt x="479196" y="322237"/>
                </a:lnTo>
                <a:lnTo>
                  <a:pt x="482244" y="323761"/>
                </a:lnTo>
                <a:lnTo>
                  <a:pt x="512724" y="323761"/>
                </a:lnTo>
                <a:lnTo>
                  <a:pt x="514248" y="322237"/>
                </a:lnTo>
                <a:lnTo>
                  <a:pt x="515772" y="320611"/>
                </a:lnTo>
                <a:lnTo>
                  <a:pt x="517309" y="319087"/>
                </a:lnTo>
                <a:lnTo>
                  <a:pt x="517309" y="311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4195597" y="1172539"/>
            <a:ext cx="199821" cy="282356"/>
          </a:xfrm>
          <a:custGeom>
            <a:avLst/>
            <a:gdLst/>
            <a:ahLst/>
            <a:cxnLst/>
            <a:rect l="l" t="t" r="r" b="b"/>
            <a:pathLst>
              <a:path w="233679" h="330200">
                <a:moveTo>
                  <a:pt x="0" y="169544"/>
                </a:moveTo>
                <a:lnTo>
                  <a:pt x="2488" y="131349"/>
                </a:lnTo>
                <a:lnTo>
                  <a:pt x="16787" y="82532"/>
                </a:lnTo>
                <a:lnTo>
                  <a:pt x="39719" y="44291"/>
                </a:lnTo>
                <a:lnTo>
                  <a:pt x="71691" y="18573"/>
                </a:lnTo>
                <a:lnTo>
                  <a:pt x="111263" y="3286"/>
                </a:lnTo>
                <a:lnTo>
                  <a:pt x="142017" y="0"/>
                </a:lnTo>
                <a:lnTo>
                  <a:pt x="148875" y="261"/>
                </a:lnTo>
                <a:lnTo>
                  <a:pt x="155733" y="952"/>
                </a:lnTo>
                <a:lnTo>
                  <a:pt x="169449" y="3047"/>
                </a:lnTo>
                <a:lnTo>
                  <a:pt x="177069" y="4667"/>
                </a:lnTo>
                <a:lnTo>
                  <a:pt x="186213" y="6191"/>
                </a:lnTo>
                <a:lnTo>
                  <a:pt x="192309" y="9239"/>
                </a:lnTo>
                <a:lnTo>
                  <a:pt x="207644" y="15335"/>
                </a:lnTo>
                <a:lnTo>
                  <a:pt x="212216" y="18383"/>
                </a:lnTo>
                <a:lnTo>
                  <a:pt x="218312" y="21431"/>
                </a:lnTo>
                <a:lnTo>
                  <a:pt x="222884" y="24479"/>
                </a:lnTo>
                <a:lnTo>
                  <a:pt x="224408" y="27527"/>
                </a:lnTo>
                <a:lnTo>
                  <a:pt x="227456" y="29051"/>
                </a:lnTo>
                <a:lnTo>
                  <a:pt x="228980" y="30575"/>
                </a:lnTo>
                <a:lnTo>
                  <a:pt x="228980" y="32099"/>
                </a:lnTo>
                <a:lnTo>
                  <a:pt x="230504" y="33623"/>
                </a:lnTo>
                <a:lnTo>
                  <a:pt x="230504" y="38195"/>
                </a:lnTo>
                <a:lnTo>
                  <a:pt x="232028" y="39719"/>
                </a:lnTo>
                <a:lnTo>
                  <a:pt x="232028" y="59626"/>
                </a:lnTo>
                <a:lnTo>
                  <a:pt x="230504" y="62674"/>
                </a:lnTo>
                <a:lnTo>
                  <a:pt x="230504" y="64198"/>
                </a:lnTo>
                <a:lnTo>
                  <a:pt x="228980" y="65722"/>
                </a:lnTo>
                <a:lnTo>
                  <a:pt x="228980" y="67246"/>
                </a:lnTo>
                <a:lnTo>
                  <a:pt x="227456" y="67246"/>
                </a:lnTo>
                <a:lnTo>
                  <a:pt x="227456" y="68770"/>
                </a:lnTo>
                <a:lnTo>
                  <a:pt x="222884" y="68770"/>
                </a:lnTo>
                <a:lnTo>
                  <a:pt x="219836" y="67246"/>
                </a:lnTo>
                <a:lnTo>
                  <a:pt x="210692" y="61150"/>
                </a:lnTo>
                <a:lnTo>
                  <a:pt x="206025" y="56483"/>
                </a:lnTo>
                <a:lnTo>
                  <a:pt x="198405" y="53435"/>
                </a:lnTo>
                <a:lnTo>
                  <a:pt x="159924" y="39338"/>
                </a:lnTo>
                <a:lnTo>
                  <a:pt x="142017" y="38195"/>
                </a:lnTo>
                <a:lnTo>
                  <a:pt x="131056" y="38528"/>
                </a:lnTo>
                <a:lnTo>
                  <a:pt x="94345" y="50735"/>
                </a:lnTo>
                <a:lnTo>
                  <a:pt x="66977" y="80368"/>
                </a:lnTo>
                <a:lnTo>
                  <a:pt x="50553" y="124397"/>
                </a:lnTo>
                <a:lnTo>
                  <a:pt x="47339" y="166496"/>
                </a:lnTo>
                <a:lnTo>
                  <a:pt x="47648" y="181047"/>
                </a:lnTo>
                <a:lnTo>
                  <a:pt x="53435" y="219932"/>
                </a:lnTo>
                <a:lnTo>
                  <a:pt x="71818" y="259556"/>
                </a:lnTo>
                <a:lnTo>
                  <a:pt x="102298" y="284035"/>
                </a:lnTo>
                <a:lnTo>
                  <a:pt x="142017" y="291655"/>
                </a:lnTo>
                <a:lnTo>
                  <a:pt x="151757" y="291369"/>
                </a:lnTo>
                <a:lnTo>
                  <a:pt x="188880" y="282320"/>
                </a:lnTo>
                <a:lnTo>
                  <a:pt x="221360" y="262604"/>
                </a:lnTo>
                <a:lnTo>
                  <a:pt x="224408" y="261080"/>
                </a:lnTo>
                <a:lnTo>
                  <a:pt x="230504" y="261080"/>
                </a:lnTo>
                <a:lnTo>
                  <a:pt x="230504" y="262604"/>
                </a:lnTo>
                <a:lnTo>
                  <a:pt x="232028" y="262604"/>
                </a:lnTo>
                <a:lnTo>
                  <a:pt x="232028" y="265652"/>
                </a:lnTo>
                <a:lnTo>
                  <a:pt x="233552" y="268700"/>
                </a:lnTo>
                <a:lnTo>
                  <a:pt x="233552" y="279463"/>
                </a:lnTo>
                <a:lnTo>
                  <a:pt x="233552" y="290131"/>
                </a:lnTo>
                <a:lnTo>
                  <a:pt x="232028" y="291655"/>
                </a:lnTo>
                <a:lnTo>
                  <a:pt x="232028" y="294703"/>
                </a:lnTo>
                <a:lnTo>
                  <a:pt x="230504" y="296227"/>
                </a:lnTo>
                <a:lnTo>
                  <a:pt x="230504" y="297751"/>
                </a:lnTo>
                <a:lnTo>
                  <a:pt x="225932" y="302323"/>
                </a:lnTo>
                <a:lnTo>
                  <a:pt x="222884" y="303847"/>
                </a:lnTo>
                <a:lnTo>
                  <a:pt x="216788" y="308419"/>
                </a:lnTo>
                <a:lnTo>
                  <a:pt x="212216" y="311467"/>
                </a:lnTo>
                <a:lnTo>
                  <a:pt x="169449" y="326802"/>
                </a:lnTo>
                <a:lnTo>
                  <a:pt x="137350" y="329850"/>
                </a:lnTo>
                <a:lnTo>
                  <a:pt x="121896" y="329039"/>
                </a:lnTo>
                <a:lnTo>
                  <a:pt x="80962" y="319087"/>
                </a:lnTo>
                <a:lnTo>
                  <a:pt x="46364" y="298084"/>
                </a:lnTo>
                <a:lnTo>
                  <a:pt x="22002" y="265699"/>
                </a:lnTo>
                <a:lnTo>
                  <a:pt x="5826" y="222774"/>
                </a:lnTo>
                <a:lnTo>
                  <a:pt x="596" y="188419"/>
                </a:lnTo>
                <a:lnTo>
                  <a:pt x="0" y="169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4444912" y="1175145"/>
            <a:ext cx="142264" cy="275840"/>
          </a:xfrm>
          <a:custGeom>
            <a:avLst/>
            <a:gdLst/>
            <a:ahLst/>
            <a:cxnLst/>
            <a:rect l="l" t="t" r="r" b="b"/>
            <a:pathLst>
              <a:path w="166370" h="322580">
                <a:moveTo>
                  <a:pt x="0" y="311467"/>
                </a:moveTo>
                <a:lnTo>
                  <a:pt x="0" y="4667"/>
                </a:lnTo>
                <a:lnTo>
                  <a:pt x="1524" y="4667"/>
                </a:lnTo>
                <a:lnTo>
                  <a:pt x="1524" y="3143"/>
                </a:lnTo>
                <a:lnTo>
                  <a:pt x="3048" y="3143"/>
                </a:lnTo>
                <a:lnTo>
                  <a:pt x="4572" y="1619"/>
                </a:lnTo>
                <a:lnTo>
                  <a:pt x="6096" y="1619"/>
                </a:lnTo>
                <a:lnTo>
                  <a:pt x="7620" y="0"/>
                </a:lnTo>
                <a:lnTo>
                  <a:pt x="33528" y="0"/>
                </a:lnTo>
                <a:lnTo>
                  <a:pt x="36576" y="1619"/>
                </a:lnTo>
                <a:lnTo>
                  <a:pt x="39624" y="1619"/>
                </a:lnTo>
                <a:lnTo>
                  <a:pt x="41148" y="3143"/>
                </a:lnTo>
                <a:lnTo>
                  <a:pt x="41148" y="4667"/>
                </a:lnTo>
                <a:lnTo>
                  <a:pt x="42672" y="4667"/>
                </a:lnTo>
                <a:lnTo>
                  <a:pt x="42672" y="285559"/>
                </a:lnTo>
                <a:lnTo>
                  <a:pt x="160210" y="285559"/>
                </a:lnTo>
                <a:lnTo>
                  <a:pt x="161734" y="287083"/>
                </a:lnTo>
                <a:lnTo>
                  <a:pt x="163258" y="287083"/>
                </a:lnTo>
                <a:lnTo>
                  <a:pt x="163258" y="288607"/>
                </a:lnTo>
                <a:lnTo>
                  <a:pt x="164782" y="290131"/>
                </a:lnTo>
                <a:lnTo>
                  <a:pt x="164782" y="293179"/>
                </a:lnTo>
                <a:lnTo>
                  <a:pt x="166306" y="294703"/>
                </a:lnTo>
                <a:lnTo>
                  <a:pt x="166306" y="303847"/>
                </a:lnTo>
                <a:lnTo>
                  <a:pt x="166306" y="314515"/>
                </a:lnTo>
                <a:lnTo>
                  <a:pt x="164782" y="316039"/>
                </a:lnTo>
                <a:lnTo>
                  <a:pt x="164782" y="317563"/>
                </a:lnTo>
                <a:lnTo>
                  <a:pt x="163258" y="319087"/>
                </a:lnTo>
                <a:lnTo>
                  <a:pt x="163258" y="320611"/>
                </a:lnTo>
                <a:lnTo>
                  <a:pt x="161734" y="320611"/>
                </a:lnTo>
                <a:lnTo>
                  <a:pt x="160210" y="322230"/>
                </a:lnTo>
                <a:lnTo>
                  <a:pt x="12192" y="322230"/>
                </a:lnTo>
                <a:lnTo>
                  <a:pt x="9144" y="320611"/>
                </a:lnTo>
                <a:lnTo>
                  <a:pt x="4572" y="319087"/>
                </a:lnTo>
                <a:lnTo>
                  <a:pt x="1524" y="316039"/>
                </a:lnTo>
                <a:lnTo>
                  <a:pt x="0" y="311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4627601" y="1175145"/>
            <a:ext cx="36924" cy="276926"/>
          </a:xfrm>
          <a:custGeom>
            <a:avLst/>
            <a:gdLst/>
            <a:ahLst/>
            <a:cxnLst/>
            <a:rect l="l" t="t" r="r" b="b"/>
            <a:pathLst>
              <a:path w="43179" h="323850">
                <a:moveTo>
                  <a:pt x="0" y="319087"/>
                </a:moveTo>
                <a:lnTo>
                  <a:pt x="0" y="4667"/>
                </a:lnTo>
                <a:lnTo>
                  <a:pt x="1524" y="4667"/>
                </a:lnTo>
                <a:lnTo>
                  <a:pt x="1524" y="3143"/>
                </a:lnTo>
                <a:lnTo>
                  <a:pt x="3048" y="3143"/>
                </a:lnTo>
                <a:lnTo>
                  <a:pt x="4572" y="1619"/>
                </a:lnTo>
                <a:lnTo>
                  <a:pt x="6096" y="1619"/>
                </a:lnTo>
                <a:lnTo>
                  <a:pt x="9144" y="0"/>
                </a:lnTo>
                <a:lnTo>
                  <a:pt x="33528" y="0"/>
                </a:lnTo>
                <a:lnTo>
                  <a:pt x="36576" y="1619"/>
                </a:lnTo>
                <a:lnTo>
                  <a:pt x="39624" y="1619"/>
                </a:lnTo>
                <a:lnTo>
                  <a:pt x="41243" y="3143"/>
                </a:lnTo>
                <a:lnTo>
                  <a:pt x="41243" y="4667"/>
                </a:lnTo>
                <a:lnTo>
                  <a:pt x="42767" y="4667"/>
                </a:lnTo>
                <a:lnTo>
                  <a:pt x="42767" y="316039"/>
                </a:lnTo>
                <a:lnTo>
                  <a:pt x="42767" y="319087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624" y="320611"/>
                </a:lnTo>
                <a:lnTo>
                  <a:pt x="38100" y="322230"/>
                </a:lnTo>
                <a:lnTo>
                  <a:pt x="33528" y="322230"/>
                </a:lnTo>
                <a:lnTo>
                  <a:pt x="32004" y="323754"/>
                </a:lnTo>
                <a:lnTo>
                  <a:pt x="10668" y="323754"/>
                </a:lnTo>
                <a:lnTo>
                  <a:pt x="7620" y="322230"/>
                </a:lnTo>
                <a:lnTo>
                  <a:pt x="4572" y="322230"/>
                </a:lnTo>
                <a:lnTo>
                  <a:pt x="3048" y="320611"/>
                </a:lnTo>
                <a:lnTo>
                  <a:pt x="1524" y="320611"/>
                </a:lnTo>
                <a:lnTo>
                  <a:pt x="0" y="319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4737232" y="1176530"/>
            <a:ext cx="153124" cy="274211"/>
          </a:xfrm>
          <a:custGeom>
            <a:avLst/>
            <a:gdLst/>
            <a:ahLst/>
            <a:cxnLst/>
            <a:rect l="l" t="t" r="r" b="b"/>
            <a:pathLst>
              <a:path w="179070" h="320675">
                <a:moveTo>
                  <a:pt x="176974" y="311372"/>
                </a:moveTo>
                <a:lnTo>
                  <a:pt x="176974" y="294608"/>
                </a:lnTo>
                <a:lnTo>
                  <a:pt x="178498" y="297656"/>
                </a:lnTo>
                <a:lnTo>
                  <a:pt x="178498" y="308324"/>
                </a:lnTo>
                <a:lnTo>
                  <a:pt x="176974" y="311372"/>
                </a:lnTo>
                <a:close/>
              </a:path>
              <a:path w="179070" h="320675">
                <a:moveTo>
                  <a:pt x="175450" y="315944"/>
                </a:moveTo>
                <a:lnTo>
                  <a:pt x="175450" y="290036"/>
                </a:lnTo>
                <a:lnTo>
                  <a:pt x="176974" y="290036"/>
                </a:lnTo>
                <a:lnTo>
                  <a:pt x="176974" y="314420"/>
                </a:lnTo>
                <a:lnTo>
                  <a:pt x="175450" y="315944"/>
                </a:lnTo>
                <a:close/>
              </a:path>
              <a:path w="179070" h="320675">
                <a:moveTo>
                  <a:pt x="173926" y="28956"/>
                </a:moveTo>
                <a:lnTo>
                  <a:pt x="173926" y="4572"/>
                </a:lnTo>
                <a:lnTo>
                  <a:pt x="175450" y="7620"/>
                </a:lnTo>
                <a:lnTo>
                  <a:pt x="175450" y="27432"/>
                </a:lnTo>
                <a:lnTo>
                  <a:pt x="173926" y="28956"/>
                </a:lnTo>
                <a:close/>
              </a:path>
              <a:path w="179070" h="320675">
                <a:moveTo>
                  <a:pt x="172402" y="318992"/>
                </a:moveTo>
                <a:lnTo>
                  <a:pt x="172402" y="286988"/>
                </a:lnTo>
                <a:lnTo>
                  <a:pt x="173926" y="286988"/>
                </a:lnTo>
                <a:lnTo>
                  <a:pt x="175450" y="288512"/>
                </a:lnTo>
                <a:lnTo>
                  <a:pt x="175450" y="317468"/>
                </a:lnTo>
                <a:lnTo>
                  <a:pt x="173926" y="318992"/>
                </a:lnTo>
                <a:lnTo>
                  <a:pt x="172402" y="318992"/>
                </a:lnTo>
                <a:close/>
              </a:path>
              <a:path w="179070" h="320675">
                <a:moveTo>
                  <a:pt x="0" y="309848"/>
                </a:moveTo>
                <a:lnTo>
                  <a:pt x="0" y="10668"/>
                </a:lnTo>
                <a:lnTo>
                  <a:pt x="12192" y="0"/>
                </a:lnTo>
                <a:lnTo>
                  <a:pt x="170878" y="0"/>
                </a:lnTo>
                <a:lnTo>
                  <a:pt x="173926" y="3048"/>
                </a:lnTo>
                <a:lnTo>
                  <a:pt x="173926" y="32004"/>
                </a:lnTo>
                <a:lnTo>
                  <a:pt x="172402" y="33528"/>
                </a:lnTo>
                <a:lnTo>
                  <a:pt x="170878" y="33528"/>
                </a:lnTo>
                <a:lnTo>
                  <a:pt x="170878" y="35052"/>
                </a:lnTo>
                <a:lnTo>
                  <a:pt x="42672" y="35052"/>
                </a:lnTo>
                <a:lnTo>
                  <a:pt x="42672" y="320611"/>
                </a:lnTo>
                <a:lnTo>
                  <a:pt x="12192" y="320611"/>
                </a:lnTo>
                <a:lnTo>
                  <a:pt x="7620" y="318992"/>
                </a:lnTo>
                <a:lnTo>
                  <a:pt x="4572" y="317468"/>
                </a:lnTo>
                <a:lnTo>
                  <a:pt x="1524" y="314420"/>
                </a:lnTo>
                <a:lnTo>
                  <a:pt x="0" y="309848"/>
                </a:lnTo>
                <a:close/>
              </a:path>
              <a:path w="179070" h="320675">
                <a:moveTo>
                  <a:pt x="42672" y="320611"/>
                </a:moveTo>
                <a:lnTo>
                  <a:pt x="42672" y="285464"/>
                </a:lnTo>
                <a:lnTo>
                  <a:pt x="172402" y="285464"/>
                </a:lnTo>
                <a:lnTo>
                  <a:pt x="172402" y="320611"/>
                </a:lnTo>
                <a:lnTo>
                  <a:pt x="42672" y="320611"/>
                </a:lnTo>
                <a:close/>
              </a:path>
              <a:path w="179070" h="320675">
                <a:moveTo>
                  <a:pt x="157162" y="161829"/>
                </a:moveTo>
                <a:lnTo>
                  <a:pt x="157162" y="144970"/>
                </a:lnTo>
                <a:lnTo>
                  <a:pt x="158686" y="148018"/>
                </a:lnTo>
                <a:lnTo>
                  <a:pt x="158686" y="158686"/>
                </a:lnTo>
                <a:lnTo>
                  <a:pt x="157162" y="161829"/>
                </a:lnTo>
                <a:close/>
              </a:path>
              <a:path w="179070" h="320675">
                <a:moveTo>
                  <a:pt x="155638" y="166401"/>
                </a:moveTo>
                <a:lnTo>
                  <a:pt x="155638" y="140398"/>
                </a:lnTo>
                <a:lnTo>
                  <a:pt x="157162" y="141922"/>
                </a:lnTo>
                <a:lnTo>
                  <a:pt x="157162" y="164877"/>
                </a:lnTo>
                <a:lnTo>
                  <a:pt x="155638" y="166401"/>
                </a:lnTo>
                <a:close/>
              </a:path>
              <a:path w="179070" h="320675">
                <a:moveTo>
                  <a:pt x="42672" y="170973"/>
                </a:moveTo>
                <a:lnTo>
                  <a:pt x="42672" y="135826"/>
                </a:lnTo>
                <a:lnTo>
                  <a:pt x="152590" y="135826"/>
                </a:lnTo>
                <a:lnTo>
                  <a:pt x="155638" y="138874"/>
                </a:lnTo>
                <a:lnTo>
                  <a:pt x="155638" y="167925"/>
                </a:lnTo>
                <a:lnTo>
                  <a:pt x="154114" y="169449"/>
                </a:lnTo>
                <a:lnTo>
                  <a:pt x="152590" y="169449"/>
                </a:lnTo>
                <a:lnTo>
                  <a:pt x="151066" y="170973"/>
                </a:lnTo>
                <a:lnTo>
                  <a:pt x="42672" y="170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4948593" y="1175145"/>
            <a:ext cx="207965" cy="276926"/>
          </a:xfrm>
          <a:custGeom>
            <a:avLst/>
            <a:gdLst/>
            <a:ahLst/>
            <a:cxnLst/>
            <a:rect l="l" t="t" r="r" b="b"/>
            <a:pathLst>
              <a:path w="243204" h="323850">
                <a:moveTo>
                  <a:pt x="0" y="317563"/>
                </a:moveTo>
                <a:lnTo>
                  <a:pt x="0" y="12287"/>
                </a:lnTo>
                <a:lnTo>
                  <a:pt x="1524" y="7715"/>
                </a:lnTo>
                <a:lnTo>
                  <a:pt x="6191" y="4667"/>
                </a:lnTo>
                <a:lnTo>
                  <a:pt x="9239" y="3143"/>
                </a:lnTo>
                <a:lnTo>
                  <a:pt x="13811" y="1619"/>
                </a:lnTo>
                <a:lnTo>
                  <a:pt x="47339" y="1619"/>
                </a:lnTo>
                <a:lnTo>
                  <a:pt x="50387" y="3143"/>
                </a:lnTo>
                <a:lnTo>
                  <a:pt x="53435" y="3143"/>
                </a:lnTo>
                <a:lnTo>
                  <a:pt x="56483" y="4667"/>
                </a:lnTo>
                <a:lnTo>
                  <a:pt x="58007" y="6191"/>
                </a:lnTo>
                <a:lnTo>
                  <a:pt x="61055" y="7715"/>
                </a:lnTo>
                <a:lnTo>
                  <a:pt x="64103" y="10763"/>
                </a:lnTo>
                <a:lnTo>
                  <a:pt x="65627" y="13811"/>
                </a:lnTo>
                <a:lnTo>
                  <a:pt x="68675" y="18383"/>
                </a:lnTo>
                <a:lnTo>
                  <a:pt x="71818" y="21431"/>
                </a:lnTo>
                <a:lnTo>
                  <a:pt x="73342" y="27527"/>
                </a:lnTo>
                <a:lnTo>
                  <a:pt x="152685" y="168021"/>
                </a:lnTo>
                <a:lnTo>
                  <a:pt x="156114" y="174640"/>
                </a:lnTo>
                <a:lnTo>
                  <a:pt x="162972" y="187309"/>
                </a:lnTo>
                <a:lnTo>
                  <a:pt x="166401" y="193929"/>
                </a:lnTo>
                <a:lnTo>
                  <a:pt x="169592" y="199645"/>
                </a:lnTo>
                <a:lnTo>
                  <a:pt x="175402" y="211114"/>
                </a:lnTo>
                <a:lnTo>
                  <a:pt x="178593" y="216884"/>
                </a:lnTo>
                <a:lnTo>
                  <a:pt x="181784" y="223480"/>
                </a:lnTo>
                <a:lnTo>
                  <a:pt x="184689" y="229647"/>
                </a:lnTo>
                <a:lnTo>
                  <a:pt x="187594" y="235529"/>
                </a:lnTo>
                <a:lnTo>
                  <a:pt x="193976" y="246983"/>
                </a:lnTo>
                <a:lnTo>
                  <a:pt x="199786" y="258413"/>
                </a:lnTo>
                <a:lnTo>
                  <a:pt x="202977" y="264128"/>
                </a:lnTo>
                <a:lnTo>
                  <a:pt x="202977" y="4667"/>
                </a:lnTo>
                <a:lnTo>
                  <a:pt x="204501" y="4667"/>
                </a:lnTo>
                <a:lnTo>
                  <a:pt x="204501" y="3143"/>
                </a:lnTo>
                <a:lnTo>
                  <a:pt x="207645" y="3143"/>
                </a:lnTo>
                <a:lnTo>
                  <a:pt x="209169" y="1619"/>
                </a:lnTo>
                <a:lnTo>
                  <a:pt x="213741" y="1619"/>
                </a:lnTo>
                <a:lnTo>
                  <a:pt x="215265" y="0"/>
                </a:lnTo>
                <a:lnTo>
                  <a:pt x="230505" y="0"/>
                </a:lnTo>
                <a:lnTo>
                  <a:pt x="232029" y="1619"/>
                </a:lnTo>
                <a:lnTo>
                  <a:pt x="236601" y="1619"/>
                </a:lnTo>
                <a:lnTo>
                  <a:pt x="238125" y="3143"/>
                </a:lnTo>
                <a:lnTo>
                  <a:pt x="239649" y="3143"/>
                </a:lnTo>
                <a:lnTo>
                  <a:pt x="241173" y="4667"/>
                </a:lnTo>
                <a:lnTo>
                  <a:pt x="242697" y="4667"/>
                </a:lnTo>
                <a:lnTo>
                  <a:pt x="242697" y="311467"/>
                </a:lnTo>
                <a:lnTo>
                  <a:pt x="241173" y="312991"/>
                </a:lnTo>
                <a:lnTo>
                  <a:pt x="239649" y="316039"/>
                </a:lnTo>
                <a:lnTo>
                  <a:pt x="239649" y="317563"/>
                </a:lnTo>
                <a:lnTo>
                  <a:pt x="236601" y="319087"/>
                </a:lnTo>
                <a:lnTo>
                  <a:pt x="235077" y="320611"/>
                </a:lnTo>
                <a:lnTo>
                  <a:pt x="233553" y="320611"/>
                </a:lnTo>
                <a:lnTo>
                  <a:pt x="232029" y="322230"/>
                </a:lnTo>
                <a:lnTo>
                  <a:pt x="228981" y="322230"/>
                </a:lnTo>
                <a:lnTo>
                  <a:pt x="227457" y="323754"/>
                </a:lnTo>
                <a:lnTo>
                  <a:pt x="207645" y="323754"/>
                </a:lnTo>
                <a:lnTo>
                  <a:pt x="202977" y="322230"/>
                </a:lnTo>
                <a:lnTo>
                  <a:pt x="199786" y="322154"/>
                </a:lnTo>
                <a:lnTo>
                  <a:pt x="196881" y="320611"/>
                </a:lnTo>
                <a:lnTo>
                  <a:pt x="193833" y="319087"/>
                </a:lnTo>
                <a:lnTo>
                  <a:pt x="190785" y="316039"/>
                </a:lnTo>
                <a:lnTo>
                  <a:pt x="187737" y="314515"/>
                </a:lnTo>
                <a:lnTo>
                  <a:pt x="184689" y="311467"/>
                </a:lnTo>
                <a:lnTo>
                  <a:pt x="175545" y="297751"/>
                </a:lnTo>
                <a:lnTo>
                  <a:pt x="172497" y="291655"/>
                </a:lnTo>
                <a:lnTo>
                  <a:pt x="71818" y="108489"/>
                </a:lnTo>
                <a:lnTo>
                  <a:pt x="67429" y="101338"/>
                </a:lnTo>
                <a:lnTo>
                  <a:pt x="59294" y="86536"/>
                </a:lnTo>
                <a:lnTo>
                  <a:pt x="54959" y="79438"/>
                </a:lnTo>
                <a:lnTo>
                  <a:pt x="51292" y="71459"/>
                </a:lnTo>
                <a:lnTo>
                  <a:pt x="47339" y="63615"/>
                </a:lnTo>
                <a:lnTo>
                  <a:pt x="43386" y="56038"/>
                </a:lnTo>
                <a:lnTo>
                  <a:pt x="39719" y="48863"/>
                </a:lnTo>
                <a:lnTo>
                  <a:pt x="39719" y="320611"/>
                </a:lnTo>
                <a:lnTo>
                  <a:pt x="38195" y="320611"/>
                </a:lnTo>
                <a:lnTo>
                  <a:pt x="36671" y="322230"/>
                </a:lnTo>
                <a:lnTo>
                  <a:pt x="32099" y="322230"/>
                </a:lnTo>
                <a:lnTo>
                  <a:pt x="30575" y="323754"/>
                </a:lnTo>
                <a:lnTo>
                  <a:pt x="10763" y="323754"/>
                </a:lnTo>
                <a:lnTo>
                  <a:pt x="7715" y="322230"/>
                </a:lnTo>
                <a:lnTo>
                  <a:pt x="4667" y="322230"/>
                </a:lnTo>
                <a:lnTo>
                  <a:pt x="3143" y="320611"/>
                </a:lnTo>
                <a:lnTo>
                  <a:pt x="1524" y="320611"/>
                </a:lnTo>
                <a:lnTo>
                  <a:pt x="1524" y="319087"/>
                </a:lnTo>
                <a:lnTo>
                  <a:pt x="0" y="317563"/>
                </a:lnTo>
                <a:close/>
              </a:path>
              <a:path w="243204" h="323850">
                <a:moveTo>
                  <a:pt x="39719" y="319087"/>
                </a:moveTo>
                <a:lnTo>
                  <a:pt x="39719" y="48863"/>
                </a:lnTo>
                <a:lnTo>
                  <a:pt x="39743" y="58062"/>
                </a:lnTo>
                <a:lnTo>
                  <a:pt x="39909" y="67234"/>
                </a:lnTo>
                <a:lnTo>
                  <a:pt x="40362" y="76389"/>
                </a:lnTo>
                <a:lnTo>
                  <a:pt x="41243" y="85534"/>
                </a:lnTo>
                <a:lnTo>
                  <a:pt x="41243" y="317563"/>
                </a:lnTo>
                <a:lnTo>
                  <a:pt x="39719" y="319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5196605" y="1176530"/>
            <a:ext cx="205250" cy="275840"/>
          </a:xfrm>
          <a:custGeom>
            <a:avLst/>
            <a:gdLst/>
            <a:ahLst/>
            <a:cxnLst/>
            <a:rect l="l" t="t" r="r" b="b"/>
            <a:pathLst>
              <a:path w="240029" h="322580">
                <a:moveTo>
                  <a:pt x="238029" y="30480"/>
                </a:moveTo>
                <a:lnTo>
                  <a:pt x="238029" y="4572"/>
                </a:lnTo>
                <a:lnTo>
                  <a:pt x="239553" y="7620"/>
                </a:lnTo>
                <a:lnTo>
                  <a:pt x="239553" y="28956"/>
                </a:lnTo>
                <a:lnTo>
                  <a:pt x="238029" y="30480"/>
                </a:lnTo>
                <a:close/>
              </a:path>
              <a:path w="240029" h="322580">
                <a:moveTo>
                  <a:pt x="1524" y="3200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lnTo>
                  <a:pt x="4572" y="0"/>
                </a:lnTo>
                <a:lnTo>
                  <a:pt x="234981" y="0"/>
                </a:lnTo>
                <a:lnTo>
                  <a:pt x="236505" y="1524"/>
                </a:lnTo>
                <a:lnTo>
                  <a:pt x="236505" y="3048"/>
                </a:lnTo>
                <a:lnTo>
                  <a:pt x="238029" y="3048"/>
                </a:lnTo>
                <a:lnTo>
                  <a:pt x="238029" y="32004"/>
                </a:lnTo>
                <a:lnTo>
                  <a:pt x="234981" y="35052"/>
                </a:lnTo>
                <a:lnTo>
                  <a:pt x="140398" y="35052"/>
                </a:lnTo>
                <a:lnTo>
                  <a:pt x="140398" y="317468"/>
                </a:lnTo>
                <a:lnTo>
                  <a:pt x="138874" y="318992"/>
                </a:lnTo>
                <a:lnTo>
                  <a:pt x="137350" y="320611"/>
                </a:lnTo>
                <a:lnTo>
                  <a:pt x="132778" y="320611"/>
                </a:lnTo>
                <a:lnTo>
                  <a:pt x="129730" y="322135"/>
                </a:lnTo>
                <a:lnTo>
                  <a:pt x="109823" y="322135"/>
                </a:lnTo>
                <a:lnTo>
                  <a:pt x="106775" y="320611"/>
                </a:lnTo>
                <a:lnTo>
                  <a:pt x="102203" y="320611"/>
                </a:lnTo>
                <a:lnTo>
                  <a:pt x="100679" y="318992"/>
                </a:lnTo>
                <a:lnTo>
                  <a:pt x="97631" y="315944"/>
                </a:lnTo>
                <a:lnTo>
                  <a:pt x="97631" y="35052"/>
                </a:lnTo>
                <a:lnTo>
                  <a:pt x="4572" y="35052"/>
                </a:lnTo>
                <a:lnTo>
                  <a:pt x="1524" y="32004"/>
                </a:lnTo>
                <a:close/>
              </a:path>
              <a:path w="240029" h="322580">
                <a:moveTo>
                  <a:pt x="0" y="25908"/>
                </a:moveTo>
                <a:lnTo>
                  <a:pt x="0" y="7620"/>
                </a:lnTo>
                <a:lnTo>
                  <a:pt x="1524" y="4572"/>
                </a:lnTo>
                <a:lnTo>
                  <a:pt x="1524" y="28956"/>
                </a:lnTo>
                <a:lnTo>
                  <a:pt x="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5440614" y="1138656"/>
            <a:ext cx="528875" cy="372492"/>
          </a:xfrm>
          <a:custGeom>
            <a:avLst/>
            <a:gdLst/>
            <a:ahLst/>
            <a:cxnLst/>
            <a:rect l="l" t="t" r="r" b="b"/>
            <a:pathLst>
              <a:path w="618490" h="435609">
                <a:moveTo>
                  <a:pt x="180124" y="343471"/>
                </a:moveTo>
                <a:lnTo>
                  <a:pt x="178600" y="341947"/>
                </a:lnTo>
                <a:lnTo>
                  <a:pt x="178600" y="334327"/>
                </a:lnTo>
                <a:lnTo>
                  <a:pt x="177076" y="334327"/>
                </a:lnTo>
                <a:lnTo>
                  <a:pt x="175552" y="332803"/>
                </a:lnTo>
                <a:lnTo>
                  <a:pt x="175552" y="331279"/>
                </a:lnTo>
                <a:lnTo>
                  <a:pt x="174028" y="331279"/>
                </a:lnTo>
                <a:lnTo>
                  <a:pt x="172504" y="329755"/>
                </a:lnTo>
                <a:lnTo>
                  <a:pt x="42773" y="329755"/>
                </a:lnTo>
                <a:lnTo>
                  <a:pt x="42773" y="215265"/>
                </a:lnTo>
                <a:lnTo>
                  <a:pt x="152590" y="215265"/>
                </a:lnTo>
                <a:lnTo>
                  <a:pt x="154114" y="213741"/>
                </a:lnTo>
                <a:lnTo>
                  <a:pt x="155638" y="213741"/>
                </a:lnTo>
                <a:lnTo>
                  <a:pt x="157162" y="212217"/>
                </a:lnTo>
                <a:lnTo>
                  <a:pt x="157162" y="210693"/>
                </a:lnTo>
                <a:lnTo>
                  <a:pt x="158686" y="209169"/>
                </a:lnTo>
                <a:lnTo>
                  <a:pt x="158686" y="202984"/>
                </a:lnTo>
                <a:lnTo>
                  <a:pt x="160210" y="201460"/>
                </a:lnTo>
                <a:lnTo>
                  <a:pt x="160210" y="195364"/>
                </a:lnTo>
                <a:lnTo>
                  <a:pt x="158686" y="192316"/>
                </a:lnTo>
                <a:lnTo>
                  <a:pt x="158686" y="186220"/>
                </a:lnTo>
                <a:lnTo>
                  <a:pt x="157162" y="184696"/>
                </a:lnTo>
                <a:lnTo>
                  <a:pt x="157162" y="183172"/>
                </a:lnTo>
                <a:lnTo>
                  <a:pt x="155638" y="181648"/>
                </a:lnTo>
                <a:lnTo>
                  <a:pt x="154114" y="181648"/>
                </a:lnTo>
                <a:lnTo>
                  <a:pt x="154114" y="180124"/>
                </a:lnTo>
                <a:lnTo>
                  <a:pt x="42773" y="180124"/>
                </a:lnTo>
                <a:lnTo>
                  <a:pt x="42773" y="79349"/>
                </a:lnTo>
                <a:lnTo>
                  <a:pt x="170878" y="79349"/>
                </a:lnTo>
                <a:lnTo>
                  <a:pt x="172504" y="77825"/>
                </a:lnTo>
                <a:lnTo>
                  <a:pt x="174028" y="77825"/>
                </a:lnTo>
                <a:lnTo>
                  <a:pt x="174028" y="76301"/>
                </a:lnTo>
                <a:lnTo>
                  <a:pt x="175552" y="74777"/>
                </a:lnTo>
                <a:lnTo>
                  <a:pt x="175552" y="73253"/>
                </a:lnTo>
                <a:lnTo>
                  <a:pt x="177076" y="71729"/>
                </a:lnTo>
                <a:lnTo>
                  <a:pt x="177076" y="53441"/>
                </a:lnTo>
                <a:lnTo>
                  <a:pt x="175552" y="51917"/>
                </a:lnTo>
                <a:lnTo>
                  <a:pt x="175552" y="47345"/>
                </a:lnTo>
                <a:lnTo>
                  <a:pt x="174028" y="47345"/>
                </a:lnTo>
                <a:lnTo>
                  <a:pt x="174028" y="45821"/>
                </a:lnTo>
                <a:lnTo>
                  <a:pt x="172504" y="44297"/>
                </a:lnTo>
                <a:lnTo>
                  <a:pt x="12192" y="44297"/>
                </a:lnTo>
                <a:lnTo>
                  <a:pt x="6096" y="47345"/>
                </a:lnTo>
                <a:lnTo>
                  <a:pt x="3048" y="50393"/>
                </a:lnTo>
                <a:lnTo>
                  <a:pt x="0" y="54965"/>
                </a:lnTo>
                <a:lnTo>
                  <a:pt x="0" y="354139"/>
                </a:lnTo>
                <a:lnTo>
                  <a:pt x="3048" y="358711"/>
                </a:lnTo>
                <a:lnTo>
                  <a:pt x="6096" y="361759"/>
                </a:lnTo>
                <a:lnTo>
                  <a:pt x="9144" y="363283"/>
                </a:lnTo>
                <a:lnTo>
                  <a:pt x="12192" y="364909"/>
                </a:lnTo>
                <a:lnTo>
                  <a:pt x="42773" y="364909"/>
                </a:lnTo>
                <a:lnTo>
                  <a:pt x="174028" y="364909"/>
                </a:lnTo>
                <a:lnTo>
                  <a:pt x="174028" y="363283"/>
                </a:lnTo>
                <a:lnTo>
                  <a:pt x="175552" y="363283"/>
                </a:lnTo>
                <a:lnTo>
                  <a:pt x="177076" y="361759"/>
                </a:lnTo>
                <a:lnTo>
                  <a:pt x="177076" y="360235"/>
                </a:lnTo>
                <a:lnTo>
                  <a:pt x="178600" y="358711"/>
                </a:lnTo>
                <a:lnTo>
                  <a:pt x="178600" y="352615"/>
                </a:lnTo>
                <a:lnTo>
                  <a:pt x="180124" y="351091"/>
                </a:lnTo>
                <a:lnTo>
                  <a:pt x="180124" y="343471"/>
                </a:lnTo>
                <a:close/>
              </a:path>
              <a:path w="618490" h="435609">
                <a:moveTo>
                  <a:pt x="398335" y="6096"/>
                </a:moveTo>
                <a:lnTo>
                  <a:pt x="395287" y="3048"/>
                </a:lnTo>
                <a:lnTo>
                  <a:pt x="393763" y="3048"/>
                </a:lnTo>
                <a:lnTo>
                  <a:pt x="392239" y="1524"/>
                </a:lnTo>
                <a:lnTo>
                  <a:pt x="389191" y="1524"/>
                </a:lnTo>
                <a:lnTo>
                  <a:pt x="386143" y="0"/>
                </a:lnTo>
                <a:lnTo>
                  <a:pt x="370814" y="0"/>
                </a:lnTo>
                <a:lnTo>
                  <a:pt x="367766" y="1524"/>
                </a:lnTo>
                <a:lnTo>
                  <a:pt x="364718" y="1524"/>
                </a:lnTo>
                <a:lnTo>
                  <a:pt x="363194" y="3048"/>
                </a:lnTo>
                <a:lnTo>
                  <a:pt x="361670" y="3048"/>
                </a:lnTo>
                <a:lnTo>
                  <a:pt x="358622" y="6096"/>
                </a:lnTo>
                <a:lnTo>
                  <a:pt x="358622" y="7620"/>
                </a:lnTo>
                <a:lnTo>
                  <a:pt x="357098" y="10668"/>
                </a:lnTo>
                <a:lnTo>
                  <a:pt x="207556" y="421386"/>
                </a:lnTo>
                <a:lnTo>
                  <a:pt x="206032" y="424434"/>
                </a:lnTo>
                <a:lnTo>
                  <a:pt x="206032" y="427482"/>
                </a:lnTo>
                <a:lnTo>
                  <a:pt x="207556" y="429006"/>
                </a:lnTo>
                <a:lnTo>
                  <a:pt x="207556" y="430530"/>
                </a:lnTo>
                <a:lnTo>
                  <a:pt x="209080" y="432054"/>
                </a:lnTo>
                <a:lnTo>
                  <a:pt x="210604" y="432054"/>
                </a:lnTo>
                <a:lnTo>
                  <a:pt x="213652" y="433578"/>
                </a:lnTo>
                <a:lnTo>
                  <a:pt x="215176" y="433578"/>
                </a:lnTo>
                <a:lnTo>
                  <a:pt x="218224" y="435102"/>
                </a:lnTo>
                <a:lnTo>
                  <a:pt x="231940" y="435102"/>
                </a:lnTo>
                <a:lnTo>
                  <a:pt x="234988" y="433578"/>
                </a:lnTo>
                <a:lnTo>
                  <a:pt x="239649" y="433578"/>
                </a:lnTo>
                <a:lnTo>
                  <a:pt x="241173" y="432054"/>
                </a:lnTo>
                <a:lnTo>
                  <a:pt x="242697" y="432054"/>
                </a:lnTo>
                <a:lnTo>
                  <a:pt x="244221" y="430530"/>
                </a:lnTo>
                <a:lnTo>
                  <a:pt x="245745" y="430530"/>
                </a:lnTo>
                <a:lnTo>
                  <a:pt x="245745" y="429006"/>
                </a:lnTo>
                <a:lnTo>
                  <a:pt x="247269" y="427482"/>
                </a:lnTo>
                <a:lnTo>
                  <a:pt x="247269" y="424434"/>
                </a:lnTo>
                <a:lnTo>
                  <a:pt x="398335" y="13716"/>
                </a:lnTo>
                <a:lnTo>
                  <a:pt x="398335" y="6096"/>
                </a:lnTo>
                <a:close/>
              </a:path>
              <a:path w="618490" h="435609">
                <a:moveTo>
                  <a:pt x="618083" y="274802"/>
                </a:moveTo>
                <a:lnTo>
                  <a:pt x="609155" y="234581"/>
                </a:lnTo>
                <a:lnTo>
                  <a:pt x="578891" y="203682"/>
                </a:lnTo>
                <a:lnTo>
                  <a:pt x="572262" y="199936"/>
                </a:lnTo>
                <a:lnTo>
                  <a:pt x="565404" y="195643"/>
                </a:lnTo>
                <a:lnTo>
                  <a:pt x="558546" y="191935"/>
                </a:lnTo>
                <a:lnTo>
                  <a:pt x="551688" y="188785"/>
                </a:lnTo>
                <a:lnTo>
                  <a:pt x="544830" y="186220"/>
                </a:lnTo>
                <a:lnTo>
                  <a:pt x="538213" y="182791"/>
                </a:lnTo>
                <a:lnTo>
                  <a:pt x="525551" y="175933"/>
                </a:lnTo>
                <a:lnTo>
                  <a:pt x="518922" y="172504"/>
                </a:lnTo>
                <a:lnTo>
                  <a:pt x="512343" y="169926"/>
                </a:lnTo>
                <a:lnTo>
                  <a:pt x="506310" y="166789"/>
                </a:lnTo>
                <a:lnTo>
                  <a:pt x="500849" y="163068"/>
                </a:lnTo>
                <a:lnTo>
                  <a:pt x="495973" y="158788"/>
                </a:lnTo>
                <a:lnTo>
                  <a:pt x="488353" y="154216"/>
                </a:lnTo>
                <a:lnTo>
                  <a:pt x="482257" y="148018"/>
                </a:lnTo>
                <a:lnTo>
                  <a:pt x="479209" y="141922"/>
                </a:lnTo>
                <a:lnTo>
                  <a:pt x="474637" y="135826"/>
                </a:lnTo>
                <a:lnTo>
                  <a:pt x="473113" y="128206"/>
                </a:lnTo>
                <a:lnTo>
                  <a:pt x="473113" y="106870"/>
                </a:lnTo>
                <a:lnTo>
                  <a:pt x="476161" y="102298"/>
                </a:lnTo>
                <a:lnTo>
                  <a:pt x="477685" y="96113"/>
                </a:lnTo>
                <a:lnTo>
                  <a:pt x="515683" y="74815"/>
                </a:lnTo>
                <a:lnTo>
                  <a:pt x="528066" y="74879"/>
                </a:lnTo>
                <a:lnTo>
                  <a:pt x="566166" y="83921"/>
                </a:lnTo>
                <a:lnTo>
                  <a:pt x="570738" y="85445"/>
                </a:lnTo>
                <a:lnTo>
                  <a:pt x="576834" y="88493"/>
                </a:lnTo>
                <a:lnTo>
                  <a:pt x="581507" y="91541"/>
                </a:lnTo>
                <a:lnTo>
                  <a:pt x="586079" y="94589"/>
                </a:lnTo>
                <a:lnTo>
                  <a:pt x="589127" y="96113"/>
                </a:lnTo>
                <a:lnTo>
                  <a:pt x="592175" y="97726"/>
                </a:lnTo>
                <a:lnTo>
                  <a:pt x="596747" y="97726"/>
                </a:lnTo>
                <a:lnTo>
                  <a:pt x="596747" y="96113"/>
                </a:lnTo>
                <a:lnTo>
                  <a:pt x="598271" y="96113"/>
                </a:lnTo>
                <a:lnTo>
                  <a:pt x="598271" y="94589"/>
                </a:lnTo>
                <a:lnTo>
                  <a:pt x="599795" y="93065"/>
                </a:lnTo>
                <a:lnTo>
                  <a:pt x="599795" y="86969"/>
                </a:lnTo>
                <a:lnTo>
                  <a:pt x="601319" y="83921"/>
                </a:lnTo>
                <a:lnTo>
                  <a:pt x="601319" y="73253"/>
                </a:lnTo>
                <a:lnTo>
                  <a:pt x="599795" y="71729"/>
                </a:lnTo>
                <a:lnTo>
                  <a:pt x="599795" y="64109"/>
                </a:lnTo>
                <a:lnTo>
                  <a:pt x="598271" y="64109"/>
                </a:lnTo>
                <a:lnTo>
                  <a:pt x="598271" y="62585"/>
                </a:lnTo>
                <a:lnTo>
                  <a:pt x="590651" y="54965"/>
                </a:lnTo>
                <a:lnTo>
                  <a:pt x="586079" y="53441"/>
                </a:lnTo>
                <a:lnTo>
                  <a:pt x="579983" y="50393"/>
                </a:lnTo>
                <a:lnTo>
                  <a:pt x="575310" y="47345"/>
                </a:lnTo>
                <a:lnTo>
                  <a:pt x="569214" y="45821"/>
                </a:lnTo>
                <a:lnTo>
                  <a:pt x="561594" y="44297"/>
                </a:lnTo>
                <a:lnTo>
                  <a:pt x="555498" y="42672"/>
                </a:lnTo>
                <a:lnTo>
                  <a:pt x="540639" y="39700"/>
                </a:lnTo>
                <a:lnTo>
                  <a:pt x="496887" y="42240"/>
                </a:lnTo>
                <a:lnTo>
                  <a:pt x="456349" y="61061"/>
                </a:lnTo>
                <a:lnTo>
                  <a:pt x="433324" y="95313"/>
                </a:lnTo>
                <a:lnTo>
                  <a:pt x="428815" y="123634"/>
                </a:lnTo>
                <a:lnTo>
                  <a:pt x="429348" y="132740"/>
                </a:lnTo>
                <a:lnTo>
                  <a:pt x="442772" y="170027"/>
                </a:lnTo>
                <a:lnTo>
                  <a:pt x="473113" y="198716"/>
                </a:lnTo>
                <a:lnTo>
                  <a:pt x="474637" y="199936"/>
                </a:lnTo>
                <a:lnTo>
                  <a:pt x="486333" y="205854"/>
                </a:lnTo>
                <a:lnTo>
                  <a:pt x="502069" y="213741"/>
                </a:lnTo>
                <a:lnTo>
                  <a:pt x="508952" y="216941"/>
                </a:lnTo>
                <a:lnTo>
                  <a:pt x="515683" y="219837"/>
                </a:lnTo>
                <a:lnTo>
                  <a:pt x="522097" y="222745"/>
                </a:lnTo>
                <a:lnTo>
                  <a:pt x="528066" y="225933"/>
                </a:lnTo>
                <a:lnTo>
                  <a:pt x="534644" y="229362"/>
                </a:lnTo>
                <a:lnTo>
                  <a:pt x="540639" y="232791"/>
                </a:lnTo>
                <a:lnTo>
                  <a:pt x="546074" y="236220"/>
                </a:lnTo>
                <a:lnTo>
                  <a:pt x="550926" y="239649"/>
                </a:lnTo>
                <a:lnTo>
                  <a:pt x="558546" y="244221"/>
                </a:lnTo>
                <a:lnTo>
                  <a:pt x="567690" y="256413"/>
                </a:lnTo>
                <a:lnTo>
                  <a:pt x="572262" y="262610"/>
                </a:lnTo>
                <a:lnTo>
                  <a:pt x="573786" y="270230"/>
                </a:lnTo>
                <a:lnTo>
                  <a:pt x="573786" y="288518"/>
                </a:lnTo>
                <a:lnTo>
                  <a:pt x="550926" y="323659"/>
                </a:lnTo>
                <a:lnTo>
                  <a:pt x="512343" y="332765"/>
                </a:lnTo>
                <a:lnTo>
                  <a:pt x="506310" y="332651"/>
                </a:lnTo>
                <a:lnTo>
                  <a:pt x="466445" y="323659"/>
                </a:lnTo>
                <a:lnTo>
                  <a:pt x="439483" y="309854"/>
                </a:lnTo>
                <a:lnTo>
                  <a:pt x="434911" y="306806"/>
                </a:lnTo>
                <a:lnTo>
                  <a:pt x="425767" y="306806"/>
                </a:lnTo>
                <a:lnTo>
                  <a:pt x="422719" y="309854"/>
                </a:lnTo>
                <a:lnTo>
                  <a:pt x="422719" y="312991"/>
                </a:lnTo>
                <a:lnTo>
                  <a:pt x="421195" y="316039"/>
                </a:lnTo>
                <a:lnTo>
                  <a:pt x="421195" y="334327"/>
                </a:lnTo>
                <a:lnTo>
                  <a:pt x="424243" y="340423"/>
                </a:lnTo>
                <a:lnTo>
                  <a:pt x="424243" y="343471"/>
                </a:lnTo>
                <a:lnTo>
                  <a:pt x="427291" y="344995"/>
                </a:lnTo>
                <a:lnTo>
                  <a:pt x="431863" y="349567"/>
                </a:lnTo>
                <a:lnTo>
                  <a:pt x="436435" y="352615"/>
                </a:lnTo>
                <a:lnTo>
                  <a:pt x="442633" y="355663"/>
                </a:lnTo>
                <a:lnTo>
                  <a:pt x="448729" y="357187"/>
                </a:lnTo>
                <a:lnTo>
                  <a:pt x="454825" y="360235"/>
                </a:lnTo>
                <a:lnTo>
                  <a:pt x="462445" y="363283"/>
                </a:lnTo>
                <a:lnTo>
                  <a:pt x="470065" y="364909"/>
                </a:lnTo>
                <a:lnTo>
                  <a:pt x="479209" y="366433"/>
                </a:lnTo>
                <a:lnTo>
                  <a:pt x="486333" y="368198"/>
                </a:lnTo>
                <a:lnTo>
                  <a:pt x="493890" y="369100"/>
                </a:lnTo>
                <a:lnTo>
                  <a:pt x="500849" y="369392"/>
                </a:lnTo>
                <a:lnTo>
                  <a:pt x="511302" y="369443"/>
                </a:lnTo>
                <a:lnTo>
                  <a:pt x="520954" y="369176"/>
                </a:lnTo>
                <a:lnTo>
                  <a:pt x="562216" y="359575"/>
                </a:lnTo>
                <a:lnTo>
                  <a:pt x="594169" y="338734"/>
                </a:lnTo>
                <a:lnTo>
                  <a:pt x="614222" y="305917"/>
                </a:lnTo>
                <a:lnTo>
                  <a:pt x="617753" y="285927"/>
                </a:lnTo>
                <a:lnTo>
                  <a:pt x="618083" y="2748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6021357" y="1176530"/>
            <a:ext cx="153124" cy="274211"/>
          </a:xfrm>
          <a:custGeom>
            <a:avLst/>
            <a:gdLst/>
            <a:ahLst/>
            <a:cxnLst/>
            <a:rect l="l" t="t" r="r" b="b"/>
            <a:pathLst>
              <a:path w="179070" h="320675">
                <a:moveTo>
                  <a:pt x="175545" y="317468"/>
                </a:moveTo>
                <a:lnTo>
                  <a:pt x="175545" y="288512"/>
                </a:lnTo>
                <a:lnTo>
                  <a:pt x="177069" y="290036"/>
                </a:lnTo>
                <a:lnTo>
                  <a:pt x="178593" y="293084"/>
                </a:lnTo>
                <a:lnTo>
                  <a:pt x="178593" y="312896"/>
                </a:lnTo>
                <a:lnTo>
                  <a:pt x="177069" y="314420"/>
                </a:lnTo>
                <a:lnTo>
                  <a:pt x="177069" y="315944"/>
                </a:lnTo>
                <a:lnTo>
                  <a:pt x="175545" y="317468"/>
                </a:lnTo>
                <a:close/>
              </a:path>
              <a:path w="179070" h="320675">
                <a:moveTo>
                  <a:pt x="175545" y="27432"/>
                </a:moveTo>
                <a:lnTo>
                  <a:pt x="175545" y="7620"/>
                </a:lnTo>
                <a:lnTo>
                  <a:pt x="177069" y="9144"/>
                </a:lnTo>
                <a:lnTo>
                  <a:pt x="177069" y="25908"/>
                </a:lnTo>
                <a:lnTo>
                  <a:pt x="175545" y="27432"/>
                </a:lnTo>
                <a:close/>
              </a:path>
              <a:path w="179070" h="320675">
                <a:moveTo>
                  <a:pt x="174021" y="32004"/>
                </a:moveTo>
                <a:lnTo>
                  <a:pt x="174021" y="3048"/>
                </a:lnTo>
                <a:lnTo>
                  <a:pt x="175545" y="3048"/>
                </a:lnTo>
                <a:lnTo>
                  <a:pt x="175545" y="30480"/>
                </a:lnTo>
                <a:lnTo>
                  <a:pt x="174021" y="32004"/>
                </a:lnTo>
                <a:close/>
              </a:path>
              <a:path w="179070" h="320675">
                <a:moveTo>
                  <a:pt x="42767" y="320611"/>
                </a:moveTo>
                <a:lnTo>
                  <a:pt x="42767" y="285464"/>
                </a:lnTo>
                <a:lnTo>
                  <a:pt x="172497" y="285464"/>
                </a:lnTo>
                <a:lnTo>
                  <a:pt x="174021" y="286988"/>
                </a:lnTo>
                <a:lnTo>
                  <a:pt x="175545" y="286988"/>
                </a:lnTo>
                <a:lnTo>
                  <a:pt x="175545" y="318992"/>
                </a:lnTo>
                <a:lnTo>
                  <a:pt x="174021" y="318992"/>
                </a:lnTo>
                <a:lnTo>
                  <a:pt x="172497" y="320611"/>
                </a:lnTo>
                <a:lnTo>
                  <a:pt x="42767" y="320611"/>
                </a:lnTo>
                <a:close/>
              </a:path>
              <a:path w="179070" h="320675">
                <a:moveTo>
                  <a:pt x="0" y="309848"/>
                </a:moveTo>
                <a:lnTo>
                  <a:pt x="0" y="10668"/>
                </a:lnTo>
                <a:lnTo>
                  <a:pt x="1524" y="6096"/>
                </a:lnTo>
                <a:lnTo>
                  <a:pt x="6096" y="3048"/>
                </a:lnTo>
                <a:lnTo>
                  <a:pt x="12192" y="0"/>
                </a:lnTo>
                <a:lnTo>
                  <a:pt x="172497" y="0"/>
                </a:lnTo>
                <a:lnTo>
                  <a:pt x="174021" y="1524"/>
                </a:lnTo>
                <a:lnTo>
                  <a:pt x="174021" y="33528"/>
                </a:lnTo>
                <a:lnTo>
                  <a:pt x="172497" y="33528"/>
                </a:lnTo>
                <a:lnTo>
                  <a:pt x="170973" y="35052"/>
                </a:lnTo>
                <a:lnTo>
                  <a:pt x="42767" y="35052"/>
                </a:lnTo>
                <a:lnTo>
                  <a:pt x="42767" y="320611"/>
                </a:lnTo>
                <a:lnTo>
                  <a:pt x="12192" y="320611"/>
                </a:lnTo>
                <a:lnTo>
                  <a:pt x="9144" y="318992"/>
                </a:lnTo>
                <a:lnTo>
                  <a:pt x="6096" y="317468"/>
                </a:lnTo>
                <a:lnTo>
                  <a:pt x="1524" y="314420"/>
                </a:lnTo>
                <a:lnTo>
                  <a:pt x="0" y="309848"/>
                </a:lnTo>
                <a:close/>
              </a:path>
              <a:path w="179070" h="320675">
                <a:moveTo>
                  <a:pt x="157257" y="164877"/>
                </a:moveTo>
                <a:lnTo>
                  <a:pt x="157257" y="141922"/>
                </a:lnTo>
                <a:lnTo>
                  <a:pt x="158781" y="143446"/>
                </a:lnTo>
                <a:lnTo>
                  <a:pt x="158781" y="163353"/>
                </a:lnTo>
                <a:lnTo>
                  <a:pt x="157257" y="164877"/>
                </a:lnTo>
                <a:close/>
              </a:path>
              <a:path w="179070" h="320675">
                <a:moveTo>
                  <a:pt x="155733" y="167925"/>
                </a:moveTo>
                <a:lnTo>
                  <a:pt x="155733" y="138874"/>
                </a:lnTo>
                <a:lnTo>
                  <a:pt x="157257" y="140398"/>
                </a:lnTo>
                <a:lnTo>
                  <a:pt x="157257" y="166401"/>
                </a:lnTo>
                <a:lnTo>
                  <a:pt x="155733" y="167925"/>
                </a:lnTo>
                <a:close/>
              </a:path>
              <a:path w="179070" h="320675">
                <a:moveTo>
                  <a:pt x="42767" y="170973"/>
                </a:moveTo>
                <a:lnTo>
                  <a:pt x="42767" y="135826"/>
                </a:lnTo>
                <a:lnTo>
                  <a:pt x="152685" y="135826"/>
                </a:lnTo>
                <a:lnTo>
                  <a:pt x="154209" y="137350"/>
                </a:lnTo>
                <a:lnTo>
                  <a:pt x="155733" y="137350"/>
                </a:lnTo>
                <a:lnTo>
                  <a:pt x="155733" y="169449"/>
                </a:lnTo>
                <a:lnTo>
                  <a:pt x="154209" y="169449"/>
                </a:lnTo>
                <a:lnTo>
                  <a:pt x="152685" y="170973"/>
                </a:lnTo>
                <a:lnTo>
                  <a:pt x="42767" y="170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6234090" y="1175145"/>
            <a:ext cx="433308" cy="276926"/>
          </a:xfrm>
          <a:custGeom>
            <a:avLst/>
            <a:gdLst/>
            <a:ahLst/>
            <a:cxnLst/>
            <a:rect l="l" t="t" r="r" b="b"/>
            <a:pathLst>
              <a:path w="506729" h="323850">
                <a:moveTo>
                  <a:pt x="213652" y="312991"/>
                </a:moveTo>
                <a:lnTo>
                  <a:pt x="212128" y="309943"/>
                </a:lnTo>
                <a:lnTo>
                  <a:pt x="212128" y="308419"/>
                </a:lnTo>
                <a:lnTo>
                  <a:pt x="210604" y="303847"/>
                </a:lnTo>
                <a:lnTo>
                  <a:pt x="209080" y="297751"/>
                </a:lnTo>
                <a:lnTo>
                  <a:pt x="180022" y="227558"/>
                </a:lnTo>
                <a:lnTo>
                  <a:pt x="173926" y="215315"/>
                </a:lnTo>
                <a:lnTo>
                  <a:pt x="172402" y="212217"/>
                </a:lnTo>
                <a:lnTo>
                  <a:pt x="169354" y="204597"/>
                </a:lnTo>
                <a:lnTo>
                  <a:pt x="163258" y="192405"/>
                </a:lnTo>
                <a:lnTo>
                  <a:pt x="158686" y="187833"/>
                </a:lnTo>
                <a:lnTo>
                  <a:pt x="155638" y="183261"/>
                </a:lnTo>
                <a:lnTo>
                  <a:pt x="151066" y="178689"/>
                </a:lnTo>
                <a:lnTo>
                  <a:pt x="146494" y="175641"/>
                </a:lnTo>
                <a:lnTo>
                  <a:pt x="143446" y="171069"/>
                </a:lnTo>
                <a:lnTo>
                  <a:pt x="137350" y="168021"/>
                </a:lnTo>
                <a:lnTo>
                  <a:pt x="132778" y="166497"/>
                </a:lnTo>
                <a:lnTo>
                  <a:pt x="139623" y="163944"/>
                </a:lnTo>
                <a:lnTo>
                  <a:pt x="173913" y="141998"/>
                </a:lnTo>
                <a:lnTo>
                  <a:pt x="192786" y="107657"/>
                </a:lnTo>
                <a:lnTo>
                  <a:pt x="195364" y="85534"/>
                </a:lnTo>
                <a:lnTo>
                  <a:pt x="195059" y="77558"/>
                </a:lnTo>
                <a:lnTo>
                  <a:pt x="194017" y="69723"/>
                </a:lnTo>
                <a:lnTo>
                  <a:pt x="192112" y="62179"/>
                </a:lnTo>
                <a:lnTo>
                  <a:pt x="189166" y="55054"/>
                </a:lnTo>
                <a:lnTo>
                  <a:pt x="186601" y="48412"/>
                </a:lnTo>
                <a:lnTo>
                  <a:pt x="157886" y="17513"/>
                </a:lnTo>
                <a:lnTo>
                  <a:pt x="149542" y="13106"/>
                </a:lnTo>
                <a:lnTo>
                  <a:pt x="149542" y="90106"/>
                </a:lnTo>
                <a:lnTo>
                  <a:pt x="149542" y="97726"/>
                </a:lnTo>
                <a:lnTo>
                  <a:pt x="148018" y="105346"/>
                </a:lnTo>
                <a:lnTo>
                  <a:pt x="144970" y="111544"/>
                </a:lnTo>
                <a:lnTo>
                  <a:pt x="143446" y="119164"/>
                </a:lnTo>
                <a:lnTo>
                  <a:pt x="138874" y="123736"/>
                </a:lnTo>
                <a:lnTo>
                  <a:pt x="134302" y="129832"/>
                </a:lnTo>
                <a:lnTo>
                  <a:pt x="128206" y="134404"/>
                </a:lnTo>
                <a:lnTo>
                  <a:pt x="84302" y="145059"/>
                </a:lnTo>
                <a:lnTo>
                  <a:pt x="42672" y="145072"/>
                </a:lnTo>
                <a:lnTo>
                  <a:pt x="42672" y="36677"/>
                </a:lnTo>
                <a:lnTo>
                  <a:pt x="99161" y="36677"/>
                </a:lnTo>
                <a:lnTo>
                  <a:pt x="103733" y="38201"/>
                </a:lnTo>
                <a:lnTo>
                  <a:pt x="108305" y="38201"/>
                </a:lnTo>
                <a:lnTo>
                  <a:pt x="112877" y="39725"/>
                </a:lnTo>
                <a:lnTo>
                  <a:pt x="122364" y="42799"/>
                </a:lnTo>
                <a:lnTo>
                  <a:pt x="130111" y="47167"/>
                </a:lnTo>
                <a:lnTo>
                  <a:pt x="148971" y="81254"/>
                </a:lnTo>
                <a:lnTo>
                  <a:pt x="149542" y="90106"/>
                </a:lnTo>
                <a:lnTo>
                  <a:pt x="149542" y="13106"/>
                </a:lnTo>
                <a:lnTo>
                  <a:pt x="143929" y="10439"/>
                </a:lnTo>
                <a:lnTo>
                  <a:pt x="136207" y="7340"/>
                </a:lnTo>
                <a:lnTo>
                  <a:pt x="127889" y="4813"/>
                </a:lnTo>
                <a:lnTo>
                  <a:pt x="118973" y="3149"/>
                </a:lnTo>
                <a:lnTo>
                  <a:pt x="114401" y="3149"/>
                </a:lnTo>
                <a:lnTo>
                  <a:pt x="109829" y="1625"/>
                </a:lnTo>
                <a:lnTo>
                  <a:pt x="12192" y="1625"/>
                </a:lnTo>
                <a:lnTo>
                  <a:pt x="7620" y="3149"/>
                </a:lnTo>
                <a:lnTo>
                  <a:pt x="4572" y="4673"/>
                </a:lnTo>
                <a:lnTo>
                  <a:pt x="1524" y="7721"/>
                </a:lnTo>
                <a:lnTo>
                  <a:pt x="0" y="12293"/>
                </a:lnTo>
                <a:lnTo>
                  <a:pt x="0" y="319087"/>
                </a:lnTo>
                <a:lnTo>
                  <a:pt x="1524" y="320611"/>
                </a:lnTo>
                <a:lnTo>
                  <a:pt x="3048" y="320611"/>
                </a:lnTo>
                <a:lnTo>
                  <a:pt x="4572" y="322237"/>
                </a:lnTo>
                <a:lnTo>
                  <a:pt x="7620" y="322237"/>
                </a:lnTo>
                <a:lnTo>
                  <a:pt x="10668" y="323761"/>
                </a:lnTo>
                <a:lnTo>
                  <a:pt x="32004" y="323761"/>
                </a:lnTo>
                <a:lnTo>
                  <a:pt x="33528" y="322237"/>
                </a:lnTo>
                <a:lnTo>
                  <a:pt x="38100" y="322237"/>
                </a:lnTo>
                <a:lnTo>
                  <a:pt x="39624" y="320611"/>
                </a:lnTo>
                <a:lnTo>
                  <a:pt x="41148" y="320611"/>
                </a:lnTo>
                <a:lnTo>
                  <a:pt x="41148" y="319087"/>
                </a:lnTo>
                <a:lnTo>
                  <a:pt x="42672" y="319087"/>
                </a:lnTo>
                <a:lnTo>
                  <a:pt x="42672" y="178689"/>
                </a:lnTo>
                <a:lnTo>
                  <a:pt x="70205" y="178689"/>
                </a:lnTo>
                <a:lnTo>
                  <a:pt x="114401" y="195453"/>
                </a:lnTo>
                <a:lnTo>
                  <a:pt x="118973" y="201549"/>
                </a:lnTo>
                <a:lnTo>
                  <a:pt x="123634" y="207645"/>
                </a:lnTo>
                <a:lnTo>
                  <a:pt x="126682" y="213741"/>
                </a:lnTo>
                <a:lnTo>
                  <a:pt x="129882" y="219544"/>
                </a:lnTo>
                <a:lnTo>
                  <a:pt x="132778" y="225450"/>
                </a:lnTo>
                <a:lnTo>
                  <a:pt x="135686" y="231635"/>
                </a:lnTo>
                <a:lnTo>
                  <a:pt x="138874" y="238226"/>
                </a:lnTo>
                <a:lnTo>
                  <a:pt x="167830" y="312991"/>
                </a:lnTo>
                <a:lnTo>
                  <a:pt x="167830" y="316039"/>
                </a:lnTo>
                <a:lnTo>
                  <a:pt x="169354" y="317563"/>
                </a:lnTo>
                <a:lnTo>
                  <a:pt x="169354" y="319087"/>
                </a:lnTo>
                <a:lnTo>
                  <a:pt x="170878" y="320611"/>
                </a:lnTo>
                <a:lnTo>
                  <a:pt x="172402" y="320611"/>
                </a:lnTo>
                <a:lnTo>
                  <a:pt x="173913" y="322211"/>
                </a:lnTo>
                <a:lnTo>
                  <a:pt x="175450" y="322237"/>
                </a:lnTo>
                <a:lnTo>
                  <a:pt x="176974" y="323761"/>
                </a:lnTo>
                <a:lnTo>
                  <a:pt x="206032" y="323761"/>
                </a:lnTo>
                <a:lnTo>
                  <a:pt x="207556" y="322237"/>
                </a:lnTo>
                <a:lnTo>
                  <a:pt x="209080" y="322237"/>
                </a:lnTo>
                <a:lnTo>
                  <a:pt x="212128" y="320611"/>
                </a:lnTo>
                <a:lnTo>
                  <a:pt x="213652" y="319087"/>
                </a:lnTo>
                <a:lnTo>
                  <a:pt x="213652" y="312991"/>
                </a:lnTo>
                <a:close/>
              </a:path>
              <a:path w="506729" h="323850">
                <a:moveTo>
                  <a:pt x="506641" y="6197"/>
                </a:moveTo>
                <a:lnTo>
                  <a:pt x="505117" y="3149"/>
                </a:lnTo>
                <a:lnTo>
                  <a:pt x="503593" y="1625"/>
                </a:lnTo>
                <a:lnTo>
                  <a:pt x="502069" y="0"/>
                </a:lnTo>
                <a:lnTo>
                  <a:pt x="468541" y="0"/>
                </a:lnTo>
                <a:lnTo>
                  <a:pt x="467017" y="1625"/>
                </a:lnTo>
                <a:lnTo>
                  <a:pt x="465493" y="1625"/>
                </a:lnTo>
                <a:lnTo>
                  <a:pt x="463969" y="3149"/>
                </a:lnTo>
                <a:lnTo>
                  <a:pt x="463969" y="4673"/>
                </a:lnTo>
                <a:lnTo>
                  <a:pt x="462445" y="6197"/>
                </a:lnTo>
                <a:lnTo>
                  <a:pt x="462445" y="9245"/>
                </a:lnTo>
                <a:lnTo>
                  <a:pt x="372338" y="277939"/>
                </a:lnTo>
                <a:lnTo>
                  <a:pt x="280797" y="7721"/>
                </a:lnTo>
                <a:lnTo>
                  <a:pt x="279273" y="6197"/>
                </a:lnTo>
                <a:lnTo>
                  <a:pt x="279273" y="4673"/>
                </a:lnTo>
                <a:lnTo>
                  <a:pt x="277749" y="4673"/>
                </a:lnTo>
                <a:lnTo>
                  <a:pt x="277749" y="3149"/>
                </a:lnTo>
                <a:lnTo>
                  <a:pt x="276225" y="1625"/>
                </a:lnTo>
                <a:lnTo>
                  <a:pt x="274701" y="1625"/>
                </a:lnTo>
                <a:lnTo>
                  <a:pt x="273177" y="0"/>
                </a:lnTo>
                <a:lnTo>
                  <a:pt x="241084" y="0"/>
                </a:lnTo>
                <a:lnTo>
                  <a:pt x="238036" y="1625"/>
                </a:lnTo>
                <a:lnTo>
                  <a:pt x="236512" y="3149"/>
                </a:lnTo>
                <a:lnTo>
                  <a:pt x="234988" y="3149"/>
                </a:lnTo>
                <a:lnTo>
                  <a:pt x="234988" y="12293"/>
                </a:lnTo>
                <a:lnTo>
                  <a:pt x="236512" y="16865"/>
                </a:lnTo>
                <a:lnTo>
                  <a:pt x="341858" y="314515"/>
                </a:lnTo>
                <a:lnTo>
                  <a:pt x="341858" y="316039"/>
                </a:lnTo>
                <a:lnTo>
                  <a:pt x="346430" y="320611"/>
                </a:lnTo>
                <a:lnTo>
                  <a:pt x="347954" y="322237"/>
                </a:lnTo>
                <a:lnTo>
                  <a:pt x="352526" y="322237"/>
                </a:lnTo>
                <a:lnTo>
                  <a:pt x="354050" y="323761"/>
                </a:lnTo>
                <a:lnTo>
                  <a:pt x="386054" y="323761"/>
                </a:lnTo>
                <a:lnTo>
                  <a:pt x="389102" y="322237"/>
                </a:lnTo>
                <a:lnTo>
                  <a:pt x="390626" y="322237"/>
                </a:lnTo>
                <a:lnTo>
                  <a:pt x="393763" y="320611"/>
                </a:lnTo>
                <a:lnTo>
                  <a:pt x="395287" y="320611"/>
                </a:lnTo>
                <a:lnTo>
                  <a:pt x="395287" y="319087"/>
                </a:lnTo>
                <a:lnTo>
                  <a:pt x="398348" y="316039"/>
                </a:lnTo>
                <a:lnTo>
                  <a:pt x="398348" y="314515"/>
                </a:lnTo>
                <a:lnTo>
                  <a:pt x="503593" y="16865"/>
                </a:lnTo>
                <a:lnTo>
                  <a:pt x="505117" y="12293"/>
                </a:lnTo>
                <a:lnTo>
                  <a:pt x="505117" y="7721"/>
                </a:lnTo>
                <a:lnTo>
                  <a:pt x="506641" y="6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6710413" y="1175145"/>
            <a:ext cx="36924" cy="276926"/>
          </a:xfrm>
          <a:custGeom>
            <a:avLst/>
            <a:gdLst/>
            <a:ahLst/>
            <a:cxnLst/>
            <a:rect l="l" t="t" r="r" b="b"/>
            <a:pathLst>
              <a:path w="43179" h="323850">
                <a:moveTo>
                  <a:pt x="0" y="319087"/>
                </a:moveTo>
                <a:lnTo>
                  <a:pt x="0" y="4667"/>
                </a:lnTo>
                <a:lnTo>
                  <a:pt x="1523" y="4667"/>
                </a:lnTo>
                <a:lnTo>
                  <a:pt x="1523" y="3143"/>
                </a:lnTo>
                <a:lnTo>
                  <a:pt x="3047" y="3143"/>
                </a:lnTo>
                <a:lnTo>
                  <a:pt x="4571" y="1619"/>
                </a:lnTo>
                <a:lnTo>
                  <a:pt x="6095" y="1619"/>
                </a:lnTo>
                <a:lnTo>
                  <a:pt x="9143" y="0"/>
                </a:lnTo>
                <a:lnTo>
                  <a:pt x="35051" y="0"/>
                </a:lnTo>
                <a:lnTo>
                  <a:pt x="36575" y="1619"/>
                </a:lnTo>
                <a:lnTo>
                  <a:pt x="39623" y="1619"/>
                </a:lnTo>
                <a:lnTo>
                  <a:pt x="41243" y="3143"/>
                </a:lnTo>
                <a:lnTo>
                  <a:pt x="41243" y="4667"/>
                </a:lnTo>
                <a:lnTo>
                  <a:pt x="42767" y="4667"/>
                </a:lnTo>
                <a:lnTo>
                  <a:pt x="42767" y="316039"/>
                </a:lnTo>
                <a:lnTo>
                  <a:pt x="42767" y="319087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623" y="320611"/>
                </a:lnTo>
                <a:lnTo>
                  <a:pt x="38099" y="322230"/>
                </a:lnTo>
                <a:lnTo>
                  <a:pt x="35051" y="322230"/>
                </a:lnTo>
                <a:lnTo>
                  <a:pt x="32003" y="323754"/>
                </a:lnTo>
                <a:lnTo>
                  <a:pt x="10667" y="323754"/>
                </a:lnTo>
                <a:lnTo>
                  <a:pt x="9143" y="322230"/>
                </a:lnTo>
                <a:lnTo>
                  <a:pt x="4571" y="322230"/>
                </a:lnTo>
                <a:lnTo>
                  <a:pt x="3047" y="320611"/>
                </a:lnTo>
                <a:lnTo>
                  <a:pt x="1523" y="320611"/>
                </a:lnTo>
                <a:lnTo>
                  <a:pt x="1523" y="319087"/>
                </a:lnTo>
                <a:lnTo>
                  <a:pt x="0" y="319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6820044" y="1176530"/>
            <a:ext cx="211767" cy="274211"/>
          </a:xfrm>
          <a:custGeom>
            <a:avLst/>
            <a:gdLst/>
            <a:ahLst/>
            <a:cxnLst/>
            <a:rect l="l" t="t" r="r" b="b"/>
            <a:pathLst>
              <a:path w="247650" h="320675">
                <a:moveTo>
                  <a:pt x="0" y="309848"/>
                </a:moveTo>
                <a:lnTo>
                  <a:pt x="0" y="10668"/>
                </a:lnTo>
                <a:lnTo>
                  <a:pt x="1524" y="6096"/>
                </a:lnTo>
                <a:lnTo>
                  <a:pt x="4572" y="3048"/>
                </a:lnTo>
                <a:lnTo>
                  <a:pt x="7620" y="1524"/>
                </a:lnTo>
                <a:lnTo>
                  <a:pt x="12192" y="0"/>
                </a:lnTo>
                <a:lnTo>
                  <a:pt x="88487" y="0"/>
                </a:lnTo>
                <a:lnTo>
                  <a:pt x="108497" y="595"/>
                </a:lnTo>
                <a:lnTo>
                  <a:pt x="158686" y="10668"/>
                </a:lnTo>
                <a:lnTo>
                  <a:pt x="196914" y="31670"/>
                </a:lnTo>
                <a:lnTo>
                  <a:pt x="224313" y="63900"/>
                </a:lnTo>
                <a:lnTo>
                  <a:pt x="241387" y="105234"/>
                </a:lnTo>
                <a:lnTo>
                  <a:pt x="247173" y="155638"/>
                </a:lnTo>
                <a:lnTo>
                  <a:pt x="246364" y="175697"/>
                </a:lnTo>
                <a:lnTo>
                  <a:pt x="236505" y="228981"/>
                </a:lnTo>
                <a:lnTo>
                  <a:pt x="214217" y="268454"/>
                </a:lnTo>
                <a:lnTo>
                  <a:pt x="201453" y="157162"/>
                </a:lnTo>
                <a:lnTo>
                  <a:pt x="201144" y="144613"/>
                </a:lnTo>
                <a:lnTo>
                  <a:pt x="191617" y="97457"/>
                </a:lnTo>
                <a:lnTo>
                  <a:pt x="168044" y="62492"/>
                </a:lnTo>
                <a:lnTo>
                  <a:pt x="129239" y="40195"/>
                </a:lnTo>
                <a:lnTo>
                  <a:pt x="88487" y="35158"/>
                </a:lnTo>
                <a:lnTo>
                  <a:pt x="42672" y="35052"/>
                </a:lnTo>
                <a:lnTo>
                  <a:pt x="42672" y="320611"/>
                </a:lnTo>
                <a:lnTo>
                  <a:pt x="12192" y="320611"/>
                </a:lnTo>
                <a:lnTo>
                  <a:pt x="9144" y="318992"/>
                </a:lnTo>
                <a:lnTo>
                  <a:pt x="4572" y="317468"/>
                </a:lnTo>
                <a:lnTo>
                  <a:pt x="1524" y="314420"/>
                </a:lnTo>
                <a:lnTo>
                  <a:pt x="0" y="309848"/>
                </a:lnTo>
                <a:close/>
              </a:path>
              <a:path w="247650" h="320675">
                <a:moveTo>
                  <a:pt x="42672" y="320611"/>
                </a:moveTo>
                <a:lnTo>
                  <a:pt x="42672" y="285464"/>
                </a:lnTo>
                <a:lnTo>
                  <a:pt x="88487" y="285405"/>
                </a:lnTo>
                <a:lnTo>
                  <a:pt x="101289" y="284916"/>
                </a:lnTo>
                <a:lnTo>
                  <a:pt x="138874" y="277844"/>
                </a:lnTo>
                <a:lnTo>
                  <a:pt x="173926" y="253365"/>
                </a:lnTo>
                <a:lnTo>
                  <a:pt x="195357" y="213741"/>
                </a:lnTo>
                <a:lnTo>
                  <a:pt x="201144" y="172887"/>
                </a:lnTo>
                <a:lnTo>
                  <a:pt x="201453" y="157162"/>
                </a:lnTo>
                <a:lnTo>
                  <a:pt x="201453" y="282085"/>
                </a:lnTo>
                <a:lnTo>
                  <a:pt x="168416" y="304442"/>
                </a:lnTo>
                <a:lnTo>
                  <a:pt x="121872" y="318087"/>
                </a:lnTo>
                <a:lnTo>
                  <a:pt x="85439" y="320564"/>
                </a:lnTo>
                <a:lnTo>
                  <a:pt x="42672" y="320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7071884" y="1172539"/>
            <a:ext cx="245433" cy="282356"/>
          </a:xfrm>
          <a:custGeom>
            <a:avLst/>
            <a:gdLst/>
            <a:ahLst/>
            <a:cxnLst/>
            <a:rect l="l" t="t" r="r" b="b"/>
            <a:pathLst>
              <a:path w="287020" h="330200">
                <a:moveTo>
                  <a:pt x="0" y="166497"/>
                </a:moveTo>
                <a:lnTo>
                  <a:pt x="5143" y="113213"/>
                </a:lnTo>
                <a:lnTo>
                  <a:pt x="20621" y="68758"/>
                </a:lnTo>
                <a:lnTo>
                  <a:pt x="46386" y="34551"/>
                </a:lnTo>
                <a:lnTo>
                  <a:pt x="82391" y="10763"/>
                </a:lnTo>
                <a:lnTo>
                  <a:pt x="128776" y="596"/>
                </a:lnTo>
                <a:lnTo>
                  <a:pt x="146494" y="0"/>
                </a:lnTo>
                <a:lnTo>
                  <a:pt x="164027" y="596"/>
                </a:lnTo>
                <a:lnTo>
                  <a:pt x="209073" y="10763"/>
                </a:lnTo>
                <a:lnTo>
                  <a:pt x="243028" y="31551"/>
                </a:lnTo>
                <a:lnTo>
                  <a:pt x="267652" y="64150"/>
                </a:lnTo>
                <a:lnTo>
                  <a:pt x="281749" y="107116"/>
                </a:lnTo>
                <a:lnTo>
                  <a:pt x="286893" y="160305"/>
                </a:lnTo>
                <a:lnTo>
                  <a:pt x="286321" y="179459"/>
                </a:lnTo>
                <a:lnTo>
                  <a:pt x="277749" y="230600"/>
                </a:lnTo>
                <a:lnTo>
                  <a:pt x="258889" y="272860"/>
                </a:lnTo>
                <a:lnTo>
                  <a:pt x="242697" y="292333"/>
                </a:lnTo>
                <a:lnTo>
                  <a:pt x="242697" y="163353"/>
                </a:lnTo>
                <a:lnTo>
                  <a:pt x="242173" y="150566"/>
                </a:lnTo>
                <a:lnTo>
                  <a:pt x="234003" y="101886"/>
                </a:lnTo>
                <a:lnTo>
                  <a:pt x="215003" y="64755"/>
                </a:lnTo>
                <a:lnTo>
                  <a:pt x="181044" y="41814"/>
                </a:lnTo>
                <a:lnTo>
                  <a:pt x="146494" y="36794"/>
                </a:lnTo>
                <a:lnTo>
                  <a:pt x="140398" y="36803"/>
                </a:lnTo>
                <a:lnTo>
                  <a:pt x="97726" y="45815"/>
                </a:lnTo>
                <a:lnTo>
                  <a:pt x="67151" y="74866"/>
                </a:lnTo>
                <a:lnTo>
                  <a:pt x="50387" y="114585"/>
                </a:lnTo>
                <a:lnTo>
                  <a:pt x="44291" y="163353"/>
                </a:lnTo>
                <a:lnTo>
                  <a:pt x="44291" y="299012"/>
                </a:lnTo>
                <a:lnTo>
                  <a:pt x="43100" y="298084"/>
                </a:lnTo>
                <a:lnTo>
                  <a:pt x="18907" y="264937"/>
                </a:lnTo>
                <a:lnTo>
                  <a:pt x="4500" y="220972"/>
                </a:lnTo>
                <a:lnTo>
                  <a:pt x="547" y="185596"/>
                </a:lnTo>
                <a:lnTo>
                  <a:pt x="0" y="166497"/>
                </a:lnTo>
                <a:close/>
              </a:path>
              <a:path w="287020" h="330200">
                <a:moveTo>
                  <a:pt x="44291" y="299012"/>
                </a:moveTo>
                <a:lnTo>
                  <a:pt x="44291" y="163353"/>
                </a:lnTo>
                <a:lnTo>
                  <a:pt x="44600" y="177077"/>
                </a:lnTo>
                <a:lnTo>
                  <a:pt x="45624" y="190488"/>
                </a:lnTo>
                <a:lnTo>
                  <a:pt x="47505" y="203309"/>
                </a:lnTo>
                <a:lnTo>
                  <a:pt x="50387" y="215265"/>
                </a:lnTo>
                <a:lnTo>
                  <a:pt x="52982" y="227321"/>
                </a:lnTo>
                <a:lnTo>
                  <a:pt x="71677" y="264881"/>
                </a:lnTo>
                <a:lnTo>
                  <a:pt x="105918" y="288036"/>
                </a:lnTo>
                <a:lnTo>
                  <a:pt x="143446" y="293115"/>
                </a:lnTo>
                <a:lnTo>
                  <a:pt x="156003" y="292584"/>
                </a:lnTo>
                <a:lnTo>
                  <a:pt x="198739" y="277138"/>
                </a:lnTo>
                <a:lnTo>
                  <a:pt x="225202" y="245553"/>
                </a:lnTo>
                <a:lnTo>
                  <a:pt x="238839" y="202023"/>
                </a:lnTo>
                <a:lnTo>
                  <a:pt x="242697" y="163353"/>
                </a:lnTo>
                <a:lnTo>
                  <a:pt x="242697" y="292333"/>
                </a:lnTo>
                <a:lnTo>
                  <a:pt x="204501" y="317563"/>
                </a:lnTo>
                <a:lnTo>
                  <a:pt x="158170" y="329230"/>
                </a:lnTo>
                <a:lnTo>
                  <a:pt x="140398" y="329850"/>
                </a:lnTo>
                <a:lnTo>
                  <a:pt x="122704" y="329253"/>
                </a:lnTo>
                <a:lnTo>
                  <a:pt x="77819" y="319087"/>
                </a:lnTo>
                <a:lnTo>
                  <a:pt x="53435" y="306133"/>
                </a:lnTo>
                <a:lnTo>
                  <a:pt x="44291" y="299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/>
          <p:nvPr/>
        </p:nvSpPr>
        <p:spPr>
          <a:xfrm>
            <a:off x="7374712" y="1176530"/>
            <a:ext cx="182989" cy="275840"/>
          </a:xfrm>
          <a:custGeom>
            <a:avLst/>
            <a:gdLst/>
            <a:ahLst/>
            <a:cxnLst/>
            <a:rect l="l" t="t" r="r" b="b"/>
            <a:pathLst>
              <a:path w="213995" h="322580">
                <a:moveTo>
                  <a:pt x="132778" y="222222"/>
                </a:moveTo>
                <a:lnTo>
                  <a:pt x="132778" y="164877"/>
                </a:lnTo>
                <a:lnTo>
                  <a:pt x="138874" y="166401"/>
                </a:lnTo>
                <a:lnTo>
                  <a:pt x="143446" y="169449"/>
                </a:lnTo>
                <a:lnTo>
                  <a:pt x="148066" y="174067"/>
                </a:lnTo>
                <a:lnTo>
                  <a:pt x="151161" y="177069"/>
                </a:lnTo>
                <a:lnTo>
                  <a:pt x="160305" y="186213"/>
                </a:lnTo>
                <a:lnTo>
                  <a:pt x="163353" y="190785"/>
                </a:lnTo>
                <a:lnTo>
                  <a:pt x="169449" y="202977"/>
                </a:lnTo>
                <a:lnTo>
                  <a:pt x="174021" y="210597"/>
                </a:lnTo>
                <a:lnTo>
                  <a:pt x="177069" y="216789"/>
                </a:lnTo>
                <a:lnTo>
                  <a:pt x="180117" y="225933"/>
                </a:lnTo>
                <a:lnTo>
                  <a:pt x="209073" y="296132"/>
                </a:lnTo>
                <a:lnTo>
                  <a:pt x="210597" y="302228"/>
                </a:lnTo>
                <a:lnTo>
                  <a:pt x="212121" y="306800"/>
                </a:lnTo>
                <a:lnTo>
                  <a:pt x="213645" y="308324"/>
                </a:lnTo>
                <a:lnTo>
                  <a:pt x="213645" y="318992"/>
                </a:lnTo>
                <a:lnTo>
                  <a:pt x="212121" y="318992"/>
                </a:lnTo>
                <a:lnTo>
                  <a:pt x="210597" y="320611"/>
                </a:lnTo>
                <a:lnTo>
                  <a:pt x="209073" y="320611"/>
                </a:lnTo>
                <a:lnTo>
                  <a:pt x="206025" y="322135"/>
                </a:lnTo>
                <a:lnTo>
                  <a:pt x="178593" y="322135"/>
                </a:lnTo>
                <a:lnTo>
                  <a:pt x="175545" y="320611"/>
                </a:lnTo>
                <a:lnTo>
                  <a:pt x="173997" y="320586"/>
                </a:lnTo>
                <a:lnTo>
                  <a:pt x="172497" y="318992"/>
                </a:lnTo>
                <a:lnTo>
                  <a:pt x="170973" y="318992"/>
                </a:lnTo>
                <a:lnTo>
                  <a:pt x="170973" y="317468"/>
                </a:lnTo>
                <a:lnTo>
                  <a:pt x="169449" y="315944"/>
                </a:lnTo>
                <a:lnTo>
                  <a:pt x="169449" y="314420"/>
                </a:lnTo>
                <a:lnTo>
                  <a:pt x="167925" y="311372"/>
                </a:lnTo>
                <a:lnTo>
                  <a:pt x="148018" y="260135"/>
                </a:lnTo>
                <a:lnTo>
                  <a:pt x="136350" y="230003"/>
                </a:lnTo>
                <a:lnTo>
                  <a:pt x="133540" y="223825"/>
                </a:lnTo>
                <a:lnTo>
                  <a:pt x="132778" y="222222"/>
                </a:lnTo>
                <a:close/>
              </a:path>
              <a:path w="213995" h="322580">
                <a:moveTo>
                  <a:pt x="0" y="317468"/>
                </a:moveTo>
                <a:lnTo>
                  <a:pt x="0" y="10668"/>
                </a:lnTo>
                <a:lnTo>
                  <a:pt x="1524" y="6096"/>
                </a:lnTo>
                <a:lnTo>
                  <a:pt x="4572" y="3048"/>
                </a:lnTo>
                <a:lnTo>
                  <a:pt x="9144" y="1524"/>
                </a:lnTo>
                <a:lnTo>
                  <a:pt x="12192" y="0"/>
                </a:lnTo>
                <a:lnTo>
                  <a:pt x="109918" y="0"/>
                </a:lnTo>
                <a:lnTo>
                  <a:pt x="114490" y="1524"/>
                </a:lnTo>
                <a:lnTo>
                  <a:pt x="119062" y="1524"/>
                </a:lnTo>
                <a:lnTo>
                  <a:pt x="159258" y="15882"/>
                </a:lnTo>
                <a:lnTo>
                  <a:pt x="187975" y="46784"/>
                </a:lnTo>
                <a:lnTo>
                  <a:pt x="195357" y="83915"/>
                </a:lnTo>
                <a:lnTo>
                  <a:pt x="195072" y="91655"/>
                </a:lnTo>
                <a:lnTo>
                  <a:pt x="181998" y="130968"/>
                </a:lnTo>
                <a:lnTo>
                  <a:pt x="152685" y="156063"/>
                </a:lnTo>
                <a:lnTo>
                  <a:pt x="149637" y="157623"/>
                </a:lnTo>
                <a:lnTo>
                  <a:pt x="149637" y="88487"/>
                </a:lnTo>
                <a:lnTo>
                  <a:pt x="149289" y="79629"/>
                </a:lnTo>
                <a:lnTo>
                  <a:pt x="130302" y="45541"/>
                </a:lnTo>
                <a:lnTo>
                  <a:pt x="112966" y="38100"/>
                </a:lnTo>
                <a:lnTo>
                  <a:pt x="109918" y="36576"/>
                </a:lnTo>
                <a:lnTo>
                  <a:pt x="103822" y="36576"/>
                </a:lnTo>
                <a:lnTo>
                  <a:pt x="99250" y="35052"/>
                </a:lnTo>
                <a:lnTo>
                  <a:pt x="42767" y="35052"/>
                </a:lnTo>
                <a:lnTo>
                  <a:pt x="42767" y="317468"/>
                </a:lnTo>
                <a:lnTo>
                  <a:pt x="41243" y="317468"/>
                </a:lnTo>
                <a:lnTo>
                  <a:pt x="41243" y="318992"/>
                </a:lnTo>
                <a:lnTo>
                  <a:pt x="39719" y="318992"/>
                </a:lnTo>
                <a:lnTo>
                  <a:pt x="38195" y="320611"/>
                </a:lnTo>
                <a:lnTo>
                  <a:pt x="35147" y="320611"/>
                </a:lnTo>
                <a:lnTo>
                  <a:pt x="32099" y="322135"/>
                </a:lnTo>
                <a:lnTo>
                  <a:pt x="10668" y="322135"/>
                </a:lnTo>
                <a:lnTo>
                  <a:pt x="9144" y="320611"/>
                </a:lnTo>
                <a:lnTo>
                  <a:pt x="4572" y="320611"/>
                </a:lnTo>
                <a:lnTo>
                  <a:pt x="3048" y="318992"/>
                </a:lnTo>
                <a:lnTo>
                  <a:pt x="1524" y="318992"/>
                </a:lnTo>
                <a:lnTo>
                  <a:pt x="1524" y="317468"/>
                </a:lnTo>
                <a:lnTo>
                  <a:pt x="0" y="317468"/>
                </a:lnTo>
                <a:close/>
              </a:path>
              <a:path w="213995" h="322580">
                <a:moveTo>
                  <a:pt x="42767" y="177069"/>
                </a:moveTo>
                <a:lnTo>
                  <a:pt x="42767" y="143446"/>
                </a:lnTo>
                <a:lnTo>
                  <a:pt x="84010" y="143446"/>
                </a:lnTo>
                <a:lnTo>
                  <a:pt x="92606" y="143160"/>
                </a:lnTo>
                <a:lnTo>
                  <a:pt x="134302" y="128206"/>
                </a:lnTo>
                <a:lnTo>
                  <a:pt x="138874" y="122110"/>
                </a:lnTo>
                <a:lnTo>
                  <a:pt x="143446" y="117538"/>
                </a:lnTo>
                <a:lnTo>
                  <a:pt x="146494" y="109918"/>
                </a:lnTo>
                <a:lnTo>
                  <a:pt x="148018" y="103727"/>
                </a:lnTo>
                <a:lnTo>
                  <a:pt x="149637" y="96107"/>
                </a:lnTo>
                <a:lnTo>
                  <a:pt x="149637" y="157623"/>
                </a:lnTo>
                <a:lnTo>
                  <a:pt x="146351" y="159305"/>
                </a:lnTo>
                <a:lnTo>
                  <a:pt x="139627" y="162314"/>
                </a:lnTo>
                <a:lnTo>
                  <a:pt x="132778" y="164877"/>
                </a:lnTo>
                <a:lnTo>
                  <a:pt x="132778" y="222222"/>
                </a:lnTo>
                <a:lnTo>
                  <a:pt x="130730" y="217915"/>
                </a:lnTo>
                <a:lnTo>
                  <a:pt x="128206" y="212121"/>
                </a:lnTo>
                <a:lnTo>
                  <a:pt x="114490" y="193833"/>
                </a:lnTo>
                <a:lnTo>
                  <a:pt x="109918" y="189261"/>
                </a:lnTo>
                <a:lnTo>
                  <a:pt x="103822" y="184689"/>
                </a:lnTo>
                <a:lnTo>
                  <a:pt x="96202" y="181641"/>
                </a:lnTo>
                <a:lnTo>
                  <a:pt x="90106" y="178593"/>
                </a:lnTo>
                <a:lnTo>
                  <a:pt x="80867" y="177069"/>
                </a:lnTo>
                <a:lnTo>
                  <a:pt x="42767" y="177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850897" y="1817533"/>
            <a:ext cx="65240" cy="6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1152339" y="1763940"/>
            <a:ext cx="866535" cy="1801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24" name="object 24"/>
          <p:cNvGrpSpPr/>
          <p:nvPr/>
        </p:nvGrpSpPr>
        <p:grpSpPr>
          <a:xfrm>
            <a:off x="2098449" y="1817532"/>
            <a:ext cx="308420" cy="127060"/>
            <a:chOff x="2454020" y="1896903"/>
            <a:chExt cx="360680" cy="148590"/>
          </a:xfrm>
        </p:grpSpPr>
        <p:sp>
          <p:nvSpPr>
            <p:cNvPr id="25" name="object 25"/>
            <p:cNvSpPr/>
            <p:nvPr/>
          </p:nvSpPr>
          <p:spPr>
            <a:xfrm>
              <a:off x="2454020" y="1896966"/>
              <a:ext cx="123634" cy="1479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6" name="object 26"/>
            <p:cNvSpPr/>
            <p:nvPr/>
          </p:nvSpPr>
          <p:spPr>
            <a:xfrm>
              <a:off x="2615850" y="1896903"/>
              <a:ext cx="198405" cy="14497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508220" y="1763939"/>
            <a:ext cx="1236395" cy="180274"/>
            <a:chOff x="2933223" y="1834229"/>
            <a:chExt cx="1445895" cy="210820"/>
          </a:xfrm>
        </p:grpSpPr>
        <p:sp>
          <p:nvSpPr>
            <p:cNvPr id="28" name="object 28"/>
            <p:cNvSpPr/>
            <p:nvPr/>
          </p:nvSpPr>
          <p:spPr>
            <a:xfrm>
              <a:off x="2933223" y="1834229"/>
              <a:ext cx="1382744" cy="21069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9" name="object 29"/>
            <p:cNvSpPr/>
            <p:nvPr/>
          </p:nvSpPr>
          <p:spPr>
            <a:xfrm>
              <a:off x="4354067" y="1834229"/>
              <a:ext cx="24765" cy="207645"/>
            </a:xfrm>
            <a:custGeom>
              <a:avLst/>
              <a:gdLst/>
              <a:ahLst/>
              <a:cxnLst/>
              <a:rect l="l" t="t" r="r" b="b"/>
              <a:pathLst>
                <a:path w="24764" h="207644">
                  <a:moveTo>
                    <a:pt x="0" y="206121"/>
                  </a:moveTo>
                  <a:lnTo>
                    <a:pt x="0" y="3048"/>
                  </a:lnTo>
                  <a:lnTo>
                    <a:pt x="1524" y="1524"/>
                  </a:lnTo>
                  <a:lnTo>
                    <a:pt x="3048" y="1524"/>
                  </a:lnTo>
                  <a:lnTo>
                    <a:pt x="3048" y="0"/>
                  </a:lnTo>
                  <a:lnTo>
                    <a:pt x="21431" y="0"/>
                  </a:lnTo>
                  <a:lnTo>
                    <a:pt x="21431" y="1524"/>
                  </a:lnTo>
                  <a:lnTo>
                    <a:pt x="22955" y="1524"/>
                  </a:lnTo>
                  <a:lnTo>
                    <a:pt x="24479" y="3048"/>
                  </a:lnTo>
                  <a:lnTo>
                    <a:pt x="24479" y="206121"/>
                  </a:lnTo>
                  <a:lnTo>
                    <a:pt x="22955" y="206121"/>
                  </a:lnTo>
                  <a:lnTo>
                    <a:pt x="21431" y="207645"/>
                  </a:lnTo>
                  <a:lnTo>
                    <a:pt x="3048" y="207645"/>
                  </a:lnTo>
                  <a:lnTo>
                    <a:pt x="1524" y="206121"/>
                  </a:lnTo>
                  <a:lnTo>
                    <a:pt x="0" y="2061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30" name="object 30"/>
          <p:cNvSpPr/>
          <p:nvPr/>
        </p:nvSpPr>
        <p:spPr>
          <a:xfrm>
            <a:off x="850897" y="2318851"/>
            <a:ext cx="65240" cy="652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31" name="object 31"/>
          <p:cNvGrpSpPr/>
          <p:nvPr/>
        </p:nvGrpSpPr>
        <p:grpSpPr>
          <a:xfrm>
            <a:off x="1132710" y="2278371"/>
            <a:ext cx="573400" cy="167242"/>
            <a:chOff x="1324641" y="2435828"/>
            <a:chExt cx="670560" cy="195580"/>
          </a:xfrm>
        </p:grpSpPr>
        <p:sp>
          <p:nvSpPr>
            <p:cNvPr id="32" name="object 32"/>
            <p:cNvSpPr/>
            <p:nvPr/>
          </p:nvSpPr>
          <p:spPr>
            <a:xfrm>
              <a:off x="1324641" y="2435828"/>
              <a:ext cx="265557" cy="19535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3" name="object 33"/>
            <p:cNvSpPr/>
            <p:nvPr/>
          </p:nvSpPr>
          <p:spPr>
            <a:xfrm>
              <a:off x="1626869" y="2483167"/>
              <a:ext cx="77819" cy="14649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4" name="object 34"/>
            <p:cNvSpPr/>
            <p:nvPr/>
          </p:nvSpPr>
          <p:spPr>
            <a:xfrm>
              <a:off x="1733740" y="2483167"/>
              <a:ext cx="114395" cy="14649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5" name="object 35"/>
            <p:cNvSpPr/>
            <p:nvPr/>
          </p:nvSpPr>
          <p:spPr>
            <a:xfrm>
              <a:off x="1884806" y="2483167"/>
              <a:ext cx="109823" cy="14801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36" name="object 36"/>
          <p:cNvSpPr/>
          <p:nvPr/>
        </p:nvSpPr>
        <p:spPr>
          <a:xfrm>
            <a:off x="1744799" y="2318851"/>
            <a:ext cx="66544" cy="1252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object 37"/>
          <p:cNvSpPr/>
          <p:nvPr/>
        </p:nvSpPr>
        <p:spPr>
          <a:xfrm>
            <a:off x="2091935" y="2318851"/>
            <a:ext cx="99204" cy="1252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object 38"/>
          <p:cNvSpPr/>
          <p:nvPr/>
        </p:nvSpPr>
        <p:spPr>
          <a:xfrm>
            <a:off x="1887090" y="2318851"/>
            <a:ext cx="114843" cy="1265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39" name="object 39"/>
          <p:cNvGrpSpPr/>
          <p:nvPr/>
        </p:nvGrpSpPr>
        <p:grpSpPr>
          <a:xfrm>
            <a:off x="2227628" y="2263955"/>
            <a:ext cx="545708" cy="181903"/>
            <a:chOff x="2605087" y="2418969"/>
            <a:chExt cx="638175" cy="212725"/>
          </a:xfrm>
        </p:grpSpPr>
        <p:sp>
          <p:nvSpPr>
            <p:cNvPr id="40" name="object 40"/>
            <p:cNvSpPr/>
            <p:nvPr/>
          </p:nvSpPr>
          <p:spPr>
            <a:xfrm>
              <a:off x="2605087" y="2418969"/>
              <a:ext cx="116014" cy="21221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1" name="object 41"/>
            <p:cNvSpPr/>
            <p:nvPr/>
          </p:nvSpPr>
          <p:spPr>
            <a:xfrm>
              <a:off x="2757773" y="2483167"/>
              <a:ext cx="105251" cy="14801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2" name="object 42"/>
            <p:cNvSpPr/>
            <p:nvPr/>
          </p:nvSpPr>
          <p:spPr>
            <a:xfrm>
              <a:off x="2895123" y="2420493"/>
              <a:ext cx="26034" cy="209550"/>
            </a:xfrm>
            <a:custGeom>
              <a:avLst/>
              <a:gdLst/>
              <a:ahLst/>
              <a:cxnLst/>
              <a:rect l="l" t="t" r="r" b="b"/>
              <a:pathLst>
                <a:path w="26035" h="209550">
                  <a:moveTo>
                    <a:pt x="24384" y="206121"/>
                  </a:moveTo>
                  <a:lnTo>
                    <a:pt x="24384" y="3048"/>
                  </a:lnTo>
                  <a:lnTo>
                    <a:pt x="25908" y="4572"/>
                  </a:lnTo>
                  <a:lnTo>
                    <a:pt x="25908" y="206121"/>
                  </a:lnTo>
                  <a:lnTo>
                    <a:pt x="24384" y="206121"/>
                  </a:lnTo>
                  <a:close/>
                </a:path>
                <a:path w="26035" h="209550">
                  <a:moveTo>
                    <a:pt x="0" y="204597"/>
                  </a:moveTo>
                  <a:lnTo>
                    <a:pt x="0" y="4572"/>
                  </a:lnTo>
                  <a:lnTo>
                    <a:pt x="1524" y="3048"/>
                  </a:lnTo>
                  <a:lnTo>
                    <a:pt x="1524" y="1524"/>
                  </a:lnTo>
                  <a:lnTo>
                    <a:pt x="4572" y="1524"/>
                  </a:lnTo>
                  <a:lnTo>
                    <a:pt x="6096" y="0"/>
                  </a:lnTo>
                  <a:lnTo>
                    <a:pt x="21336" y="0"/>
                  </a:lnTo>
                  <a:lnTo>
                    <a:pt x="21336" y="1524"/>
                  </a:lnTo>
                  <a:lnTo>
                    <a:pt x="24384" y="1524"/>
                  </a:lnTo>
                  <a:lnTo>
                    <a:pt x="24384" y="207645"/>
                  </a:lnTo>
                  <a:lnTo>
                    <a:pt x="19812" y="207645"/>
                  </a:lnTo>
                  <a:lnTo>
                    <a:pt x="16764" y="209169"/>
                  </a:lnTo>
                  <a:lnTo>
                    <a:pt x="9144" y="209169"/>
                  </a:lnTo>
                  <a:lnTo>
                    <a:pt x="7620" y="207645"/>
                  </a:lnTo>
                  <a:lnTo>
                    <a:pt x="3048" y="207645"/>
                  </a:lnTo>
                  <a:lnTo>
                    <a:pt x="0" y="204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3" name="object 43"/>
            <p:cNvSpPr/>
            <p:nvPr/>
          </p:nvSpPr>
          <p:spPr>
            <a:xfrm>
              <a:off x="2957702" y="2483290"/>
              <a:ext cx="122015" cy="14789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4" name="object 44"/>
            <p:cNvSpPr/>
            <p:nvPr/>
          </p:nvSpPr>
          <p:spPr>
            <a:xfrm>
              <a:off x="3108769" y="2483167"/>
              <a:ext cx="134302" cy="14801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2854052" y="2265257"/>
            <a:ext cx="250863" cy="180274"/>
            <a:chOff x="3337655" y="2420492"/>
            <a:chExt cx="293370" cy="210820"/>
          </a:xfrm>
        </p:grpSpPr>
        <p:sp>
          <p:nvSpPr>
            <p:cNvPr id="46" name="object 46"/>
            <p:cNvSpPr/>
            <p:nvPr/>
          </p:nvSpPr>
          <p:spPr>
            <a:xfrm>
              <a:off x="3337655" y="2420492"/>
              <a:ext cx="123634" cy="21069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7" name="object 47"/>
            <p:cNvSpPr/>
            <p:nvPr/>
          </p:nvSpPr>
          <p:spPr>
            <a:xfrm>
              <a:off x="3496436" y="2483167"/>
              <a:ext cx="134302" cy="14801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3184246" y="2275765"/>
            <a:ext cx="389326" cy="169957"/>
            <a:chOff x="3723798" y="2432780"/>
            <a:chExt cx="455295" cy="198755"/>
          </a:xfrm>
        </p:grpSpPr>
        <p:sp>
          <p:nvSpPr>
            <p:cNvPr id="49" name="object 49"/>
            <p:cNvSpPr/>
            <p:nvPr/>
          </p:nvSpPr>
          <p:spPr>
            <a:xfrm>
              <a:off x="3723798" y="2432780"/>
              <a:ext cx="119062" cy="19840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0" name="object 50"/>
            <p:cNvSpPr/>
            <p:nvPr/>
          </p:nvSpPr>
          <p:spPr>
            <a:xfrm>
              <a:off x="3876389" y="2594609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0" y="24383"/>
                  </a:moveTo>
                  <a:lnTo>
                    <a:pt x="0" y="10667"/>
                  </a:lnTo>
                  <a:lnTo>
                    <a:pt x="1523" y="6095"/>
                  </a:lnTo>
                  <a:lnTo>
                    <a:pt x="3047" y="3047"/>
                  </a:lnTo>
                  <a:lnTo>
                    <a:pt x="9143" y="0"/>
                  </a:lnTo>
                  <a:lnTo>
                    <a:pt x="21431" y="0"/>
                  </a:lnTo>
                  <a:lnTo>
                    <a:pt x="26003" y="1523"/>
                  </a:lnTo>
                  <a:lnTo>
                    <a:pt x="29051" y="3047"/>
                  </a:lnTo>
                  <a:lnTo>
                    <a:pt x="30575" y="6095"/>
                  </a:lnTo>
                  <a:lnTo>
                    <a:pt x="32099" y="10667"/>
                  </a:lnTo>
                  <a:lnTo>
                    <a:pt x="32099" y="16763"/>
                  </a:lnTo>
                  <a:lnTo>
                    <a:pt x="32099" y="24383"/>
                  </a:lnTo>
                  <a:lnTo>
                    <a:pt x="30575" y="28955"/>
                  </a:lnTo>
                  <a:lnTo>
                    <a:pt x="29051" y="32003"/>
                  </a:lnTo>
                  <a:lnTo>
                    <a:pt x="26003" y="33527"/>
                  </a:lnTo>
                  <a:lnTo>
                    <a:pt x="21431" y="35051"/>
                  </a:lnTo>
                  <a:lnTo>
                    <a:pt x="9143" y="35051"/>
                  </a:lnTo>
                  <a:lnTo>
                    <a:pt x="3047" y="32003"/>
                  </a:lnTo>
                  <a:lnTo>
                    <a:pt x="1523" y="28955"/>
                  </a:lnTo>
                  <a:lnTo>
                    <a:pt x="0" y="24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1" name="object 51"/>
            <p:cNvSpPr/>
            <p:nvPr/>
          </p:nvSpPr>
          <p:spPr>
            <a:xfrm>
              <a:off x="3942016" y="2432780"/>
              <a:ext cx="172497" cy="19840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2" name="object 52"/>
            <p:cNvSpPr/>
            <p:nvPr/>
          </p:nvSpPr>
          <p:spPr>
            <a:xfrm>
              <a:off x="4146518" y="2594609"/>
              <a:ext cx="32384" cy="35560"/>
            </a:xfrm>
            <a:custGeom>
              <a:avLst/>
              <a:gdLst/>
              <a:ahLst/>
              <a:cxnLst/>
              <a:rect l="l" t="t" r="r" b="b"/>
              <a:pathLst>
                <a:path w="32385" h="35560">
                  <a:moveTo>
                    <a:pt x="0" y="24383"/>
                  </a:moveTo>
                  <a:lnTo>
                    <a:pt x="0" y="10667"/>
                  </a:lnTo>
                  <a:lnTo>
                    <a:pt x="1523" y="6095"/>
                  </a:lnTo>
                  <a:lnTo>
                    <a:pt x="3047" y="3047"/>
                  </a:lnTo>
                  <a:lnTo>
                    <a:pt x="9143" y="0"/>
                  </a:lnTo>
                  <a:lnTo>
                    <a:pt x="21431" y="0"/>
                  </a:lnTo>
                  <a:lnTo>
                    <a:pt x="26003" y="1523"/>
                  </a:lnTo>
                  <a:lnTo>
                    <a:pt x="29051" y="3047"/>
                  </a:lnTo>
                  <a:lnTo>
                    <a:pt x="30575" y="6095"/>
                  </a:lnTo>
                  <a:lnTo>
                    <a:pt x="32099" y="10667"/>
                  </a:lnTo>
                  <a:lnTo>
                    <a:pt x="32099" y="16763"/>
                  </a:lnTo>
                  <a:lnTo>
                    <a:pt x="32099" y="24383"/>
                  </a:lnTo>
                  <a:lnTo>
                    <a:pt x="30575" y="28955"/>
                  </a:lnTo>
                  <a:lnTo>
                    <a:pt x="29051" y="32003"/>
                  </a:lnTo>
                  <a:lnTo>
                    <a:pt x="26003" y="33527"/>
                  </a:lnTo>
                  <a:lnTo>
                    <a:pt x="21431" y="35051"/>
                  </a:lnTo>
                  <a:lnTo>
                    <a:pt x="9143" y="35051"/>
                  </a:lnTo>
                  <a:lnTo>
                    <a:pt x="3047" y="32003"/>
                  </a:lnTo>
                  <a:lnTo>
                    <a:pt x="1523" y="28955"/>
                  </a:lnTo>
                  <a:lnTo>
                    <a:pt x="0" y="24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3668378" y="2318851"/>
            <a:ext cx="680370" cy="127060"/>
            <a:chOff x="4289964" y="2483167"/>
            <a:chExt cx="795655" cy="148590"/>
          </a:xfrm>
        </p:grpSpPr>
        <p:sp>
          <p:nvSpPr>
            <p:cNvPr id="54" name="object 54"/>
            <p:cNvSpPr/>
            <p:nvPr/>
          </p:nvSpPr>
          <p:spPr>
            <a:xfrm>
              <a:off x="4289964" y="2483167"/>
              <a:ext cx="198405" cy="14649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5" name="object 55"/>
            <p:cNvSpPr/>
            <p:nvPr/>
          </p:nvSpPr>
          <p:spPr>
            <a:xfrm>
              <a:off x="4525041" y="2483289"/>
              <a:ext cx="123634" cy="14789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6" name="object 56"/>
            <p:cNvSpPr/>
            <p:nvPr/>
          </p:nvSpPr>
          <p:spPr>
            <a:xfrm>
              <a:off x="4685252" y="2483167"/>
              <a:ext cx="116014" cy="14649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7" name="object 57"/>
            <p:cNvSpPr/>
            <p:nvPr/>
          </p:nvSpPr>
          <p:spPr>
            <a:xfrm>
              <a:off x="4836318" y="2483167"/>
              <a:ext cx="134302" cy="14801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58" name="object 58"/>
            <p:cNvSpPr/>
            <p:nvPr/>
          </p:nvSpPr>
          <p:spPr>
            <a:xfrm>
              <a:off x="5007292" y="2483167"/>
              <a:ext cx="77819" cy="14649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59" name="object 59"/>
          <p:cNvSpPr/>
          <p:nvPr/>
        </p:nvSpPr>
        <p:spPr>
          <a:xfrm>
            <a:off x="4423979" y="2318955"/>
            <a:ext cx="105720" cy="12646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60" name="object 60"/>
          <p:cNvGrpSpPr/>
          <p:nvPr/>
        </p:nvGrpSpPr>
        <p:grpSpPr>
          <a:xfrm>
            <a:off x="4619782" y="2273158"/>
            <a:ext cx="465888" cy="172672"/>
            <a:chOff x="5402579" y="2429732"/>
            <a:chExt cx="544830" cy="201930"/>
          </a:xfrm>
        </p:grpSpPr>
        <p:sp>
          <p:nvSpPr>
            <p:cNvPr id="61" name="object 61"/>
            <p:cNvSpPr/>
            <p:nvPr/>
          </p:nvSpPr>
          <p:spPr>
            <a:xfrm>
              <a:off x="5402579" y="2483167"/>
              <a:ext cx="198405" cy="14649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2" name="object 62"/>
            <p:cNvSpPr/>
            <p:nvPr/>
          </p:nvSpPr>
          <p:spPr>
            <a:xfrm>
              <a:off x="5637561" y="2483167"/>
              <a:ext cx="109918" cy="14801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3" name="object 63"/>
            <p:cNvSpPr/>
            <p:nvPr/>
          </p:nvSpPr>
          <p:spPr>
            <a:xfrm>
              <a:off x="5790247" y="2429732"/>
              <a:ext cx="29209" cy="200025"/>
            </a:xfrm>
            <a:custGeom>
              <a:avLst/>
              <a:gdLst/>
              <a:ahLst/>
              <a:cxnLst/>
              <a:rect l="l" t="t" r="r" b="b"/>
              <a:pathLst>
                <a:path w="29210" h="200025">
                  <a:moveTo>
                    <a:pt x="25908" y="196881"/>
                  </a:moveTo>
                  <a:lnTo>
                    <a:pt x="25908" y="59531"/>
                  </a:lnTo>
                  <a:lnTo>
                    <a:pt x="27432" y="59531"/>
                  </a:lnTo>
                  <a:lnTo>
                    <a:pt x="27432" y="196881"/>
                  </a:lnTo>
                  <a:lnTo>
                    <a:pt x="25908" y="196881"/>
                  </a:lnTo>
                  <a:close/>
                </a:path>
                <a:path w="29210" h="200025">
                  <a:moveTo>
                    <a:pt x="3048" y="196881"/>
                  </a:moveTo>
                  <a:lnTo>
                    <a:pt x="3048" y="58007"/>
                  </a:lnTo>
                  <a:lnTo>
                    <a:pt x="4572" y="56483"/>
                  </a:lnTo>
                  <a:lnTo>
                    <a:pt x="24384" y="56483"/>
                  </a:lnTo>
                  <a:lnTo>
                    <a:pt x="25908" y="58007"/>
                  </a:lnTo>
                  <a:lnTo>
                    <a:pt x="25908" y="198405"/>
                  </a:lnTo>
                  <a:lnTo>
                    <a:pt x="21336" y="198405"/>
                  </a:lnTo>
                  <a:lnTo>
                    <a:pt x="18288" y="199929"/>
                  </a:lnTo>
                  <a:lnTo>
                    <a:pt x="10668" y="199929"/>
                  </a:lnTo>
                  <a:lnTo>
                    <a:pt x="9144" y="198405"/>
                  </a:lnTo>
                  <a:lnTo>
                    <a:pt x="4572" y="198405"/>
                  </a:lnTo>
                  <a:lnTo>
                    <a:pt x="3048" y="196881"/>
                  </a:lnTo>
                  <a:close/>
                </a:path>
                <a:path w="29210" h="200025">
                  <a:moveTo>
                    <a:pt x="0" y="24384"/>
                  </a:moveTo>
                  <a:lnTo>
                    <a:pt x="0" y="6096"/>
                  </a:lnTo>
                  <a:lnTo>
                    <a:pt x="3048" y="4572"/>
                  </a:lnTo>
                  <a:lnTo>
                    <a:pt x="4572" y="1524"/>
                  </a:lnTo>
                  <a:lnTo>
                    <a:pt x="9144" y="0"/>
                  </a:lnTo>
                  <a:lnTo>
                    <a:pt x="19812" y="0"/>
                  </a:lnTo>
                  <a:lnTo>
                    <a:pt x="24384" y="1524"/>
                  </a:lnTo>
                  <a:lnTo>
                    <a:pt x="28956" y="6096"/>
                  </a:lnTo>
                  <a:lnTo>
                    <a:pt x="28956" y="24384"/>
                  </a:lnTo>
                  <a:lnTo>
                    <a:pt x="24384" y="28956"/>
                  </a:lnTo>
                  <a:lnTo>
                    <a:pt x="19812" y="30480"/>
                  </a:lnTo>
                  <a:lnTo>
                    <a:pt x="9144" y="30480"/>
                  </a:lnTo>
                  <a:lnTo>
                    <a:pt x="4572" y="28956"/>
                  </a:lnTo>
                  <a:lnTo>
                    <a:pt x="0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4" name="object 64"/>
            <p:cNvSpPr/>
            <p:nvPr/>
          </p:nvSpPr>
          <p:spPr>
            <a:xfrm>
              <a:off x="5851207" y="2483167"/>
              <a:ext cx="96202" cy="14801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5163943" y="2273158"/>
            <a:ext cx="341000" cy="172672"/>
            <a:chOff x="6038945" y="2429732"/>
            <a:chExt cx="398780" cy="201930"/>
          </a:xfrm>
        </p:grpSpPr>
        <p:sp>
          <p:nvSpPr>
            <p:cNvPr id="66" name="object 66"/>
            <p:cNvSpPr/>
            <p:nvPr/>
          </p:nvSpPr>
          <p:spPr>
            <a:xfrm>
              <a:off x="6038945" y="2483167"/>
              <a:ext cx="94678" cy="148018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7" name="object 67"/>
            <p:cNvSpPr/>
            <p:nvPr/>
          </p:nvSpPr>
          <p:spPr>
            <a:xfrm>
              <a:off x="6165627" y="2429732"/>
              <a:ext cx="31115" cy="200025"/>
            </a:xfrm>
            <a:custGeom>
              <a:avLst/>
              <a:gdLst/>
              <a:ahLst/>
              <a:cxnLst/>
              <a:rect l="l" t="t" r="r" b="b"/>
              <a:pathLst>
                <a:path w="31114" h="200025">
                  <a:moveTo>
                    <a:pt x="3048" y="196881"/>
                  </a:moveTo>
                  <a:lnTo>
                    <a:pt x="3048" y="58007"/>
                  </a:lnTo>
                  <a:lnTo>
                    <a:pt x="4572" y="58007"/>
                  </a:lnTo>
                  <a:lnTo>
                    <a:pt x="6096" y="56483"/>
                  </a:lnTo>
                  <a:lnTo>
                    <a:pt x="25908" y="56483"/>
                  </a:lnTo>
                  <a:lnTo>
                    <a:pt x="25908" y="58007"/>
                  </a:lnTo>
                  <a:lnTo>
                    <a:pt x="27432" y="58007"/>
                  </a:lnTo>
                  <a:lnTo>
                    <a:pt x="27432" y="196881"/>
                  </a:lnTo>
                  <a:lnTo>
                    <a:pt x="25908" y="198405"/>
                  </a:lnTo>
                  <a:lnTo>
                    <a:pt x="21336" y="198405"/>
                  </a:lnTo>
                  <a:lnTo>
                    <a:pt x="19812" y="199929"/>
                  </a:lnTo>
                  <a:lnTo>
                    <a:pt x="10668" y="199929"/>
                  </a:lnTo>
                  <a:lnTo>
                    <a:pt x="9144" y="198405"/>
                  </a:lnTo>
                  <a:lnTo>
                    <a:pt x="4572" y="198405"/>
                  </a:lnTo>
                  <a:lnTo>
                    <a:pt x="4572" y="196881"/>
                  </a:lnTo>
                  <a:lnTo>
                    <a:pt x="3048" y="196881"/>
                  </a:lnTo>
                  <a:close/>
                </a:path>
                <a:path w="31114" h="200025">
                  <a:moveTo>
                    <a:pt x="0" y="21336"/>
                  </a:moveTo>
                  <a:lnTo>
                    <a:pt x="0" y="9144"/>
                  </a:lnTo>
                  <a:lnTo>
                    <a:pt x="1524" y="6096"/>
                  </a:lnTo>
                  <a:lnTo>
                    <a:pt x="6096" y="1524"/>
                  </a:lnTo>
                  <a:lnTo>
                    <a:pt x="9144" y="0"/>
                  </a:lnTo>
                  <a:lnTo>
                    <a:pt x="21336" y="0"/>
                  </a:lnTo>
                  <a:lnTo>
                    <a:pt x="25908" y="1524"/>
                  </a:lnTo>
                  <a:lnTo>
                    <a:pt x="27432" y="3048"/>
                  </a:lnTo>
                  <a:lnTo>
                    <a:pt x="28956" y="6096"/>
                  </a:lnTo>
                  <a:lnTo>
                    <a:pt x="30575" y="9144"/>
                  </a:lnTo>
                  <a:lnTo>
                    <a:pt x="30575" y="21336"/>
                  </a:lnTo>
                  <a:lnTo>
                    <a:pt x="28956" y="24384"/>
                  </a:lnTo>
                  <a:lnTo>
                    <a:pt x="27432" y="27432"/>
                  </a:lnTo>
                  <a:lnTo>
                    <a:pt x="21336" y="30480"/>
                  </a:lnTo>
                  <a:lnTo>
                    <a:pt x="9144" y="30480"/>
                  </a:lnTo>
                  <a:lnTo>
                    <a:pt x="3048" y="27432"/>
                  </a:lnTo>
                  <a:lnTo>
                    <a:pt x="0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68" name="object 68"/>
            <p:cNvSpPr/>
            <p:nvPr/>
          </p:nvSpPr>
          <p:spPr>
            <a:xfrm>
              <a:off x="6238875" y="2483167"/>
              <a:ext cx="198405" cy="14649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5543740" y="2265257"/>
            <a:ext cx="158011" cy="224799"/>
            <a:chOff x="6483096" y="2420492"/>
            <a:chExt cx="184785" cy="262890"/>
          </a:xfrm>
        </p:grpSpPr>
        <p:sp>
          <p:nvSpPr>
            <p:cNvPr id="70" name="object 70"/>
            <p:cNvSpPr/>
            <p:nvPr/>
          </p:nvSpPr>
          <p:spPr>
            <a:xfrm>
              <a:off x="6483096" y="2483167"/>
              <a:ext cx="123634" cy="199929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1" name="object 71"/>
            <p:cNvSpPr/>
            <p:nvPr/>
          </p:nvSpPr>
          <p:spPr>
            <a:xfrm>
              <a:off x="6643306" y="2420492"/>
              <a:ext cx="24765" cy="209550"/>
            </a:xfrm>
            <a:custGeom>
              <a:avLst/>
              <a:gdLst/>
              <a:ahLst/>
              <a:cxnLst/>
              <a:rect l="l" t="t" r="r" b="b"/>
              <a:pathLst>
                <a:path w="24765" h="209550">
                  <a:moveTo>
                    <a:pt x="0" y="206121"/>
                  </a:moveTo>
                  <a:lnTo>
                    <a:pt x="0" y="1524"/>
                  </a:lnTo>
                  <a:lnTo>
                    <a:pt x="3048" y="1524"/>
                  </a:lnTo>
                  <a:lnTo>
                    <a:pt x="4572" y="0"/>
                  </a:lnTo>
                  <a:lnTo>
                    <a:pt x="19812" y="0"/>
                  </a:lnTo>
                  <a:lnTo>
                    <a:pt x="21336" y="1524"/>
                  </a:lnTo>
                  <a:lnTo>
                    <a:pt x="22860" y="1524"/>
                  </a:lnTo>
                  <a:lnTo>
                    <a:pt x="24384" y="3048"/>
                  </a:lnTo>
                  <a:lnTo>
                    <a:pt x="24384" y="206121"/>
                  </a:lnTo>
                  <a:lnTo>
                    <a:pt x="22860" y="206121"/>
                  </a:lnTo>
                  <a:lnTo>
                    <a:pt x="22860" y="207645"/>
                  </a:lnTo>
                  <a:lnTo>
                    <a:pt x="18288" y="207645"/>
                  </a:lnTo>
                  <a:lnTo>
                    <a:pt x="16764" y="209169"/>
                  </a:lnTo>
                  <a:lnTo>
                    <a:pt x="7620" y="209169"/>
                  </a:lnTo>
                  <a:lnTo>
                    <a:pt x="6096" y="207645"/>
                  </a:lnTo>
                  <a:lnTo>
                    <a:pt x="1524" y="207645"/>
                  </a:lnTo>
                  <a:lnTo>
                    <a:pt x="0" y="2061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5732947" y="2318851"/>
            <a:ext cx="210138" cy="127060"/>
            <a:chOff x="6704362" y="2483167"/>
            <a:chExt cx="245745" cy="148590"/>
          </a:xfrm>
        </p:grpSpPr>
        <p:sp>
          <p:nvSpPr>
            <p:cNvPr id="73" name="object 73"/>
            <p:cNvSpPr/>
            <p:nvPr/>
          </p:nvSpPr>
          <p:spPr>
            <a:xfrm>
              <a:off x="6853904" y="2483167"/>
              <a:ext cx="96202" cy="148018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74" name="object 74"/>
            <p:cNvSpPr/>
            <p:nvPr/>
          </p:nvSpPr>
          <p:spPr>
            <a:xfrm>
              <a:off x="6704362" y="2483289"/>
              <a:ext cx="123634" cy="147896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75" name="object 75"/>
          <p:cNvSpPr/>
          <p:nvPr/>
        </p:nvSpPr>
        <p:spPr>
          <a:xfrm>
            <a:off x="850897" y="2820170"/>
            <a:ext cx="65240" cy="652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6" name="object 76"/>
          <p:cNvSpPr/>
          <p:nvPr/>
        </p:nvSpPr>
        <p:spPr>
          <a:xfrm>
            <a:off x="1152339" y="2766575"/>
            <a:ext cx="1349364" cy="22455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7" name="object 77"/>
          <p:cNvSpPr/>
          <p:nvPr/>
        </p:nvSpPr>
        <p:spPr>
          <a:xfrm>
            <a:off x="2574763" y="2820169"/>
            <a:ext cx="93992" cy="12657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78" name="object 78"/>
          <p:cNvGrpSpPr/>
          <p:nvPr/>
        </p:nvGrpSpPr>
        <p:grpSpPr>
          <a:xfrm>
            <a:off x="2765353" y="2774475"/>
            <a:ext cx="599464" cy="172672"/>
            <a:chOff x="3233927" y="3015995"/>
            <a:chExt cx="701040" cy="201930"/>
          </a:xfrm>
        </p:grpSpPr>
        <p:sp>
          <p:nvSpPr>
            <p:cNvPr id="79" name="object 79"/>
            <p:cNvSpPr/>
            <p:nvPr/>
          </p:nvSpPr>
          <p:spPr>
            <a:xfrm>
              <a:off x="3233927" y="3069431"/>
              <a:ext cx="199929" cy="146494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0" name="object 80"/>
            <p:cNvSpPr/>
            <p:nvPr/>
          </p:nvSpPr>
          <p:spPr>
            <a:xfrm>
              <a:off x="3468909" y="3069431"/>
              <a:ext cx="109918" cy="148018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1" name="object 81"/>
            <p:cNvSpPr/>
            <p:nvPr/>
          </p:nvSpPr>
          <p:spPr>
            <a:xfrm>
              <a:off x="3621500" y="3015995"/>
              <a:ext cx="31115" cy="200025"/>
            </a:xfrm>
            <a:custGeom>
              <a:avLst/>
              <a:gdLst/>
              <a:ahLst/>
              <a:cxnLst/>
              <a:rect l="l" t="t" r="r" b="b"/>
              <a:pathLst>
                <a:path w="31114" h="200025">
                  <a:moveTo>
                    <a:pt x="3048" y="196881"/>
                  </a:moveTo>
                  <a:lnTo>
                    <a:pt x="3048" y="58007"/>
                  </a:lnTo>
                  <a:lnTo>
                    <a:pt x="4667" y="58007"/>
                  </a:lnTo>
                  <a:lnTo>
                    <a:pt x="4667" y="56483"/>
                  </a:lnTo>
                  <a:lnTo>
                    <a:pt x="24479" y="56483"/>
                  </a:lnTo>
                  <a:lnTo>
                    <a:pt x="26003" y="58007"/>
                  </a:lnTo>
                  <a:lnTo>
                    <a:pt x="27527" y="58007"/>
                  </a:lnTo>
                  <a:lnTo>
                    <a:pt x="27527" y="196881"/>
                  </a:lnTo>
                  <a:lnTo>
                    <a:pt x="26003" y="196881"/>
                  </a:lnTo>
                  <a:lnTo>
                    <a:pt x="26003" y="198405"/>
                  </a:lnTo>
                  <a:lnTo>
                    <a:pt x="21431" y="198405"/>
                  </a:lnTo>
                  <a:lnTo>
                    <a:pt x="19907" y="199929"/>
                  </a:lnTo>
                  <a:lnTo>
                    <a:pt x="10763" y="199929"/>
                  </a:lnTo>
                  <a:lnTo>
                    <a:pt x="9239" y="198405"/>
                  </a:lnTo>
                  <a:lnTo>
                    <a:pt x="4667" y="198405"/>
                  </a:lnTo>
                  <a:lnTo>
                    <a:pt x="3048" y="196881"/>
                  </a:lnTo>
                  <a:close/>
                </a:path>
                <a:path w="31114" h="200025">
                  <a:moveTo>
                    <a:pt x="0" y="21336"/>
                  </a:moveTo>
                  <a:lnTo>
                    <a:pt x="0" y="9144"/>
                  </a:lnTo>
                  <a:lnTo>
                    <a:pt x="3048" y="3048"/>
                  </a:lnTo>
                  <a:lnTo>
                    <a:pt x="4667" y="1524"/>
                  </a:lnTo>
                  <a:lnTo>
                    <a:pt x="9239" y="0"/>
                  </a:lnTo>
                  <a:lnTo>
                    <a:pt x="21431" y="0"/>
                  </a:lnTo>
                  <a:lnTo>
                    <a:pt x="27527" y="3048"/>
                  </a:lnTo>
                  <a:lnTo>
                    <a:pt x="30575" y="9144"/>
                  </a:lnTo>
                  <a:lnTo>
                    <a:pt x="30575" y="21336"/>
                  </a:lnTo>
                  <a:lnTo>
                    <a:pt x="27527" y="27432"/>
                  </a:lnTo>
                  <a:lnTo>
                    <a:pt x="21431" y="30480"/>
                  </a:lnTo>
                  <a:lnTo>
                    <a:pt x="9239" y="30480"/>
                  </a:lnTo>
                  <a:lnTo>
                    <a:pt x="4667" y="28956"/>
                  </a:lnTo>
                  <a:lnTo>
                    <a:pt x="3048" y="27432"/>
                  </a:lnTo>
                  <a:lnTo>
                    <a:pt x="0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2" name="object 82"/>
            <p:cNvSpPr/>
            <p:nvPr/>
          </p:nvSpPr>
          <p:spPr>
            <a:xfrm>
              <a:off x="3685603" y="3069431"/>
              <a:ext cx="134302" cy="148018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3" name="object 83"/>
            <p:cNvSpPr/>
            <p:nvPr/>
          </p:nvSpPr>
          <p:spPr>
            <a:xfrm>
              <a:off x="3855053" y="3069431"/>
              <a:ext cx="79343" cy="146494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3445208" y="2820169"/>
            <a:ext cx="223170" cy="171043"/>
            <a:chOff x="4028979" y="3069431"/>
            <a:chExt cx="260985" cy="200025"/>
          </a:xfrm>
        </p:grpSpPr>
        <p:sp>
          <p:nvSpPr>
            <p:cNvPr id="85" name="object 85"/>
            <p:cNvSpPr/>
            <p:nvPr/>
          </p:nvSpPr>
          <p:spPr>
            <a:xfrm>
              <a:off x="4028979" y="3069431"/>
              <a:ext cx="123634" cy="199929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6" name="object 86"/>
            <p:cNvSpPr/>
            <p:nvPr/>
          </p:nvSpPr>
          <p:spPr>
            <a:xfrm>
              <a:off x="4180141" y="3069431"/>
              <a:ext cx="109823" cy="148018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87" name="object 87"/>
          <p:cNvGrpSpPr/>
          <p:nvPr/>
        </p:nvGrpSpPr>
        <p:grpSpPr>
          <a:xfrm>
            <a:off x="3707555" y="2791417"/>
            <a:ext cx="274211" cy="155839"/>
            <a:chOff x="4335779" y="3035807"/>
            <a:chExt cx="320675" cy="182245"/>
          </a:xfrm>
        </p:grpSpPr>
        <p:sp>
          <p:nvSpPr>
            <p:cNvPr id="88" name="object 88"/>
            <p:cNvSpPr/>
            <p:nvPr/>
          </p:nvSpPr>
          <p:spPr>
            <a:xfrm>
              <a:off x="4335779" y="3035807"/>
              <a:ext cx="175545" cy="181641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89" name="object 89"/>
            <p:cNvSpPr/>
            <p:nvPr/>
          </p:nvSpPr>
          <p:spPr>
            <a:xfrm>
              <a:off x="4532661" y="3069500"/>
              <a:ext cx="123634" cy="147949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4065116" y="2766575"/>
            <a:ext cx="354031" cy="180274"/>
            <a:chOff x="4753927" y="3006756"/>
            <a:chExt cx="414020" cy="210820"/>
          </a:xfrm>
        </p:grpSpPr>
        <p:sp>
          <p:nvSpPr>
            <p:cNvPr id="91" name="object 91"/>
            <p:cNvSpPr/>
            <p:nvPr/>
          </p:nvSpPr>
          <p:spPr>
            <a:xfrm>
              <a:off x="4912709" y="3069431"/>
              <a:ext cx="134302" cy="148018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92" name="object 92"/>
            <p:cNvSpPr/>
            <p:nvPr/>
          </p:nvSpPr>
          <p:spPr>
            <a:xfrm>
              <a:off x="4753927" y="3006756"/>
              <a:ext cx="122110" cy="210693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93" name="object 93"/>
            <p:cNvSpPr/>
            <p:nvPr/>
          </p:nvSpPr>
          <p:spPr>
            <a:xfrm>
              <a:off x="5072919" y="3069431"/>
              <a:ext cx="94583" cy="148018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94" name="object 94"/>
          <p:cNvSpPr/>
          <p:nvPr/>
        </p:nvSpPr>
        <p:spPr>
          <a:xfrm>
            <a:off x="4498425" y="2774476"/>
            <a:ext cx="829964" cy="216654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5" name="object 95"/>
          <p:cNvSpPr/>
          <p:nvPr/>
        </p:nvSpPr>
        <p:spPr>
          <a:xfrm>
            <a:off x="5409268" y="2766576"/>
            <a:ext cx="105720" cy="180165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6" name="object 96"/>
          <p:cNvSpPr/>
          <p:nvPr/>
        </p:nvSpPr>
        <p:spPr>
          <a:xfrm>
            <a:off x="5739461" y="2777083"/>
            <a:ext cx="101811" cy="16965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7" name="object 97"/>
          <p:cNvSpPr/>
          <p:nvPr/>
        </p:nvSpPr>
        <p:spPr>
          <a:xfrm>
            <a:off x="5546347" y="2820169"/>
            <a:ext cx="113539" cy="12657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8" name="object 98"/>
          <p:cNvSpPr/>
          <p:nvPr/>
        </p:nvSpPr>
        <p:spPr>
          <a:xfrm>
            <a:off x="5863428" y="2777083"/>
            <a:ext cx="147503" cy="16965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99" name="object 99"/>
          <p:cNvGrpSpPr/>
          <p:nvPr/>
        </p:nvGrpSpPr>
        <p:grpSpPr>
          <a:xfrm>
            <a:off x="6093113" y="2820169"/>
            <a:ext cx="308420" cy="127060"/>
            <a:chOff x="7125557" y="3069431"/>
            <a:chExt cx="360680" cy="148590"/>
          </a:xfrm>
        </p:grpSpPr>
        <p:sp>
          <p:nvSpPr>
            <p:cNvPr id="100" name="object 100"/>
            <p:cNvSpPr/>
            <p:nvPr/>
          </p:nvSpPr>
          <p:spPr>
            <a:xfrm>
              <a:off x="7125557" y="3069553"/>
              <a:ext cx="123634" cy="147896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285863" y="3069431"/>
              <a:ext cx="199929" cy="146494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02" name="object 102"/>
          <p:cNvSpPr/>
          <p:nvPr/>
        </p:nvSpPr>
        <p:spPr>
          <a:xfrm>
            <a:off x="6497670" y="2820169"/>
            <a:ext cx="1015342" cy="17096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03" name="object 103"/>
          <p:cNvGrpSpPr/>
          <p:nvPr/>
        </p:nvGrpSpPr>
        <p:grpSpPr>
          <a:xfrm>
            <a:off x="7593891" y="2766575"/>
            <a:ext cx="242718" cy="180274"/>
            <a:chOff x="8880633" y="3006756"/>
            <a:chExt cx="283845" cy="210820"/>
          </a:xfrm>
        </p:grpSpPr>
        <p:sp>
          <p:nvSpPr>
            <p:cNvPr id="104" name="object 104"/>
            <p:cNvSpPr/>
            <p:nvPr/>
          </p:nvSpPr>
          <p:spPr>
            <a:xfrm>
              <a:off x="8880633" y="3006756"/>
              <a:ext cx="123634" cy="210693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040939" y="3069553"/>
              <a:ext cx="123539" cy="147896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06" name="object 106"/>
          <p:cNvSpPr/>
          <p:nvPr/>
        </p:nvSpPr>
        <p:spPr>
          <a:xfrm>
            <a:off x="1149733" y="3078607"/>
            <a:ext cx="862625" cy="181468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7" name="object 107"/>
          <p:cNvSpPr/>
          <p:nvPr/>
        </p:nvSpPr>
        <p:spPr>
          <a:xfrm>
            <a:off x="850897" y="3634739"/>
            <a:ext cx="65240" cy="6532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8" name="object 108"/>
          <p:cNvSpPr/>
          <p:nvPr/>
        </p:nvSpPr>
        <p:spPr>
          <a:xfrm>
            <a:off x="1152339" y="3579925"/>
            <a:ext cx="889992" cy="181468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09" name="object 109"/>
          <p:cNvGrpSpPr/>
          <p:nvPr/>
        </p:nvGrpSpPr>
        <p:grpSpPr>
          <a:xfrm>
            <a:off x="2131111" y="3586440"/>
            <a:ext cx="368149" cy="175386"/>
            <a:chOff x="2492216" y="3965543"/>
            <a:chExt cx="430530" cy="205104"/>
          </a:xfrm>
        </p:grpSpPr>
        <p:sp>
          <p:nvSpPr>
            <p:cNvPr id="110" name="object 110"/>
            <p:cNvSpPr/>
            <p:nvPr/>
          </p:nvSpPr>
          <p:spPr>
            <a:xfrm>
              <a:off x="2492216" y="4022026"/>
              <a:ext cx="115919" cy="146589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643282" y="3965543"/>
              <a:ext cx="109918" cy="204597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789777" y="4022026"/>
              <a:ext cx="132778" cy="148113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113" name="object 113"/>
          <p:cNvGrpSpPr/>
          <p:nvPr/>
        </p:nvGrpSpPr>
        <p:grpSpPr>
          <a:xfrm>
            <a:off x="2573461" y="3606070"/>
            <a:ext cx="399642" cy="155839"/>
            <a:chOff x="3009519" y="3988498"/>
            <a:chExt cx="467359" cy="182245"/>
          </a:xfrm>
        </p:grpSpPr>
        <p:sp>
          <p:nvSpPr>
            <p:cNvPr id="114" name="object 114"/>
            <p:cNvSpPr/>
            <p:nvPr/>
          </p:nvSpPr>
          <p:spPr>
            <a:xfrm>
              <a:off x="3009519" y="3988498"/>
              <a:ext cx="87058" cy="181641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117913" y="4022026"/>
              <a:ext cx="122110" cy="148113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278124" y="4022026"/>
              <a:ext cx="198405" cy="146589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17" name="object 117"/>
          <p:cNvSpPr/>
          <p:nvPr/>
        </p:nvSpPr>
        <p:spPr>
          <a:xfrm>
            <a:off x="3061584" y="3634740"/>
            <a:ext cx="685148" cy="126652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18" name="object 118"/>
          <p:cNvGrpSpPr/>
          <p:nvPr/>
        </p:nvGrpSpPr>
        <p:grpSpPr>
          <a:xfrm>
            <a:off x="3826307" y="3582531"/>
            <a:ext cx="613582" cy="179188"/>
            <a:chOff x="4474654" y="3960971"/>
            <a:chExt cx="717550" cy="209550"/>
          </a:xfrm>
        </p:grpSpPr>
        <p:sp>
          <p:nvSpPr>
            <p:cNvPr id="119" name="object 119"/>
            <p:cNvSpPr/>
            <p:nvPr/>
          </p:nvSpPr>
          <p:spPr>
            <a:xfrm>
              <a:off x="4474654" y="3960971"/>
              <a:ext cx="123634" cy="209169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641056" y="3970115"/>
              <a:ext cx="30480" cy="198755"/>
            </a:xfrm>
            <a:custGeom>
              <a:avLst/>
              <a:gdLst/>
              <a:ahLst/>
              <a:cxnLst/>
              <a:rect l="l" t="t" r="r" b="b"/>
              <a:pathLst>
                <a:path w="30479" h="198754">
                  <a:moveTo>
                    <a:pt x="3048" y="195453"/>
                  </a:moveTo>
                  <a:lnTo>
                    <a:pt x="3048" y="58102"/>
                  </a:lnTo>
                  <a:lnTo>
                    <a:pt x="4572" y="56483"/>
                  </a:lnTo>
                  <a:lnTo>
                    <a:pt x="6096" y="56483"/>
                  </a:lnTo>
                  <a:lnTo>
                    <a:pt x="6096" y="54959"/>
                  </a:lnTo>
                  <a:lnTo>
                    <a:pt x="24384" y="54959"/>
                  </a:lnTo>
                  <a:lnTo>
                    <a:pt x="24384" y="56483"/>
                  </a:lnTo>
                  <a:lnTo>
                    <a:pt x="25908" y="56483"/>
                  </a:lnTo>
                  <a:lnTo>
                    <a:pt x="27432" y="58102"/>
                  </a:lnTo>
                  <a:lnTo>
                    <a:pt x="27432" y="195453"/>
                  </a:lnTo>
                  <a:lnTo>
                    <a:pt x="25908" y="195453"/>
                  </a:lnTo>
                  <a:lnTo>
                    <a:pt x="25908" y="196977"/>
                  </a:lnTo>
                  <a:lnTo>
                    <a:pt x="22860" y="196977"/>
                  </a:lnTo>
                  <a:lnTo>
                    <a:pt x="21336" y="198501"/>
                  </a:lnTo>
                  <a:lnTo>
                    <a:pt x="9144" y="198501"/>
                  </a:lnTo>
                  <a:lnTo>
                    <a:pt x="7620" y="196977"/>
                  </a:lnTo>
                  <a:lnTo>
                    <a:pt x="4572" y="196977"/>
                  </a:lnTo>
                  <a:lnTo>
                    <a:pt x="4572" y="195453"/>
                  </a:lnTo>
                  <a:lnTo>
                    <a:pt x="3048" y="195453"/>
                  </a:lnTo>
                  <a:close/>
                </a:path>
                <a:path w="30479" h="198754">
                  <a:moveTo>
                    <a:pt x="0" y="19907"/>
                  </a:moveTo>
                  <a:lnTo>
                    <a:pt x="0" y="9239"/>
                  </a:lnTo>
                  <a:lnTo>
                    <a:pt x="1524" y="4667"/>
                  </a:lnTo>
                  <a:lnTo>
                    <a:pt x="3048" y="3048"/>
                  </a:lnTo>
                  <a:lnTo>
                    <a:pt x="6096" y="0"/>
                  </a:lnTo>
                  <a:lnTo>
                    <a:pt x="24384" y="0"/>
                  </a:lnTo>
                  <a:lnTo>
                    <a:pt x="27432" y="3048"/>
                  </a:lnTo>
                  <a:lnTo>
                    <a:pt x="28956" y="4667"/>
                  </a:lnTo>
                  <a:lnTo>
                    <a:pt x="30480" y="7715"/>
                  </a:lnTo>
                  <a:lnTo>
                    <a:pt x="30480" y="19907"/>
                  </a:lnTo>
                  <a:lnTo>
                    <a:pt x="27432" y="26003"/>
                  </a:lnTo>
                  <a:lnTo>
                    <a:pt x="21336" y="29051"/>
                  </a:lnTo>
                  <a:lnTo>
                    <a:pt x="9144" y="29051"/>
                  </a:lnTo>
                  <a:lnTo>
                    <a:pt x="3048" y="26003"/>
                  </a:lnTo>
                  <a:lnTo>
                    <a:pt x="1524" y="24479"/>
                  </a:lnTo>
                  <a:lnTo>
                    <a:pt x="0" y="19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714303" y="4022026"/>
              <a:ext cx="216693" cy="148113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950809" y="3988498"/>
              <a:ext cx="86963" cy="181641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057679" y="4022026"/>
              <a:ext cx="134302" cy="148113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124" name="object 124"/>
          <p:cNvGrpSpPr/>
          <p:nvPr/>
        </p:nvGrpSpPr>
        <p:grpSpPr>
          <a:xfrm>
            <a:off x="4521881" y="3634740"/>
            <a:ext cx="238917" cy="127060"/>
            <a:chOff x="5288089" y="4022026"/>
            <a:chExt cx="279400" cy="148590"/>
          </a:xfrm>
        </p:grpSpPr>
        <p:sp>
          <p:nvSpPr>
            <p:cNvPr id="125" name="object 125"/>
            <p:cNvSpPr/>
            <p:nvPr/>
          </p:nvSpPr>
          <p:spPr>
            <a:xfrm>
              <a:off x="5288089" y="4022026"/>
              <a:ext cx="109918" cy="148113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433060" y="4022026"/>
              <a:ext cx="134302" cy="148113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27" name="object 127"/>
          <p:cNvSpPr/>
          <p:nvPr/>
        </p:nvSpPr>
        <p:spPr>
          <a:xfrm>
            <a:off x="4849469" y="3581228"/>
            <a:ext cx="981378" cy="180165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8" name="object 128"/>
          <p:cNvSpPr/>
          <p:nvPr/>
        </p:nvSpPr>
        <p:spPr>
          <a:xfrm>
            <a:off x="850897" y="4136140"/>
            <a:ext cx="65240" cy="65240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9" name="object 129"/>
          <p:cNvSpPr/>
          <p:nvPr/>
        </p:nvSpPr>
        <p:spPr>
          <a:xfrm>
            <a:off x="1135398" y="4081242"/>
            <a:ext cx="1037415" cy="225858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30" name="object 130"/>
          <p:cNvGrpSpPr/>
          <p:nvPr/>
        </p:nvGrpSpPr>
        <p:grpSpPr>
          <a:xfrm>
            <a:off x="2269411" y="4137361"/>
            <a:ext cx="223170" cy="169957"/>
            <a:chOff x="2653950" y="4609814"/>
            <a:chExt cx="260985" cy="198755"/>
          </a:xfrm>
        </p:grpSpPr>
        <p:sp>
          <p:nvSpPr>
            <p:cNvPr id="131" name="object 131"/>
            <p:cNvSpPr/>
            <p:nvPr/>
          </p:nvSpPr>
          <p:spPr>
            <a:xfrm>
              <a:off x="2653950" y="4609814"/>
              <a:ext cx="123634" cy="198501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805017" y="4609814"/>
              <a:ext cx="109918" cy="146589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33" name="object 133"/>
          <p:cNvSpPr/>
          <p:nvPr/>
        </p:nvSpPr>
        <p:spPr>
          <a:xfrm>
            <a:off x="2531759" y="4137362"/>
            <a:ext cx="172264" cy="125349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4" name="object 134"/>
          <p:cNvSpPr/>
          <p:nvPr/>
        </p:nvSpPr>
        <p:spPr>
          <a:xfrm>
            <a:off x="2791418" y="4091668"/>
            <a:ext cx="891377" cy="171043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35" name="object 135"/>
          <p:cNvGrpSpPr/>
          <p:nvPr/>
        </p:nvGrpSpPr>
        <p:grpSpPr>
          <a:xfrm>
            <a:off x="3762371" y="4083848"/>
            <a:ext cx="242718" cy="179188"/>
            <a:chOff x="4399883" y="4547234"/>
            <a:chExt cx="283845" cy="209550"/>
          </a:xfrm>
        </p:grpSpPr>
        <p:sp>
          <p:nvSpPr>
            <p:cNvPr id="136" name="object 136"/>
            <p:cNvSpPr/>
            <p:nvPr/>
          </p:nvSpPr>
          <p:spPr>
            <a:xfrm>
              <a:off x="4399883" y="4547234"/>
              <a:ext cx="123634" cy="209169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560093" y="4609926"/>
              <a:ext cx="123634" cy="146477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38" name="object 138"/>
          <p:cNvSpPr/>
          <p:nvPr/>
        </p:nvSpPr>
        <p:spPr>
          <a:xfrm>
            <a:off x="4096474" y="4107388"/>
            <a:ext cx="1595991" cy="199713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39" name="object 139"/>
          <p:cNvGrpSpPr/>
          <p:nvPr/>
        </p:nvGrpSpPr>
        <p:grpSpPr>
          <a:xfrm>
            <a:off x="5781245" y="4137361"/>
            <a:ext cx="223170" cy="169957"/>
            <a:chOff x="6760844" y="4609814"/>
            <a:chExt cx="260985" cy="198755"/>
          </a:xfrm>
        </p:grpSpPr>
        <p:sp>
          <p:nvSpPr>
            <p:cNvPr id="140" name="object 140"/>
            <p:cNvSpPr/>
            <p:nvPr/>
          </p:nvSpPr>
          <p:spPr>
            <a:xfrm>
              <a:off x="6760844" y="4609814"/>
              <a:ext cx="123634" cy="198501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911911" y="4609814"/>
              <a:ext cx="109918" cy="146589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42" name="object 142"/>
          <p:cNvSpPr/>
          <p:nvPr/>
        </p:nvSpPr>
        <p:spPr>
          <a:xfrm>
            <a:off x="6043511" y="4137362"/>
            <a:ext cx="172264" cy="125349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43" name="object 143"/>
          <p:cNvGrpSpPr/>
          <p:nvPr/>
        </p:nvGrpSpPr>
        <p:grpSpPr>
          <a:xfrm>
            <a:off x="6254952" y="4082545"/>
            <a:ext cx="356746" cy="180274"/>
            <a:chOff x="7314818" y="4545710"/>
            <a:chExt cx="417195" cy="210820"/>
          </a:xfrm>
        </p:grpSpPr>
        <p:sp>
          <p:nvSpPr>
            <p:cNvPr id="144" name="object 144"/>
            <p:cNvSpPr/>
            <p:nvPr/>
          </p:nvSpPr>
          <p:spPr>
            <a:xfrm>
              <a:off x="7314818" y="4545710"/>
              <a:ext cx="24765" cy="209550"/>
            </a:xfrm>
            <a:custGeom>
              <a:avLst/>
              <a:gdLst/>
              <a:ahLst/>
              <a:cxnLst/>
              <a:rect l="l" t="t" r="r" b="b"/>
              <a:pathLst>
                <a:path w="24765" h="209550">
                  <a:moveTo>
                    <a:pt x="22860" y="206121"/>
                  </a:moveTo>
                  <a:lnTo>
                    <a:pt x="22860" y="3048"/>
                  </a:lnTo>
                  <a:lnTo>
                    <a:pt x="24384" y="3048"/>
                  </a:lnTo>
                  <a:lnTo>
                    <a:pt x="24384" y="206121"/>
                  </a:lnTo>
                  <a:lnTo>
                    <a:pt x="22860" y="206121"/>
                  </a:lnTo>
                  <a:close/>
                </a:path>
                <a:path w="24765" h="209550">
                  <a:moveTo>
                    <a:pt x="0" y="207645"/>
                  </a:moveTo>
                  <a:lnTo>
                    <a:pt x="0" y="3048"/>
                  </a:lnTo>
                  <a:lnTo>
                    <a:pt x="1524" y="1524"/>
                  </a:lnTo>
                  <a:lnTo>
                    <a:pt x="4572" y="1524"/>
                  </a:lnTo>
                  <a:lnTo>
                    <a:pt x="6096" y="0"/>
                  </a:lnTo>
                  <a:lnTo>
                    <a:pt x="18288" y="0"/>
                  </a:lnTo>
                  <a:lnTo>
                    <a:pt x="19812" y="1524"/>
                  </a:lnTo>
                  <a:lnTo>
                    <a:pt x="22860" y="1524"/>
                  </a:lnTo>
                  <a:lnTo>
                    <a:pt x="22860" y="207645"/>
                  </a:lnTo>
                  <a:lnTo>
                    <a:pt x="19812" y="207645"/>
                  </a:lnTo>
                  <a:lnTo>
                    <a:pt x="19812" y="209169"/>
                  </a:lnTo>
                  <a:lnTo>
                    <a:pt x="4572" y="209169"/>
                  </a:lnTo>
                  <a:lnTo>
                    <a:pt x="3048" y="207645"/>
                  </a:lnTo>
                  <a:lnTo>
                    <a:pt x="0" y="2076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375873" y="4609927"/>
              <a:ext cx="123634" cy="146476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536179" y="4545710"/>
              <a:ext cx="24765" cy="209550"/>
            </a:xfrm>
            <a:custGeom>
              <a:avLst/>
              <a:gdLst/>
              <a:ahLst/>
              <a:cxnLst/>
              <a:rect l="l" t="t" r="r" b="b"/>
              <a:pathLst>
                <a:path w="24765" h="209550">
                  <a:moveTo>
                    <a:pt x="0" y="206121"/>
                  </a:moveTo>
                  <a:lnTo>
                    <a:pt x="0" y="3048"/>
                  </a:lnTo>
                  <a:lnTo>
                    <a:pt x="1524" y="3048"/>
                  </a:lnTo>
                  <a:lnTo>
                    <a:pt x="1524" y="1524"/>
                  </a:lnTo>
                  <a:lnTo>
                    <a:pt x="4572" y="1524"/>
                  </a:lnTo>
                  <a:lnTo>
                    <a:pt x="6096" y="0"/>
                  </a:lnTo>
                  <a:lnTo>
                    <a:pt x="18288" y="0"/>
                  </a:lnTo>
                  <a:lnTo>
                    <a:pt x="19812" y="1524"/>
                  </a:lnTo>
                  <a:lnTo>
                    <a:pt x="22860" y="1524"/>
                  </a:lnTo>
                  <a:lnTo>
                    <a:pt x="24384" y="3048"/>
                  </a:lnTo>
                  <a:lnTo>
                    <a:pt x="24384" y="207645"/>
                  </a:lnTo>
                  <a:lnTo>
                    <a:pt x="21336" y="207645"/>
                  </a:lnTo>
                  <a:lnTo>
                    <a:pt x="19812" y="209169"/>
                  </a:lnTo>
                  <a:lnTo>
                    <a:pt x="4572" y="209169"/>
                  </a:lnTo>
                  <a:lnTo>
                    <a:pt x="3048" y="207645"/>
                  </a:lnTo>
                  <a:lnTo>
                    <a:pt x="1524" y="207645"/>
                  </a:lnTo>
                  <a:lnTo>
                    <a:pt x="0" y="2061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597139" y="4609814"/>
              <a:ext cx="134302" cy="146589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148" name="object 148"/>
          <p:cNvGrpSpPr/>
          <p:nvPr/>
        </p:nvGrpSpPr>
        <p:grpSpPr>
          <a:xfrm>
            <a:off x="6690866" y="4137362"/>
            <a:ext cx="245433" cy="125431"/>
            <a:chOff x="7824596" y="4609814"/>
            <a:chExt cx="287020" cy="146685"/>
          </a:xfrm>
        </p:grpSpPr>
        <p:sp>
          <p:nvSpPr>
            <p:cNvPr id="149" name="object 149"/>
            <p:cNvSpPr/>
            <p:nvPr/>
          </p:nvSpPr>
          <p:spPr>
            <a:xfrm>
              <a:off x="7824596" y="4609814"/>
              <a:ext cx="134302" cy="146589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995475" y="4611338"/>
              <a:ext cx="116014" cy="145065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51" name="object 151"/>
          <p:cNvSpPr/>
          <p:nvPr/>
        </p:nvSpPr>
        <p:spPr>
          <a:xfrm>
            <a:off x="7024889" y="4081243"/>
            <a:ext cx="1121063" cy="181468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2" name="object 152"/>
          <p:cNvSpPr/>
          <p:nvPr/>
        </p:nvSpPr>
        <p:spPr>
          <a:xfrm>
            <a:off x="850897" y="4638680"/>
            <a:ext cx="65240" cy="64018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3" name="object 153"/>
          <p:cNvSpPr/>
          <p:nvPr/>
        </p:nvSpPr>
        <p:spPr>
          <a:xfrm>
            <a:off x="1152340" y="4583864"/>
            <a:ext cx="978772" cy="224554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4" name="object 154"/>
          <p:cNvSpPr/>
          <p:nvPr/>
        </p:nvSpPr>
        <p:spPr>
          <a:xfrm>
            <a:off x="1227599" y="5060258"/>
            <a:ext cx="146065" cy="19548"/>
          </a:xfrm>
          <a:custGeom>
            <a:avLst/>
            <a:gdLst/>
            <a:ahLst/>
            <a:cxnLst/>
            <a:rect l="l" t="t" r="r" b="b"/>
            <a:pathLst>
              <a:path w="170815" h="22860">
                <a:moveTo>
                  <a:pt x="0" y="22860"/>
                </a:moveTo>
                <a:lnTo>
                  <a:pt x="0" y="0"/>
                </a:lnTo>
                <a:lnTo>
                  <a:pt x="170688" y="0"/>
                </a:lnTo>
                <a:lnTo>
                  <a:pt x="170688" y="22860"/>
                </a:lnTo>
                <a:lnTo>
                  <a:pt x="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55" name="object 155"/>
          <p:cNvGrpSpPr/>
          <p:nvPr/>
        </p:nvGrpSpPr>
        <p:grpSpPr>
          <a:xfrm>
            <a:off x="1491656" y="4971642"/>
            <a:ext cx="660822" cy="167242"/>
            <a:chOff x="1744408" y="5585459"/>
            <a:chExt cx="772795" cy="195580"/>
          </a:xfrm>
        </p:grpSpPr>
        <p:sp>
          <p:nvSpPr>
            <p:cNvPr id="156" name="object 156"/>
            <p:cNvSpPr/>
            <p:nvPr/>
          </p:nvSpPr>
          <p:spPr>
            <a:xfrm>
              <a:off x="1744408" y="5586983"/>
              <a:ext cx="225837" cy="193833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011489" y="5585459"/>
              <a:ext cx="40005" cy="195580"/>
            </a:xfrm>
            <a:custGeom>
              <a:avLst/>
              <a:gdLst/>
              <a:ahLst/>
              <a:cxnLst/>
              <a:rect l="l" t="t" r="r" b="b"/>
              <a:pathLst>
                <a:path w="40005" h="195579">
                  <a:moveTo>
                    <a:pt x="0" y="190785"/>
                  </a:moveTo>
                  <a:lnTo>
                    <a:pt x="0" y="4572"/>
                  </a:lnTo>
                  <a:lnTo>
                    <a:pt x="1524" y="4572"/>
                  </a:lnTo>
                  <a:lnTo>
                    <a:pt x="1524" y="3048"/>
                  </a:lnTo>
                  <a:lnTo>
                    <a:pt x="3048" y="3048"/>
                  </a:lnTo>
                  <a:lnTo>
                    <a:pt x="4572" y="1524"/>
                  </a:lnTo>
                  <a:lnTo>
                    <a:pt x="10668" y="1524"/>
                  </a:lnTo>
                  <a:lnTo>
                    <a:pt x="13716" y="0"/>
                  </a:lnTo>
                  <a:lnTo>
                    <a:pt x="27432" y="0"/>
                  </a:lnTo>
                  <a:lnTo>
                    <a:pt x="28956" y="1524"/>
                  </a:lnTo>
                  <a:lnTo>
                    <a:pt x="35052" y="1524"/>
                  </a:lnTo>
                  <a:lnTo>
                    <a:pt x="36576" y="3048"/>
                  </a:lnTo>
                  <a:lnTo>
                    <a:pt x="38100" y="3048"/>
                  </a:lnTo>
                  <a:lnTo>
                    <a:pt x="38100" y="4572"/>
                  </a:lnTo>
                  <a:lnTo>
                    <a:pt x="39624" y="4572"/>
                  </a:lnTo>
                  <a:lnTo>
                    <a:pt x="39624" y="190785"/>
                  </a:lnTo>
                  <a:lnTo>
                    <a:pt x="38100" y="192309"/>
                  </a:lnTo>
                  <a:lnTo>
                    <a:pt x="36576" y="192309"/>
                  </a:lnTo>
                  <a:lnTo>
                    <a:pt x="35052" y="193833"/>
                  </a:lnTo>
                  <a:lnTo>
                    <a:pt x="32004" y="193833"/>
                  </a:lnTo>
                  <a:lnTo>
                    <a:pt x="28956" y="195357"/>
                  </a:lnTo>
                  <a:lnTo>
                    <a:pt x="10668" y="195357"/>
                  </a:lnTo>
                  <a:lnTo>
                    <a:pt x="7620" y="193833"/>
                  </a:lnTo>
                  <a:lnTo>
                    <a:pt x="3048" y="193833"/>
                  </a:lnTo>
                  <a:lnTo>
                    <a:pt x="0" y="1907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2093880" y="5586983"/>
              <a:ext cx="158686" cy="193833"/>
            </a:xfrm>
            <a:prstGeom prst="rect">
              <a:avLst/>
            </a:prstGeom>
            <a:blipFill>
              <a:blip r:embed="rId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59" name="object 159"/>
            <p:cNvSpPr/>
            <p:nvPr/>
          </p:nvSpPr>
          <p:spPr>
            <a:xfrm>
              <a:off x="2293810" y="5585459"/>
              <a:ext cx="40005" cy="195580"/>
            </a:xfrm>
            <a:custGeom>
              <a:avLst/>
              <a:gdLst/>
              <a:ahLst/>
              <a:cxnLst/>
              <a:rect l="l" t="t" r="r" b="b"/>
              <a:pathLst>
                <a:path w="40005" h="195579">
                  <a:moveTo>
                    <a:pt x="1524" y="192309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4572" y="1524"/>
                  </a:lnTo>
                  <a:lnTo>
                    <a:pt x="10668" y="1524"/>
                  </a:lnTo>
                  <a:lnTo>
                    <a:pt x="13716" y="0"/>
                  </a:lnTo>
                  <a:lnTo>
                    <a:pt x="27432" y="0"/>
                  </a:lnTo>
                  <a:lnTo>
                    <a:pt x="28956" y="1524"/>
                  </a:lnTo>
                  <a:lnTo>
                    <a:pt x="35052" y="1524"/>
                  </a:lnTo>
                  <a:lnTo>
                    <a:pt x="36576" y="3048"/>
                  </a:lnTo>
                  <a:lnTo>
                    <a:pt x="38100" y="3048"/>
                  </a:lnTo>
                  <a:lnTo>
                    <a:pt x="39624" y="4572"/>
                  </a:lnTo>
                  <a:lnTo>
                    <a:pt x="39624" y="192309"/>
                  </a:lnTo>
                  <a:lnTo>
                    <a:pt x="36576" y="192309"/>
                  </a:lnTo>
                  <a:lnTo>
                    <a:pt x="35052" y="193833"/>
                  </a:lnTo>
                  <a:lnTo>
                    <a:pt x="32004" y="193833"/>
                  </a:lnTo>
                  <a:lnTo>
                    <a:pt x="28956" y="195357"/>
                  </a:lnTo>
                  <a:lnTo>
                    <a:pt x="10668" y="195357"/>
                  </a:lnTo>
                  <a:lnTo>
                    <a:pt x="7620" y="193833"/>
                  </a:lnTo>
                  <a:lnTo>
                    <a:pt x="3048" y="193833"/>
                  </a:lnTo>
                  <a:lnTo>
                    <a:pt x="1524" y="192309"/>
                  </a:lnTo>
                  <a:close/>
                </a:path>
                <a:path w="40005" h="195579">
                  <a:moveTo>
                    <a:pt x="0" y="189261"/>
                  </a:moveTo>
                  <a:lnTo>
                    <a:pt x="0" y="6096"/>
                  </a:lnTo>
                  <a:lnTo>
                    <a:pt x="1524" y="4572"/>
                  </a:lnTo>
                  <a:lnTo>
                    <a:pt x="1524" y="190785"/>
                  </a:lnTo>
                  <a:lnTo>
                    <a:pt x="0" y="1892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359437" y="5585459"/>
              <a:ext cx="157162" cy="195357"/>
            </a:xfrm>
            <a:prstGeom prst="rect">
              <a:avLst/>
            </a:prstGeom>
            <a:blipFill>
              <a:blip r:embed="rId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61" name="object 161"/>
          <p:cNvSpPr/>
          <p:nvPr/>
        </p:nvSpPr>
        <p:spPr>
          <a:xfrm>
            <a:off x="1227599" y="5436879"/>
            <a:ext cx="146065" cy="19548"/>
          </a:xfrm>
          <a:custGeom>
            <a:avLst/>
            <a:gdLst/>
            <a:ahLst/>
            <a:cxnLst/>
            <a:rect l="l" t="t" r="r" b="b"/>
            <a:pathLst>
              <a:path w="170815" h="22860">
                <a:moveTo>
                  <a:pt x="0" y="22859"/>
                </a:moveTo>
                <a:lnTo>
                  <a:pt x="0" y="0"/>
                </a:lnTo>
                <a:lnTo>
                  <a:pt x="170688" y="0"/>
                </a:lnTo>
                <a:lnTo>
                  <a:pt x="170688" y="22859"/>
                </a:lnTo>
                <a:lnTo>
                  <a:pt x="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62" name="object 162"/>
          <p:cNvGrpSpPr/>
          <p:nvPr/>
        </p:nvGrpSpPr>
        <p:grpSpPr>
          <a:xfrm>
            <a:off x="1491656" y="5337185"/>
            <a:ext cx="574486" cy="180274"/>
            <a:chOff x="1744408" y="6012941"/>
            <a:chExt cx="671830" cy="210820"/>
          </a:xfrm>
        </p:grpSpPr>
        <p:sp>
          <p:nvSpPr>
            <p:cNvPr id="163" name="object 163"/>
            <p:cNvSpPr/>
            <p:nvPr/>
          </p:nvSpPr>
          <p:spPr>
            <a:xfrm>
              <a:off x="1744408" y="6026657"/>
              <a:ext cx="225837" cy="193929"/>
            </a:xfrm>
            <a:prstGeom prst="rect">
              <a:avLst/>
            </a:prstGeom>
            <a:blipFill>
              <a:blip r:embed="rId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000726" y="6073997"/>
              <a:ext cx="122110" cy="149637"/>
            </a:xfrm>
            <a:prstGeom prst="rect">
              <a:avLst/>
            </a:prstGeom>
            <a:blipFill>
              <a:blip r:embed="rId9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151887" y="6073997"/>
              <a:ext cx="108299" cy="149637"/>
            </a:xfrm>
            <a:prstGeom prst="rect">
              <a:avLst/>
            </a:prstGeom>
            <a:blipFill>
              <a:blip r:embed="rId10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289238" y="6012941"/>
              <a:ext cx="126682" cy="207645"/>
            </a:xfrm>
            <a:prstGeom prst="rect">
              <a:avLst/>
            </a:prstGeom>
            <a:blipFill>
              <a:blip r:embed="rId10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67" name="object 167"/>
          <p:cNvSpPr/>
          <p:nvPr/>
        </p:nvSpPr>
        <p:spPr>
          <a:xfrm>
            <a:off x="1227599" y="5812196"/>
            <a:ext cx="146065" cy="19548"/>
          </a:xfrm>
          <a:custGeom>
            <a:avLst/>
            <a:gdLst/>
            <a:ahLst/>
            <a:cxnLst/>
            <a:rect l="l" t="t" r="r" b="b"/>
            <a:pathLst>
              <a:path w="170815" h="22859">
                <a:moveTo>
                  <a:pt x="0" y="22859"/>
                </a:moveTo>
                <a:lnTo>
                  <a:pt x="0" y="0"/>
                </a:lnTo>
                <a:lnTo>
                  <a:pt x="170688" y="0"/>
                </a:lnTo>
                <a:lnTo>
                  <a:pt x="170688" y="22859"/>
                </a:lnTo>
                <a:lnTo>
                  <a:pt x="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8" name="object 168"/>
          <p:cNvSpPr/>
          <p:nvPr/>
        </p:nvSpPr>
        <p:spPr>
          <a:xfrm>
            <a:off x="1479846" y="5713153"/>
            <a:ext cx="1003613" cy="180165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169" name="object 169"/>
          <p:cNvGrpSpPr/>
          <p:nvPr/>
        </p:nvGrpSpPr>
        <p:grpSpPr>
          <a:xfrm>
            <a:off x="2566944" y="5724882"/>
            <a:ext cx="282356" cy="166156"/>
            <a:chOff x="3001898" y="6466332"/>
            <a:chExt cx="330200" cy="194310"/>
          </a:xfrm>
        </p:grpSpPr>
        <p:sp>
          <p:nvSpPr>
            <p:cNvPr id="170" name="object 170"/>
            <p:cNvSpPr/>
            <p:nvPr/>
          </p:nvSpPr>
          <p:spPr>
            <a:xfrm>
              <a:off x="3001898" y="6466332"/>
              <a:ext cx="160305" cy="193929"/>
            </a:xfrm>
            <a:prstGeom prst="rect">
              <a:avLst/>
            </a:prstGeom>
            <a:blipFill>
              <a:blip r:embed="rId10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185064" y="6466332"/>
              <a:ext cx="146494" cy="193929"/>
            </a:xfrm>
            <a:prstGeom prst="rect">
              <a:avLst/>
            </a:prstGeom>
            <a:blipFill>
              <a:blip r:embed="rId1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pic>
        <p:nvPicPr>
          <p:cNvPr id="174" name="Imagem 173">
            <a:extLst>
              <a:ext uri="{FF2B5EF4-FFF2-40B4-BE49-F238E27FC236}">
                <a16:creationId xmlns:a16="http://schemas.microsoft.com/office/drawing/2014/main" id="{FC295395-9B1D-4163-9EF6-EBF9D6686340}"/>
              </a:ext>
            </a:extLst>
          </p:cNvPr>
          <p:cNvPicPr>
            <a:picLocks noChangeAspect="1"/>
          </p:cNvPicPr>
          <p:nvPr/>
        </p:nvPicPr>
        <p:blipFill>
          <a:blip r:embed="rId105"/>
          <a:stretch>
            <a:fillRect/>
          </a:stretch>
        </p:blipFill>
        <p:spPr>
          <a:xfrm>
            <a:off x="6401153" y="5440789"/>
            <a:ext cx="2728539" cy="1221734"/>
          </a:xfrm>
          <a:prstGeom prst="rect">
            <a:avLst/>
          </a:prstGeom>
        </p:spPr>
      </p:pic>
      <p:pic>
        <p:nvPicPr>
          <p:cNvPr id="175" name="Imagem 174">
            <a:extLst>
              <a:ext uri="{FF2B5EF4-FFF2-40B4-BE49-F238E27FC236}">
                <a16:creationId xmlns:a16="http://schemas.microsoft.com/office/drawing/2014/main" id="{F67CEE4F-8D89-4D95-89A1-022BFA2BA683}"/>
              </a:ext>
            </a:extLst>
          </p:cNvPr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>
            <a:off x="7029112" y="1503849"/>
            <a:ext cx="2078328" cy="1193634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7719" y="1175145"/>
            <a:ext cx="236202" cy="276926"/>
          </a:xfrm>
          <a:custGeom>
            <a:avLst/>
            <a:gdLst/>
            <a:ahLst/>
            <a:cxnLst/>
            <a:rect l="l" t="t" r="r" b="b"/>
            <a:pathLst>
              <a:path w="276225" h="323850">
                <a:moveTo>
                  <a:pt x="0" y="317563"/>
                </a:moveTo>
                <a:lnTo>
                  <a:pt x="0" y="312991"/>
                </a:lnTo>
                <a:lnTo>
                  <a:pt x="3048" y="306895"/>
                </a:lnTo>
                <a:lnTo>
                  <a:pt x="109918" y="9239"/>
                </a:lnTo>
                <a:lnTo>
                  <a:pt x="111442" y="6191"/>
                </a:lnTo>
                <a:lnTo>
                  <a:pt x="111442" y="4667"/>
                </a:lnTo>
                <a:lnTo>
                  <a:pt x="112966" y="4667"/>
                </a:lnTo>
                <a:lnTo>
                  <a:pt x="112966" y="3143"/>
                </a:lnTo>
                <a:lnTo>
                  <a:pt x="116014" y="1619"/>
                </a:lnTo>
                <a:lnTo>
                  <a:pt x="117538" y="1619"/>
                </a:lnTo>
                <a:lnTo>
                  <a:pt x="119062" y="0"/>
                </a:lnTo>
                <a:lnTo>
                  <a:pt x="157162" y="0"/>
                </a:lnTo>
                <a:lnTo>
                  <a:pt x="158686" y="1619"/>
                </a:lnTo>
                <a:lnTo>
                  <a:pt x="161734" y="1619"/>
                </a:lnTo>
                <a:lnTo>
                  <a:pt x="164782" y="4667"/>
                </a:lnTo>
                <a:lnTo>
                  <a:pt x="164782" y="6191"/>
                </a:lnTo>
                <a:lnTo>
                  <a:pt x="166306" y="7715"/>
                </a:lnTo>
                <a:lnTo>
                  <a:pt x="166306" y="9239"/>
                </a:lnTo>
                <a:lnTo>
                  <a:pt x="274701" y="306895"/>
                </a:lnTo>
                <a:lnTo>
                  <a:pt x="276225" y="311467"/>
                </a:lnTo>
                <a:lnTo>
                  <a:pt x="276225" y="319087"/>
                </a:lnTo>
                <a:lnTo>
                  <a:pt x="274701" y="320611"/>
                </a:lnTo>
                <a:lnTo>
                  <a:pt x="273177" y="322230"/>
                </a:lnTo>
                <a:lnTo>
                  <a:pt x="271653" y="323754"/>
                </a:lnTo>
                <a:lnTo>
                  <a:pt x="241173" y="323754"/>
                </a:lnTo>
                <a:lnTo>
                  <a:pt x="238029" y="322230"/>
                </a:lnTo>
                <a:lnTo>
                  <a:pt x="234981" y="322230"/>
                </a:lnTo>
                <a:lnTo>
                  <a:pt x="233457" y="320611"/>
                </a:lnTo>
                <a:lnTo>
                  <a:pt x="233457" y="319087"/>
                </a:lnTo>
                <a:lnTo>
                  <a:pt x="231933" y="319087"/>
                </a:lnTo>
                <a:lnTo>
                  <a:pt x="231933" y="317563"/>
                </a:lnTo>
                <a:lnTo>
                  <a:pt x="230409" y="316039"/>
                </a:lnTo>
                <a:lnTo>
                  <a:pt x="202977" y="238220"/>
                </a:lnTo>
                <a:lnTo>
                  <a:pt x="192309" y="238220"/>
                </a:lnTo>
                <a:lnTo>
                  <a:pt x="192309" y="204597"/>
                </a:lnTo>
                <a:lnTo>
                  <a:pt x="135826" y="44291"/>
                </a:lnTo>
                <a:lnTo>
                  <a:pt x="80867" y="204597"/>
                </a:lnTo>
                <a:lnTo>
                  <a:pt x="80867" y="238220"/>
                </a:lnTo>
                <a:lnTo>
                  <a:pt x="70199" y="238220"/>
                </a:lnTo>
                <a:lnTo>
                  <a:pt x="44291" y="314515"/>
                </a:lnTo>
                <a:lnTo>
                  <a:pt x="42767" y="316039"/>
                </a:lnTo>
                <a:lnTo>
                  <a:pt x="42767" y="317563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719" y="320611"/>
                </a:lnTo>
                <a:lnTo>
                  <a:pt x="38195" y="322230"/>
                </a:lnTo>
                <a:lnTo>
                  <a:pt x="36671" y="322230"/>
                </a:lnTo>
                <a:lnTo>
                  <a:pt x="35052" y="323754"/>
                </a:lnTo>
                <a:lnTo>
                  <a:pt x="9144" y="323754"/>
                </a:lnTo>
                <a:lnTo>
                  <a:pt x="6096" y="322230"/>
                </a:lnTo>
                <a:lnTo>
                  <a:pt x="3048" y="322230"/>
                </a:lnTo>
                <a:lnTo>
                  <a:pt x="1524" y="320611"/>
                </a:lnTo>
                <a:lnTo>
                  <a:pt x="1524" y="319087"/>
                </a:lnTo>
                <a:lnTo>
                  <a:pt x="0" y="317563"/>
                </a:lnTo>
                <a:close/>
              </a:path>
              <a:path w="276225" h="323850">
                <a:moveTo>
                  <a:pt x="80867" y="238220"/>
                </a:moveTo>
                <a:lnTo>
                  <a:pt x="80867" y="204597"/>
                </a:lnTo>
                <a:lnTo>
                  <a:pt x="192309" y="204597"/>
                </a:lnTo>
                <a:lnTo>
                  <a:pt x="192309" y="238220"/>
                </a:lnTo>
                <a:lnTo>
                  <a:pt x="80867" y="238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1798306" y="1172538"/>
            <a:ext cx="732497" cy="318737"/>
          </a:xfrm>
          <a:custGeom>
            <a:avLst/>
            <a:gdLst/>
            <a:ahLst/>
            <a:cxnLst/>
            <a:rect l="l" t="t" r="r" b="b"/>
            <a:pathLst>
              <a:path w="856614" h="372744">
                <a:moveTo>
                  <a:pt x="213639" y="312991"/>
                </a:moveTo>
                <a:lnTo>
                  <a:pt x="212115" y="311467"/>
                </a:lnTo>
                <a:lnTo>
                  <a:pt x="210591" y="306895"/>
                </a:lnTo>
                <a:lnTo>
                  <a:pt x="209067" y="300799"/>
                </a:lnTo>
                <a:lnTo>
                  <a:pt x="180111" y="230606"/>
                </a:lnTo>
                <a:lnTo>
                  <a:pt x="177063" y="221462"/>
                </a:lnTo>
                <a:lnTo>
                  <a:pt x="174015" y="215265"/>
                </a:lnTo>
                <a:lnTo>
                  <a:pt x="170967" y="207645"/>
                </a:lnTo>
                <a:lnTo>
                  <a:pt x="166306" y="201549"/>
                </a:lnTo>
                <a:lnTo>
                  <a:pt x="163258" y="195453"/>
                </a:lnTo>
                <a:lnTo>
                  <a:pt x="160210" y="190881"/>
                </a:lnTo>
                <a:lnTo>
                  <a:pt x="155638" y="186309"/>
                </a:lnTo>
                <a:lnTo>
                  <a:pt x="152590" y="181737"/>
                </a:lnTo>
                <a:lnTo>
                  <a:pt x="148018" y="178689"/>
                </a:lnTo>
                <a:lnTo>
                  <a:pt x="143446" y="174117"/>
                </a:lnTo>
                <a:lnTo>
                  <a:pt x="138874" y="171069"/>
                </a:lnTo>
                <a:lnTo>
                  <a:pt x="132778" y="169545"/>
                </a:lnTo>
                <a:lnTo>
                  <a:pt x="139611" y="166992"/>
                </a:lnTo>
                <a:lnTo>
                  <a:pt x="173977" y="145046"/>
                </a:lnTo>
                <a:lnTo>
                  <a:pt x="192786" y="110705"/>
                </a:lnTo>
                <a:lnTo>
                  <a:pt x="195351" y="88582"/>
                </a:lnTo>
                <a:lnTo>
                  <a:pt x="195072" y="80606"/>
                </a:lnTo>
                <a:lnTo>
                  <a:pt x="180708" y="39370"/>
                </a:lnTo>
                <a:lnTo>
                  <a:pt x="149542" y="15582"/>
                </a:lnTo>
                <a:lnTo>
                  <a:pt x="149542" y="93154"/>
                </a:lnTo>
                <a:lnTo>
                  <a:pt x="149542" y="100774"/>
                </a:lnTo>
                <a:lnTo>
                  <a:pt x="128206" y="137452"/>
                </a:lnTo>
                <a:lnTo>
                  <a:pt x="83908" y="148120"/>
                </a:lnTo>
                <a:lnTo>
                  <a:pt x="42760" y="148120"/>
                </a:lnTo>
                <a:lnTo>
                  <a:pt x="42760" y="39725"/>
                </a:lnTo>
                <a:lnTo>
                  <a:pt x="99148" y="39725"/>
                </a:lnTo>
                <a:lnTo>
                  <a:pt x="105346" y="41249"/>
                </a:lnTo>
                <a:lnTo>
                  <a:pt x="109918" y="41249"/>
                </a:lnTo>
                <a:lnTo>
                  <a:pt x="112966" y="42773"/>
                </a:lnTo>
                <a:lnTo>
                  <a:pt x="122415" y="45847"/>
                </a:lnTo>
                <a:lnTo>
                  <a:pt x="130302" y="50215"/>
                </a:lnTo>
                <a:lnTo>
                  <a:pt x="149212" y="84302"/>
                </a:lnTo>
                <a:lnTo>
                  <a:pt x="149542" y="93154"/>
                </a:lnTo>
                <a:lnTo>
                  <a:pt x="149542" y="15582"/>
                </a:lnTo>
                <a:lnTo>
                  <a:pt x="144564" y="13487"/>
                </a:lnTo>
                <a:lnTo>
                  <a:pt x="136398" y="10388"/>
                </a:lnTo>
                <a:lnTo>
                  <a:pt x="127939" y="7861"/>
                </a:lnTo>
                <a:lnTo>
                  <a:pt x="119062" y="6197"/>
                </a:lnTo>
                <a:lnTo>
                  <a:pt x="114490" y="6197"/>
                </a:lnTo>
                <a:lnTo>
                  <a:pt x="109918" y="4673"/>
                </a:lnTo>
                <a:lnTo>
                  <a:pt x="12192" y="4673"/>
                </a:lnTo>
                <a:lnTo>
                  <a:pt x="6096" y="7721"/>
                </a:lnTo>
                <a:lnTo>
                  <a:pt x="1524" y="10769"/>
                </a:lnTo>
                <a:lnTo>
                  <a:pt x="0" y="15341"/>
                </a:lnTo>
                <a:lnTo>
                  <a:pt x="0" y="322135"/>
                </a:lnTo>
                <a:lnTo>
                  <a:pt x="1524" y="322135"/>
                </a:lnTo>
                <a:lnTo>
                  <a:pt x="1524" y="323659"/>
                </a:lnTo>
                <a:lnTo>
                  <a:pt x="3048" y="323659"/>
                </a:lnTo>
                <a:lnTo>
                  <a:pt x="4572" y="325285"/>
                </a:lnTo>
                <a:lnTo>
                  <a:pt x="9144" y="325285"/>
                </a:lnTo>
                <a:lnTo>
                  <a:pt x="10668" y="326809"/>
                </a:lnTo>
                <a:lnTo>
                  <a:pt x="32004" y="326809"/>
                </a:lnTo>
                <a:lnTo>
                  <a:pt x="35140" y="325285"/>
                </a:lnTo>
                <a:lnTo>
                  <a:pt x="38188" y="325285"/>
                </a:lnTo>
                <a:lnTo>
                  <a:pt x="39712" y="323659"/>
                </a:lnTo>
                <a:lnTo>
                  <a:pt x="41236" y="323659"/>
                </a:lnTo>
                <a:lnTo>
                  <a:pt x="41236" y="322135"/>
                </a:lnTo>
                <a:lnTo>
                  <a:pt x="42760" y="322135"/>
                </a:lnTo>
                <a:lnTo>
                  <a:pt x="42760" y="181737"/>
                </a:lnTo>
                <a:lnTo>
                  <a:pt x="80860" y="181737"/>
                </a:lnTo>
                <a:lnTo>
                  <a:pt x="90004" y="183261"/>
                </a:lnTo>
                <a:lnTo>
                  <a:pt x="96100" y="186309"/>
                </a:lnTo>
                <a:lnTo>
                  <a:pt x="103822" y="189357"/>
                </a:lnTo>
                <a:lnTo>
                  <a:pt x="109918" y="193929"/>
                </a:lnTo>
                <a:lnTo>
                  <a:pt x="120586" y="204597"/>
                </a:lnTo>
                <a:lnTo>
                  <a:pt x="123634" y="210693"/>
                </a:lnTo>
                <a:lnTo>
                  <a:pt x="128206" y="216789"/>
                </a:lnTo>
                <a:lnTo>
                  <a:pt x="130733" y="222592"/>
                </a:lnTo>
                <a:lnTo>
                  <a:pt x="132778" y="226898"/>
                </a:lnTo>
                <a:lnTo>
                  <a:pt x="133540" y="228498"/>
                </a:lnTo>
                <a:lnTo>
                  <a:pt x="136347" y="234683"/>
                </a:lnTo>
                <a:lnTo>
                  <a:pt x="167830" y="316039"/>
                </a:lnTo>
                <a:lnTo>
                  <a:pt x="169354" y="319087"/>
                </a:lnTo>
                <a:lnTo>
                  <a:pt x="169354" y="320611"/>
                </a:lnTo>
                <a:lnTo>
                  <a:pt x="170967" y="322135"/>
                </a:lnTo>
                <a:lnTo>
                  <a:pt x="170967" y="323659"/>
                </a:lnTo>
                <a:lnTo>
                  <a:pt x="172491" y="323659"/>
                </a:lnTo>
                <a:lnTo>
                  <a:pt x="173977" y="325247"/>
                </a:lnTo>
                <a:lnTo>
                  <a:pt x="175539" y="325285"/>
                </a:lnTo>
                <a:lnTo>
                  <a:pt x="178587" y="326809"/>
                </a:lnTo>
                <a:lnTo>
                  <a:pt x="206019" y="326809"/>
                </a:lnTo>
                <a:lnTo>
                  <a:pt x="209067" y="325285"/>
                </a:lnTo>
                <a:lnTo>
                  <a:pt x="210591" y="325285"/>
                </a:lnTo>
                <a:lnTo>
                  <a:pt x="212115" y="323659"/>
                </a:lnTo>
                <a:lnTo>
                  <a:pt x="213639" y="323659"/>
                </a:lnTo>
                <a:lnTo>
                  <a:pt x="213639" y="312991"/>
                </a:lnTo>
                <a:close/>
              </a:path>
              <a:path w="856614" h="372744">
                <a:moveTo>
                  <a:pt x="579983" y="342049"/>
                </a:moveTo>
                <a:lnTo>
                  <a:pt x="578446" y="339001"/>
                </a:lnTo>
                <a:lnTo>
                  <a:pt x="578446" y="337477"/>
                </a:lnTo>
                <a:lnTo>
                  <a:pt x="575398" y="335953"/>
                </a:lnTo>
                <a:lnTo>
                  <a:pt x="573786" y="334429"/>
                </a:lnTo>
                <a:lnTo>
                  <a:pt x="572262" y="332905"/>
                </a:lnTo>
                <a:lnTo>
                  <a:pt x="569214" y="331381"/>
                </a:lnTo>
                <a:lnTo>
                  <a:pt x="560070" y="328333"/>
                </a:lnTo>
                <a:lnTo>
                  <a:pt x="553974" y="325285"/>
                </a:lnTo>
                <a:lnTo>
                  <a:pt x="549402" y="322135"/>
                </a:lnTo>
                <a:lnTo>
                  <a:pt x="541782" y="317563"/>
                </a:lnTo>
                <a:lnTo>
                  <a:pt x="509447" y="296710"/>
                </a:lnTo>
                <a:lnTo>
                  <a:pt x="500532" y="290131"/>
                </a:lnTo>
                <a:lnTo>
                  <a:pt x="505104" y="284175"/>
                </a:lnTo>
                <a:lnTo>
                  <a:pt x="509727" y="277749"/>
                </a:lnTo>
                <a:lnTo>
                  <a:pt x="528561" y="241630"/>
                </a:lnTo>
                <a:lnTo>
                  <a:pt x="538734" y="200025"/>
                </a:lnTo>
                <a:lnTo>
                  <a:pt x="541782" y="160312"/>
                </a:lnTo>
                <a:lnTo>
                  <a:pt x="541210" y="141452"/>
                </a:lnTo>
                <a:lnTo>
                  <a:pt x="532638" y="91630"/>
                </a:lnTo>
                <a:lnTo>
                  <a:pt x="513740" y="52120"/>
                </a:lnTo>
                <a:lnTo>
                  <a:pt x="495960" y="31902"/>
                </a:lnTo>
                <a:lnTo>
                  <a:pt x="495960" y="163360"/>
                </a:lnTo>
                <a:lnTo>
                  <a:pt x="495681" y="176631"/>
                </a:lnTo>
                <a:lnTo>
                  <a:pt x="488556" y="224942"/>
                </a:lnTo>
                <a:lnTo>
                  <a:pt x="468363" y="262940"/>
                </a:lnTo>
                <a:lnTo>
                  <a:pt x="433501" y="287401"/>
                </a:lnTo>
                <a:lnTo>
                  <a:pt x="398335" y="293116"/>
                </a:lnTo>
                <a:lnTo>
                  <a:pt x="393763" y="293052"/>
                </a:lnTo>
                <a:lnTo>
                  <a:pt x="349465" y="284035"/>
                </a:lnTo>
                <a:lnTo>
                  <a:pt x="320509" y="256514"/>
                </a:lnTo>
                <a:lnTo>
                  <a:pt x="303657" y="215265"/>
                </a:lnTo>
                <a:lnTo>
                  <a:pt x="299364" y="177088"/>
                </a:lnTo>
                <a:lnTo>
                  <a:pt x="299085" y="163360"/>
                </a:lnTo>
                <a:lnTo>
                  <a:pt x="299364" y="150812"/>
                </a:lnTo>
                <a:lnTo>
                  <a:pt x="307187" y="103390"/>
                </a:lnTo>
                <a:lnTo>
                  <a:pt x="327444" y="65620"/>
                </a:lnTo>
                <a:lnTo>
                  <a:pt x="362254" y="41821"/>
                </a:lnTo>
                <a:lnTo>
                  <a:pt x="398335" y="36677"/>
                </a:lnTo>
                <a:lnTo>
                  <a:pt x="411505" y="37249"/>
                </a:lnTo>
                <a:lnTo>
                  <a:pt x="454482" y="50977"/>
                </a:lnTo>
                <a:lnTo>
                  <a:pt x="480034" y="81902"/>
                </a:lnTo>
                <a:lnTo>
                  <a:pt x="493395" y="124777"/>
                </a:lnTo>
                <a:lnTo>
                  <a:pt x="495960" y="163360"/>
                </a:lnTo>
                <a:lnTo>
                  <a:pt x="495960" y="31902"/>
                </a:lnTo>
                <a:lnTo>
                  <a:pt x="461098" y="10845"/>
                </a:lnTo>
                <a:lnTo>
                  <a:pt x="417969" y="596"/>
                </a:lnTo>
                <a:lnTo>
                  <a:pt x="401383" y="0"/>
                </a:lnTo>
                <a:lnTo>
                  <a:pt x="385178" y="546"/>
                </a:lnTo>
                <a:lnTo>
                  <a:pt x="337273" y="10769"/>
                </a:lnTo>
                <a:lnTo>
                  <a:pt x="300558" y="34556"/>
                </a:lnTo>
                <a:lnTo>
                  <a:pt x="274129" y="68770"/>
                </a:lnTo>
                <a:lnTo>
                  <a:pt x="258508" y="113220"/>
                </a:lnTo>
                <a:lnTo>
                  <a:pt x="253365" y="166497"/>
                </a:lnTo>
                <a:lnTo>
                  <a:pt x="253936" y="185597"/>
                </a:lnTo>
                <a:lnTo>
                  <a:pt x="262509" y="236702"/>
                </a:lnTo>
                <a:lnTo>
                  <a:pt x="280085" y="277710"/>
                </a:lnTo>
                <a:lnTo>
                  <a:pt x="299085" y="299808"/>
                </a:lnTo>
                <a:lnTo>
                  <a:pt x="307517" y="306705"/>
                </a:lnTo>
                <a:lnTo>
                  <a:pt x="345452" y="324027"/>
                </a:lnTo>
                <a:lnTo>
                  <a:pt x="393763" y="329857"/>
                </a:lnTo>
                <a:lnTo>
                  <a:pt x="406031" y="329565"/>
                </a:lnTo>
                <a:lnTo>
                  <a:pt x="446849" y="321805"/>
                </a:lnTo>
                <a:lnTo>
                  <a:pt x="468528" y="311467"/>
                </a:lnTo>
                <a:lnTo>
                  <a:pt x="476529" y="318960"/>
                </a:lnTo>
                <a:lnTo>
                  <a:pt x="484530" y="325615"/>
                </a:lnTo>
                <a:lnTo>
                  <a:pt x="492531" y="331698"/>
                </a:lnTo>
                <a:lnTo>
                  <a:pt x="495960" y="334175"/>
                </a:lnTo>
                <a:lnTo>
                  <a:pt x="500532" y="337477"/>
                </a:lnTo>
                <a:lnTo>
                  <a:pt x="508571" y="342925"/>
                </a:lnTo>
                <a:lnTo>
                  <a:pt x="516432" y="347954"/>
                </a:lnTo>
                <a:lnTo>
                  <a:pt x="523989" y="352691"/>
                </a:lnTo>
                <a:lnTo>
                  <a:pt x="531114" y="357289"/>
                </a:lnTo>
                <a:lnTo>
                  <a:pt x="537946" y="360667"/>
                </a:lnTo>
                <a:lnTo>
                  <a:pt x="544639" y="363766"/>
                </a:lnTo>
                <a:lnTo>
                  <a:pt x="551040" y="366293"/>
                </a:lnTo>
                <a:lnTo>
                  <a:pt x="557022" y="367957"/>
                </a:lnTo>
                <a:lnTo>
                  <a:pt x="563118" y="371005"/>
                </a:lnTo>
                <a:lnTo>
                  <a:pt x="569214" y="372529"/>
                </a:lnTo>
                <a:lnTo>
                  <a:pt x="575398" y="372529"/>
                </a:lnTo>
                <a:lnTo>
                  <a:pt x="578446" y="369481"/>
                </a:lnTo>
                <a:lnTo>
                  <a:pt x="578446" y="367957"/>
                </a:lnTo>
                <a:lnTo>
                  <a:pt x="579983" y="366433"/>
                </a:lnTo>
                <a:lnTo>
                  <a:pt x="579983" y="342049"/>
                </a:lnTo>
                <a:close/>
              </a:path>
              <a:path w="856614" h="372744">
                <a:moveTo>
                  <a:pt x="856208" y="9245"/>
                </a:moveTo>
                <a:lnTo>
                  <a:pt x="853147" y="6197"/>
                </a:lnTo>
                <a:lnTo>
                  <a:pt x="853147" y="4673"/>
                </a:lnTo>
                <a:lnTo>
                  <a:pt x="850099" y="4673"/>
                </a:lnTo>
                <a:lnTo>
                  <a:pt x="847051" y="3048"/>
                </a:lnTo>
                <a:lnTo>
                  <a:pt x="821055" y="3048"/>
                </a:lnTo>
                <a:lnTo>
                  <a:pt x="819531" y="4673"/>
                </a:lnTo>
                <a:lnTo>
                  <a:pt x="818007" y="4673"/>
                </a:lnTo>
                <a:lnTo>
                  <a:pt x="816483" y="6197"/>
                </a:lnTo>
                <a:lnTo>
                  <a:pt x="814959" y="6197"/>
                </a:lnTo>
                <a:lnTo>
                  <a:pt x="813435" y="7721"/>
                </a:lnTo>
                <a:lnTo>
                  <a:pt x="813435" y="207645"/>
                </a:lnTo>
                <a:lnTo>
                  <a:pt x="813130" y="217703"/>
                </a:lnTo>
                <a:lnTo>
                  <a:pt x="812101" y="227164"/>
                </a:lnTo>
                <a:lnTo>
                  <a:pt x="810221" y="236029"/>
                </a:lnTo>
                <a:lnTo>
                  <a:pt x="807339" y="244322"/>
                </a:lnTo>
                <a:lnTo>
                  <a:pt x="804748" y="252044"/>
                </a:lnTo>
                <a:lnTo>
                  <a:pt x="774446" y="285140"/>
                </a:lnTo>
                <a:lnTo>
                  <a:pt x="734085" y="293179"/>
                </a:lnTo>
                <a:lnTo>
                  <a:pt x="725233" y="292900"/>
                </a:lnTo>
                <a:lnTo>
                  <a:pt x="688657" y="281368"/>
                </a:lnTo>
                <a:lnTo>
                  <a:pt x="664324" y="252044"/>
                </a:lnTo>
                <a:lnTo>
                  <a:pt x="656272" y="204597"/>
                </a:lnTo>
                <a:lnTo>
                  <a:pt x="656272" y="7721"/>
                </a:lnTo>
                <a:lnTo>
                  <a:pt x="654748" y="7721"/>
                </a:lnTo>
                <a:lnTo>
                  <a:pt x="654748" y="6197"/>
                </a:lnTo>
                <a:lnTo>
                  <a:pt x="653224" y="4673"/>
                </a:lnTo>
                <a:lnTo>
                  <a:pt x="650176" y="4673"/>
                </a:lnTo>
                <a:lnTo>
                  <a:pt x="648652" y="3048"/>
                </a:lnTo>
                <a:lnTo>
                  <a:pt x="621118" y="3048"/>
                </a:lnTo>
                <a:lnTo>
                  <a:pt x="619594" y="4673"/>
                </a:lnTo>
                <a:lnTo>
                  <a:pt x="618070" y="4673"/>
                </a:lnTo>
                <a:lnTo>
                  <a:pt x="616546" y="6197"/>
                </a:lnTo>
                <a:lnTo>
                  <a:pt x="615022" y="6197"/>
                </a:lnTo>
                <a:lnTo>
                  <a:pt x="615022" y="7721"/>
                </a:lnTo>
                <a:lnTo>
                  <a:pt x="613498" y="7721"/>
                </a:lnTo>
                <a:lnTo>
                  <a:pt x="613498" y="209169"/>
                </a:lnTo>
                <a:lnTo>
                  <a:pt x="618642" y="250634"/>
                </a:lnTo>
                <a:lnTo>
                  <a:pt x="638759" y="291846"/>
                </a:lnTo>
                <a:lnTo>
                  <a:pt x="672820" y="318135"/>
                </a:lnTo>
                <a:lnTo>
                  <a:pt x="719366" y="329526"/>
                </a:lnTo>
                <a:lnTo>
                  <a:pt x="732561" y="329857"/>
                </a:lnTo>
                <a:lnTo>
                  <a:pt x="746239" y="329311"/>
                </a:lnTo>
                <a:lnTo>
                  <a:pt x="784479" y="322135"/>
                </a:lnTo>
                <a:lnTo>
                  <a:pt x="822579" y="297751"/>
                </a:lnTo>
                <a:lnTo>
                  <a:pt x="847051" y="259562"/>
                </a:lnTo>
                <a:lnTo>
                  <a:pt x="855624" y="220726"/>
                </a:lnTo>
                <a:lnTo>
                  <a:pt x="856208" y="206121"/>
                </a:lnTo>
                <a:lnTo>
                  <a:pt x="856208" y="9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2602211" y="1175145"/>
            <a:ext cx="36924" cy="276926"/>
          </a:xfrm>
          <a:custGeom>
            <a:avLst/>
            <a:gdLst/>
            <a:ahLst/>
            <a:cxnLst/>
            <a:rect l="l" t="t" r="r" b="b"/>
            <a:pathLst>
              <a:path w="43180" h="323850">
                <a:moveTo>
                  <a:pt x="0" y="319087"/>
                </a:moveTo>
                <a:lnTo>
                  <a:pt x="0" y="4667"/>
                </a:lnTo>
                <a:lnTo>
                  <a:pt x="1524" y="4667"/>
                </a:lnTo>
                <a:lnTo>
                  <a:pt x="1524" y="3143"/>
                </a:lnTo>
                <a:lnTo>
                  <a:pt x="3048" y="3143"/>
                </a:lnTo>
                <a:lnTo>
                  <a:pt x="4572" y="1619"/>
                </a:lnTo>
                <a:lnTo>
                  <a:pt x="6096" y="1619"/>
                </a:lnTo>
                <a:lnTo>
                  <a:pt x="9144" y="0"/>
                </a:lnTo>
                <a:lnTo>
                  <a:pt x="35052" y="0"/>
                </a:lnTo>
                <a:lnTo>
                  <a:pt x="36576" y="1619"/>
                </a:lnTo>
                <a:lnTo>
                  <a:pt x="39624" y="1619"/>
                </a:lnTo>
                <a:lnTo>
                  <a:pt x="41243" y="3143"/>
                </a:lnTo>
                <a:lnTo>
                  <a:pt x="41243" y="4667"/>
                </a:lnTo>
                <a:lnTo>
                  <a:pt x="42767" y="4667"/>
                </a:lnTo>
                <a:lnTo>
                  <a:pt x="42767" y="316039"/>
                </a:lnTo>
                <a:lnTo>
                  <a:pt x="42767" y="319087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624" y="320611"/>
                </a:lnTo>
                <a:lnTo>
                  <a:pt x="38100" y="322230"/>
                </a:lnTo>
                <a:lnTo>
                  <a:pt x="35052" y="322230"/>
                </a:lnTo>
                <a:lnTo>
                  <a:pt x="32004" y="323754"/>
                </a:lnTo>
                <a:lnTo>
                  <a:pt x="10668" y="323754"/>
                </a:lnTo>
                <a:lnTo>
                  <a:pt x="9144" y="322230"/>
                </a:lnTo>
                <a:lnTo>
                  <a:pt x="4572" y="322230"/>
                </a:lnTo>
                <a:lnTo>
                  <a:pt x="3048" y="320611"/>
                </a:lnTo>
                <a:lnTo>
                  <a:pt x="1524" y="320611"/>
                </a:lnTo>
                <a:lnTo>
                  <a:pt x="1524" y="319087"/>
                </a:lnTo>
                <a:lnTo>
                  <a:pt x="0" y="319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2679181" y="1176530"/>
            <a:ext cx="205250" cy="275840"/>
          </a:xfrm>
          <a:custGeom>
            <a:avLst/>
            <a:gdLst/>
            <a:ahLst/>
            <a:cxnLst/>
            <a:rect l="l" t="t" r="r" b="b"/>
            <a:pathLst>
              <a:path w="240029" h="322580">
                <a:moveTo>
                  <a:pt x="238125" y="28956"/>
                </a:moveTo>
                <a:lnTo>
                  <a:pt x="238125" y="7620"/>
                </a:lnTo>
                <a:lnTo>
                  <a:pt x="239649" y="9144"/>
                </a:lnTo>
                <a:lnTo>
                  <a:pt x="239649" y="25908"/>
                </a:lnTo>
                <a:lnTo>
                  <a:pt x="238125" y="28956"/>
                </a:lnTo>
                <a:close/>
              </a:path>
              <a:path w="240029" h="322580">
                <a:moveTo>
                  <a:pt x="235077" y="33528"/>
                </a:moveTo>
                <a:lnTo>
                  <a:pt x="235077" y="1524"/>
                </a:lnTo>
                <a:lnTo>
                  <a:pt x="236601" y="3048"/>
                </a:lnTo>
                <a:lnTo>
                  <a:pt x="238125" y="3048"/>
                </a:lnTo>
                <a:lnTo>
                  <a:pt x="238125" y="32004"/>
                </a:lnTo>
                <a:lnTo>
                  <a:pt x="236601" y="33528"/>
                </a:lnTo>
                <a:lnTo>
                  <a:pt x="235077" y="33528"/>
                </a:lnTo>
                <a:close/>
              </a:path>
              <a:path w="240029" h="322580">
                <a:moveTo>
                  <a:pt x="1524" y="32004"/>
                </a:moveTo>
                <a:lnTo>
                  <a:pt x="1524" y="3048"/>
                </a:lnTo>
                <a:lnTo>
                  <a:pt x="4572" y="0"/>
                </a:lnTo>
                <a:lnTo>
                  <a:pt x="235077" y="0"/>
                </a:lnTo>
                <a:lnTo>
                  <a:pt x="235077" y="35052"/>
                </a:lnTo>
                <a:lnTo>
                  <a:pt x="140398" y="35052"/>
                </a:lnTo>
                <a:lnTo>
                  <a:pt x="140398" y="317468"/>
                </a:lnTo>
                <a:lnTo>
                  <a:pt x="138874" y="318992"/>
                </a:lnTo>
                <a:lnTo>
                  <a:pt x="137350" y="318992"/>
                </a:lnTo>
                <a:lnTo>
                  <a:pt x="135826" y="320611"/>
                </a:lnTo>
                <a:lnTo>
                  <a:pt x="132778" y="320611"/>
                </a:lnTo>
                <a:lnTo>
                  <a:pt x="129730" y="322135"/>
                </a:lnTo>
                <a:lnTo>
                  <a:pt x="109918" y="322135"/>
                </a:lnTo>
                <a:lnTo>
                  <a:pt x="106870" y="320611"/>
                </a:lnTo>
                <a:lnTo>
                  <a:pt x="102298" y="320611"/>
                </a:lnTo>
                <a:lnTo>
                  <a:pt x="100774" y="318992"/>
                </a:lnTo>
                <a:lnTo>
                  <a:pt x="99250" y="318992"/>
                </a:lnTo>
                <a:lnTo>
                  <a:pt x="99250" y="317468"/>
                </a:lnTo>
                <a:lnTo>
                  <a:pt x="97726" y="315944"/>
                </a:lnTo>
                <a:lnTo>
                  <a:pt x="97726" y="35052"/>
                </a:lnTo>
                <a:lnTo>
                  <a:pt x="4572" y="35052"/>
                </a:lnTo>
                <a:lnTo>
                  <a:pt x="1524" y="32004"/>
                </a:lnTo>
                <a:close/>
              </a:path>
              <a:path w="240029" h="322580">
                <a:moveTo>
                  <a:pt x="0" y="28956"/>
                </a:moveTo>
                <a:lnTo>
                  <a:pt x="0" y="7620"/>
                </a:lnTo>
                <a:lnTo>
                  <a:pt x="1524" y="4572"/>
                </a:lnTo>
                <a:lnTo>
                  <a:pt x="1524" y="30480"/>
                </a:lnTo>
                <a:lnTo>
                  <a:pt x="0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2923191" y="1176535"/>
            <a:ext cx="385525" cy="275840"/>
          </a:xfrm>
          <a:custGeom>
            <a:avLst/>
            <a:gdLst/>
            <a:ahLst/>
            <a:cxnLst/>
            <a:rect l="l" t="t" r="r" b="b"/>
            <a:pathLst>
              <a:path w="450850" h="322580">
                <a:moveTo>
                  <a:pt x="178600" y="293077"/>
                </a:moveTo>
                <a:lnTo>
                  <a:pt x="177076" y="290029"/>
                </a:lnTo>
                <a:lnTo>
                  <a:pt x="175552" y="288505"/>
                </a:lnTo>
                <a:lnTo>
                  <a:pt x="175552" y="286981"/>
                </a:lnTo>
                <a:lnTo>
                  <a:pt x="174028" y="286981"/>
                </a:lnTo>
                <a:lnTo>
                  <a:pt x="172504" y="285457"/>
                </a:lnTo>
                <a:lnTo>
                  <a:pt x="42773" y="285457"/>
                </a:lnTo>
                <a:lnTo>
                  <a:pt x="42773" y="170967"/>
                </a:lnTo>
                <a:lnTo>
                  <a:pt x="152590" y="170967"/>
                </a:lnTo>
                <a:lnTo>
                  <a:pt x="152590" y="169443"/>
                </a:lnTo>
                <a:lnTo>
                  <a:pt x="155638" y="169443"/>
                </a:lnTo>
                <a:lnTo>
                  <a:pt x="155638" y="167919"/>
                </a:lnTo>
                <a:lnTo>
                  <a:pt x="157162" y="166395"/>
                </a:lnTo>
                <a:lnTo>
                  <a:pt x="157162" y="164871"/>
                </a:lnTo>
                <a:lnTo>
                  <a:pt x="158788" y="163347"/>
                </a:lnTo>
                <a:lnTo>
                  <a:pt x="158788" y="143446"/>
                </a:lnTo>
                <a:lnTo>
                  <a:pt x="157162" y="141922"/>
                </a:lnTo>
                <a:lnTo>
                  <a:pt x="157162" y="140398"/>
                </a:lnTo>
                <a:lnTo>
                  <a:pt x="155638" y="138874"/>
                </a:lnTo>
                <a:lnTo>
                  <a:pt x="155638" y="137350"/>
                </a:lnTo>
                <a:lnTo>
                  <a:pt x="154114" y="137350"/>
                </a:lnTo>
                <a:lnTo>
                  <a:pt x="152590" y="135826"/>
                </a:lnTo>
                <a:lnTo>
                  <a:pt x="42773" y="135826"/>
                </a:lnTo>
                <a:lnTo>
                  <a:pt x="42773" y="35052"/>
                </a:lnTo>
                <a:lnTo>
                  <a:pt x="170980" y="35052"/>
                </a:lnTo>
                <a:lnTo>
                  <a:pt x="172504" y="33528"/>
                </a:lnTo>
                <a:lnTo>
                  <a:pt x="174028" y="33528"/>
                </a:lnTo>
                <a:lnTo>
                  <a:pt x="174028" y="32004"/>
                </a:lnTo>
                <a:lnTo>
                  <a:pt x="175552" y="30480"/>
                </a:lnTo>
                <a:lnTo>
                  <a:pt x="175552" y="27432"/>
                </a:lnTo>
                <a:lnTo>
                  <a:pt x="177076" y="25908"/>
                </a:lnTo>
                <a:lnTo>
                  <a:pt x="177076" y="9144"/>
                </a:lnTo>
                <a:lnTo>
                  <a:pt x="175552" y="7620"/>
                </a:lnTo>
                <a:lnTo>
                  <a:pt x="175552" y="3048"/>
                </a:lnTo>
                <a:lnTo>
                  <a:pt x="174028" y="3048"/>
                </a:lnTo>
                <a:lnTo>
                  <a:pt x="172504" y="1524"/>
                </a:lnTo>
                <a:lnTo>
                  <a:pt x="172504" y="0"/>
                </a:lnTo>
                <a:lnTo>
                  <a:pt x="12192" y="0"/>
                </a:lnTo>
                <a:lnTo>
                  <a:pt x="6096" y="3048"/>
                </a:lnTo>
                <a:lnTo>
                  <a:pt x="1524" y="6096"/>
                </a:lnTo>
                <a:lnTo>
                  <a:pt x="0" y="10668"/>
                </a:lnTo>
                <a:lnTo>
                  <a:pt x="0" y="309841"/>
                </a:lnTo>
                <a:lnTo>
                  <a:pt x="1524" y="314413"/>
                </a:lnTo>
                <a:lnTo>
                  <a:pt x="6096" y="317461"/>
                </a:lnTo>
                <a:lnTo>
                  <a:pt x="9144" y="318985"/>
                </a:lnTo>
                <a:lnTo>
                  <a:pt x="12192" y="320611"/>
                </a:lnTo>
                <a:lnTo>
                  <a:pt x="42773" y="320611"/>
                </a:lnTo>
                <a:lnTo>
                  <a:pt x="172504" y="320611"/>
                </a:lnTo>
                <a:lnTo>
                  <a:pt x="174028" y="318985"/>
                </a:lnTo>
                <a:lnTo>
                  <a:pt x="175552" y="318985"/>
                </a:lnTo>
                <a:lnTo>
                  <a:pt x="175552" y="317461"/>
                </a:lnTo>
                <a:lnTo>
                  <a:pt x="177076" y="315937"/>
                </a:lnTo>
                <a:lnTo>
                  <a:pt x="177076" y="314413"/>
                </a:lnTo>
                <a:lnTo>
                  <a:pt x="178600" y="312889"/>
                </a:lnTo>
                <a:lnTo>
                  <a:pt x="178600" y="293077"/>
                </a:lnTo>
                <a:close/>
              </a:path>
              <a:path w="450850" h="322580">
                <a:moveTo>
                  <a:pt x="450253" y="15240"/>
                </a:moveTo>
                <a:lnTo>
                  <a:pt x="448729" y="12192"/>
                </a:lnTo>
                <a:lnTo>
                  <a:pt x="448729" y="4572"/>
                </a:lnTo>
                <a:lnTo>
                  <a:pt x="444157" y="0"/>
                </a:lnTo>
                <a:lnTo>
                  <a:pt x="213741" y="0"/>
                </a:lnTo>
                <a:lnTo>
                  <a:pt x="213741" y="1524"/>
                </a:lnTo>
                <a:lnTo>
                  <a:pt x="210693" y="4572"/>
                </a:lnTo>
                <a:lnTo>
                  <a:pt x="210693" y="9144"/>
                </a:lnTo>
                <a:lnTo>
                  <a:pt x="209169" y="12192"/>
                </a:lnTo>
                <a:lnTo>
                  <a:pt x="209169" y="24384"/>
                </a:lnTo>
                <a:lnTo>
                  <a:pt x="210693" y="25908"/>
                </a:lnTo>
                <a:lnTo>
                  <a:pt x="210693" y="30480"/>
                </a:lnTo>
                <a:lnTo>
                  <a:pt x="212217" y="32004"/>
                </a:lnTo>
                <a:lnTo>
                  <a:pt x="212217" y="33528"/>
                </a:lnTo>
                <a:lnTo>
                  <a:pt x="213741" y="33528"/>
                </a:lnTo>
                <a:lnTo>
                  <a:pt x="213741" y="35052"/>
                </a:lnTo>
                <a:lnTo>
                  <a:pt x="308330" y="35052"/>
                </a:lnTo>
                <a:lnTo>
                  <a:pt x="308330" y="317461"/>
                </a:lnTo>
                <a:lnTo>
                  <a:pt x="309854" y="317461"/>
                </a:lnTo>
                <a:lnTo>
                  <a:pt x="309854" y="318985"/>
                </a:lnTo>
                <a:lnTo>
                  <a:pt x="311378" y="318985"/>
                </a:lnTo>
                <a:lnTo>
                  <a:pt x="312902" y="320611"/>
                </a:lnTo>
                <a:lnTo>
                  <a:pt x="315950" y="320611"/>
                </a:lnTo>
                <a:lnTo>
                  <a:pt x="318998" y="322135"/>
                </a:lnTo>
                <a:lnTo>
                  <a:pt x="340334" y="322135"/>
                </a:lnTo>
                <a:lnTo>
                  <a:pt x="341858" y="320611"/>
                </a:lnTo>
                <a:lnTo>
                  <a:pt x="346519" y="320611"/>
                </a:lnTo>
                <a:lnTo>
                  <a:pt x="348043" y="318985"/>
                </a:lnTo>
                <a:lnTo>
                  <a:pt x="349567" y="318985"/>
                </a:lnTo>
                <a:lnTo>
                  <a:pt x="349567" y="317461"/>
                </a:lnTo>
                <a:lnTo>
                  <a:pt x="351091" y="317461"/>
                </a:lnTo>
                <a:lnTo>
                  <a:pt x="351091" y="35052"/>
                </a:lnTo>
                <a:lnTo>
                  <a:pt x="444157" y="35052"/>
                </a:lnTo>
                <a:lnTo>
                  <a:pt x="445681" y="33528"/>
                </a:lnTo>
                <a:lnTo>
                  <a:pt x="447205" y="33528"/>
                </a:lnTo>
                <a:lnTo>
                  <a:pt x="447205" y="32004"/>
                </a:lnTo>
                <a:lnTo>
                  <a:pt x="448729" y="30480"/>
                </a:lnTo>
                <a:lnTo>
                  <a:pt x="448729" y="24384"/>
                </a:lnTo>
                <a:lnTo>
                  <a:pt x="450253" y="21336"/>
                </a:lnTo>
                <a:lnTo>
                  <a:pt x="450253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3347307" y="1175145"/>
            <a:ext cx="206337" cy="279641"/>
          </a:xfrm>
          <a:custGeom>
            <a:avLst/>
            <a:gdLst/>
            <a:ahLst/>
            <a:cxnLst/>
            <a:rect l="l" t="t" r="r" b="b"/>
            <a:pathLst>
              <a:path w="241300" h="327025">
                <a:moveTo>
                  <a:pt x="0" y="206121"/>
                </a:moveTo>
                <a:lnTo>
                  <a:pt x="0" y="4667"/>
                </a:lnTo>
                <a:lnTo>
                  <a:pt x="3048" y="1619"/>
                </a:lnTo>
                <a:lnTo>
                  <a:pt x="6096" y="1619"/>
                </a:lnTo>
                <a:lnTo>
                  <a:pt x="7620" y="0"/>
                </a:lnTo>
                <a:lnTo>
                  <a:pt x="33623" y="0"/>
                </a:lnTo>
                <a:lnTo>
                  <a:pt x="35147" y="1619"/>
                </a:lnTo>
                <a:lnTo>
                  <a:pt x="38195" y="1619"/>
                </a:lnTo>
                <a:lnTo>
                  <a:pt x="41243" y="4667"/>
                </a:lnTo>
                <a:lnTo>
                  <a:pt x="41243" y="201549"/>
                </a:lnTo>
                <a:lnTo>
                  <a:pt x="41552" y="212510"/>
                </a:lnTo>
                <a:lnTo>
                  <a:pt x="53816" y="256139"/>
                </a:lnTo>
                <a:lnTo>
                  <a:pt x="88487" y="285559"/>
                </a:lnTo>
                <a:lnTo>
                  <a:pt x="120586" y="290131"/>
                </a:lnTo>
                <a:lnTo>
                  <a:pt x="129468" y="289845"/>
                </a:lnTo>
                <a:lnTo>
                  <a:pt x="166961" y="278320"/>
                </a:lnTo>
                <a:lnTo>
                  <a:pt x="193833" y="241268"/>
                </a:lnTo>
                <a:lnTo>
                  <a:pt x="198405" y="204597"/>
                </a:lnTo>
                <a:lnTo>
                  <a:pt x="198405" y="4667"/>
                </a:lnTo>
                <a:lnTo>
                  <a:pt x="199929" y="4667"/>
                </a:lnTo>
                <a:lnTo>
                  <a:pt x="199929" y="3143"/>
                </a:lnTo>
                <a:lnTo>
                  <a:pt x="201453" y="3143"/>
                </a:lnTo>
                <a:lnTo>
                  <a:pt x="202977" y="1619"/>
                </a:lnTo>
                <a:lnTo>
                  <a:pt x="204501" y="1619"/>
                </a:lnTo>
                <a:lnTo>
                  <a:pt x="207549" y="0"/>
                </a:lnTo>
                <a:lnTo>
                  <a:pt x="233553" y="0"/>
                </a:lnTo>
                <a:lnTo>
                  <a:pt x="235077" y="1619"/>
                </a:lnTo>
                <a:lnTo>
                  <a:pt x="238125" y="1619"/>
                </a:lnTo>
                <a:lnTo>
                  <a:pt x="239649" y="3143"/>
                </a:lnTo>
                <a:lnTo>
                  <a:pt x="239649" y="4667"/>
                </a:lnTo>
                <a:lnTo>
                  <a:pt x="241173" y="4667"/>
                </a:lnTo>
                <a:lnTo>
                  <a:pt x="241173" y="203073"/>
                </a:lnTo>
                <a:lnTo>
                  <a:pt x="236029" y="244529"/>
                </a:lnTo>
                <a:lnTo>
                  <a:pt x="215218" y="286391"/>
                </a:lnTo>
                <a:lnTo>
                  <a:pt x="180546" y="314205"/>
                </a:lnTo>
                <a:lnTo>
                  <a:pt x="131851" y="326253"/>
                </a:lnTo>
                <a:lnTo>
                  <a:pt x="117538" y="326802"/>
                </a:lnTo>
                <a:lnTo>
                  <a:pt x="104974" y="326467"/>
                </a:lnTo>
                <a:lnTo>
                  <a:pt x="58674" y="315087"/>
                </a:lnTo>
                <a:lnTo>
                  <a:pt x="24590" y="288796"/>
                </a:lnTo>
                <a:lnTo>
                  <a:pt x="3857" y="247577"/>
                </a:lnTo>
                <a:lnTo>
                  <a:pt x="333" y="220725"/>
                </a:lnTo>
                <a:lnTo>
                  <a:pt x="0" y="206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3626671" y="1175145"/>
            <a:ext cx="442539" cy="276926"/>
          </a:xfrm>
          <a:custGeom>
            <a:avLst/>
            <a:gdLst/>
            <a:ahLst/>
            <a:cxnLst/>
            <a:rect l="l" t="t" r="r" b="b"/>
            <a:pathLst>
              <a:path w="517525" h="323850">
                <a:moveTo>
                  <a:pt x="213652" y="312991"/>
                </a:moveTo>
                <a:lnTo>
                  <a:pt x="212115" y="309943"/>
                </a:lnTo>
                <a:lnTo>
                  <a:pt x="212115" y="308419"/>
                </a:lnTo>
                <a:lnTo>
                  <a:pt x="210591" y="303847"/>
                </a:lnTo>
                <a:lnTo>
                  <a:pt x="207543" y="297751"/>
                </a:lnTo>
                <a:lnTo>
                  <a:pt x="180022" y="227558"/>
                </a:lnTo>
                <a:lnTo>
                  <a:pt x="172402" y="212217"/>
                </a:lnTo>
                <a:lnTo>
                  <a:pt x="169354" y="204597"/>
                </a:lnTo>
                <a:lnTo>
                  <a:pt x="163258" y="192405"/>
                </a:lnTo>
                <a:lnTo>
                  <a:pt x="158686" y="187833"/>
                </a:lnTo>
                <a:lnTo>
                  <a:pt x="155638" y="183261"/>
                </a:lnTo>
                <a:lnTo>
                  <a:pt x="151066" y="178689"/>
                </a:lnTo>
                <a:lnTo>
                  <a:pt x="146494" y="175641"/>
                </a:lnTo>
                <a:lnTo>
                  <a:pt x="141922" y="171069"/>
                </a:lnTo>
                <a:lnTo>
                  <a:pt x="137350" y="168021"/>
                </a:lnTo>
                <a:lnTo>
                  <a:pt x="132778" y="166497"/>
                </a:lnTo>
                <a:lnTo>
                  <a:pt x="139611" y="163944"/>
                </a:lnTo>
                <a:lnTo>
                  <a:pt x="172402" y="143548"/>
                </a:lnTo>
                <a:lnTo>
                  <a:pt x="176974" y="137452"/>
                </a:lnTo>
                <a:lnTo>
                  <a:pt x="181254" y="132588"/>
                </a:lnTo>
                <a:lnTo>
                  <a:pt x="193687" y="93281"/>
                </a:lnTo>
                <a:lnTo>
                  <a:pt x="193738" y="85534"/>
                </a:lnTo>
                <a:lnTo>
                  <a:pt x="193446" y="77558"/>
                </a:lnTo>
                <a:lnTo>
                  <a:pt x="179730" y="36322"/>
                </a:lnTo>
                <a:lnTo>
                  <a:pt x="149542" y="13106"/>
                </a:lnTo>
                <a:lnTo>
                  <a:pt x="149542" y="90106"/>
                </a:lnTo>
                <a:lnTo>
                  <a:pt x="149542" y="97726"/>
                </a:lnTo>
                <a:lnTo>
                  <a:pt x="148018" y="105346"/>
                </a:lnTo>
                <a:lnTo>
                  <a:pt x="144970" y="111544"/>
                </a:lnTo>
                <a:lnTo>
                  <a:pt x="143446" y="119164"/>
                </a:lnTo>
                <a:lnTo>
                  <a:pt x="106629" y="142494"/>
                </a:lnTo>
                <a:lnTo>
                  <a:pt x="42672" y="145072"/>
                </a:lnTo>
                <a:lnTo>
                  <a:pt x="42672" y="36677"/>
                </a:lnTo>
                <a:lnTo>
                  <a:pt x="99148" y="36677"/>
                </a:lnTo>
                <a:lnTo>
                  <a:pt x="103720" y="38201"/>
                </a:lnTo>
                <a:lnTo>
                  <a:pt x="108292" y="38201"/>
                </a:lnTo>
                <a:lnTo>
                  <a:pt x="144399" y="65252"/>
                </a:lnTo>
                <a:lnTo>
                  <a:pt x="149542" y="90106"/>
                </a:lnTo>
                <a:lnTo>
                  <a:pt x="149542" y="13106"/>
                </a:lnTo>
                <a:lnTo>
                  <a:pt x="143916" y="10439"/>
                </a:lnTo>
                <a:lnTo>
                  <a:pt x="136194" y="7340"/>
                </a:lnTo>
                <a:lnTo>
                  <a:pt x="127876" y="4813"/>
                </a:lnTo>
                <a:lnTo>
                  <a:pt x="118960" y="3149"/>
                </a:lnTo>
                <a:lnTo>
                  <a:pt x="114388" y="3149"/>
                </a:lnTo>
                <a:lnTo>
                  <a:pt x="109816" y="1625"/>
                </a:lnTo>
                <a:lnTo>
                  <a:pt x="12192" y="1625"/>
                </a:lnTo>
                <a:lnTo>
                  <a:pt x="7620" y="3149"/>
                </a:lnTo>
                <a:lnTo>
                  <a:pt x="4572" y="4673"/>
                </a:lnTo>
                <a:lnTo>
                  <a:pt x="1524" y="7721"/>
                </a:lnTo>
                <a:lnTo>
                  <a:pt x="0" y="12293"/>
                </a:lnTo>
                <a:lnTo>
                  <a:pt x="0" y="319087"/>
                </a:lnTo>
                <a:lnTo>
                  <a:pt x="1524" y="320611"/>
                </a:lnTo>
                <a:lnTo>
                  <a:pt x="3048" y="320611"/>
                </a:lnTo>
                <a:lnTo>
                  <a:pt x="4572" y="322237"/>
                </a:lnTo>
                <a:lnTo>
                  <a:pt x="7620" y="322237"/>
                </a:lnTo>
                <a:lnTo>
                  <a:pt x="10668" y="323761"/>
                </a:lnTo>
                <a:lnTo>
                  <a:pt x="30480" y="323761"/>
                </a:lnTo>
                <a:lnTo>
                  <a:pt x="33528" y="322237"/>
                </a:lnTo>
                <a:lnTo>
                  <a:pt x="38100" y="322237"/>
                </a:lnTo>
                <a:lnTo>
                  <a:pt x="39624" y="320611"/>
                </a:lnTo>
                <a:lnTo>
                  <a:pt x="42672" y="317563"/>
                </a:lnTo>
                <a:lnTo>
                  <a:pt x="42672" y="178689"/>
                </a:lnTo>
                <a:lnTo>
                  <a:pt x="70192" y="178689"/>
                </a:lnTo>
                <a:lnTo>
                  <a:pt x="114388" y="195453"/>
                </a:lnTo>
                <a:lnTo>
                  <a:pt x="126580" y="213741"/>
                </a:lnTo>
                <a:lnTo>
                  <a:pt x="129806" y="219544"/>
                </a:lnTo>
                <a:lnTo>
                  <a:pt x="132575" y="225450"/>
                </a:lnTo>
                <a:lnTo>
                  <a:pt x="132778" y="225958"/>
                </a:lnTo>
                <a:lnTo>
                  <a:pt x="135039" y="231635"/>
                </a:lnTo>
                <a:lnTo>
                  <a:pt x="137350" y="238226"/>
                </a:lnTo>
                <a:lnTo>
                  <a:pt x="167830" y="312991"/>
                </a:lnTo>
                <a:lnTo>
                  <a:pt x="167830" y="316039"/>
                </a:lnTo>
                <a:lnTo>
                  <a:pt x="169354" y="317563"/>
                </a:lnTo>
                <a:lnTo>
                  <a:pt x="169354" y="319087"/>
                </a:lnTo>
                <a:lnTo>
                  <a:pt x="170878" y="320611"/>
                </a:lnTo>
                <a:lnTo>
                  <a:pt x="172402" y="320611"/>
                </a:lnTo>
                <a:lnTo>
                  <a:pt x="173926" y="322237"/>
                </a:lnTo>
                <a:lnTo>
                  <a:pt x="175450" y="322237"/>
                </a:lnTo>
                <a:lnTo>
                  <a:pt x="176974" y="323761"/>
                </a:lnTo>
                <a:lnTo>
                  <a:pt x="206019" y="323761"/>
                </a:lnTo>
                <a:lnTo>
                  <a:pt x="207543" y="322237"/>
                </a:lnTo>
                <a:lnTo>
                  <a:pt x="209067" y="322237"/>
                </a:lnTo>
                <a:lnTo>
                  <a:pt x="210591" y="320611"/>
                </a:lnTo>
                <a:lnTo>
                  <a:pt x="212115" y="320611"/>
                </a:lnTo>
                <a:lnTo>
                  <a:pt x="212115" y="319087"/>
                </a:lnTo>
                <a:lnTo>
                  <a:pt x="213652" y="319087"/>
                </a:lnTo>
                <a:lnTo>
                  <a:pt x="213652" y="312991"/>
                </a:lnTo>
                <a:close/>
              </a:path>
              <a:path w="517525" h="323850">
                <a:moveTo>
                  <a:pt x="517309" y="311467"/>
                </a:moveTo>
                <a:lnTo>
                  <a:pt x="515772" y="306895"/>
                </a:lnTo>
                <a:lnTo>
                  <a:pt x="433387" y="80467"/>
                </a:lnTo>
                <a:lnTo>
                  <a:pt x="433387" y="204597"/>
                </a:lnTo>
                <a:lnTo>
                  <a:pt x="321945" y="204597"/>
                </a:lnTo>
                <a:lnTo>
                  <a:pt x="376897" y="44297"/>
                </a:lnTo>
                <a:lnTo>
                  <a:pt x="433387" y="204597"/>
                </a:lnTo>
                <a:lnTo>
                  <a:pt x="433387" y="80467"/>
                </a:lnTo>
                <a:lnTo>
                  <a:pt x="407479" y="9245"/>
                </a:lnTo>
                <a:lnTo>
                  <a:pt x="407479" y="7721"/>
                </a:lnTo>
                <a:lnTo>
                  <a:pt x="405955" y="6197"/>
                </a:lnTo>
                <a:lnTo>
                  <a:pt x="405955" y="4673"/>
                </a:lnTo>
                <a:lnTo>
                  <a:pt x="402907" y="1625"/>
                </a:lnTo>
                <a:lnTo>
                  <a:pt x="399859" y="1625"/>
                </a:lnTo>
                <a:lnTo>
                  <a:pt x="398233" y="0"/>
                </a:lnTo>
                <a:lnTo>
                  <a:pt x="360133" y="0"/>
                </a:lnTo>
                <a:lnTo>
                  <a:pt x="358609" y="1625"/>
                </a:lnTo>
                <a:lnTo>
                  <a:pt x="357085" y="1625"/>
                </a:lnTo>
                <a:lnTo>
                  <a:pt x="354037" y="4673"/>
                </a:lnTo>
                <a:lnTo>
                  <a:pt x="352513" y="4673"/>
                </a:lnTo>
                <a:lnTo>
                  <a:pt x="352513" y="6197"/>
                </a:lnTo>
                <a:lnTo>
                  <a:pt x="350989" y="9245"/>
                </a:lnTo>
                <a:lnTo>
                  <a:pt x="244119" y="306895"/>
                </a:lnTo>
                <a:lnTo>
                  <a:pt x="241071" y="312991"/>
                </a:lnTo>
                <a:lnTo>
                  <a:pt x="241071" y="317563"/>
                </a:lnTo>
                <a:lnTo>
                  <a:pt x="242595" y="319087"/>
                </a:lnTo>
                <a:lnTo>
                  <a:pt x="242595" y="320611"/>
                </a:lnTo>
                <a:lnTo>
                  <a:pt x="244119" y="322237"/>
                </a:lnTo>
                <a:lnTo>
                  <a:pt x="247167" y="322237"/>
                </a:lnTo>
                <a:lnTo>
                  <a:pt x="250215" y="323761"/>
                </a:lnTo>
                <a:lnTo>
                  <a:pt x="276225" y="323761"/>
                </a:lnTo>
                <a:lnTo>
                  <a:pt x="277749" y="322237"/>
                </a:lnTo>
                <a:lnTo>
                  <a:pt x="279273" y="322237"/>
                </a:lnTo>
                <a:lnTo>
                  <a:pt x="280797" y="320611"/>
                </a:lnTo>
                <a:lnTo>
                  <a:pt x="282321" y="320611"/>
                </a:lnTo>
                <a:lnTo>
                  <a:pt x="282321" y="319087"/>
                </a:lnTo>
                <a:lnTo>
                  <a:pt x="283845" y="317563"/>
                </a:lnTo>
                <a:lnTo>
                  <a:pt x="283845" y="316039"/>
                </a:lnTo>
                <a:lnTo>
                  <a:pt x="285369" y="314515"/>
                </a:lnTo>
                <a:lnTo>
                  <a:pt x="311277" y="238226"/>
                </a:lnTo>
                <a:lnTo>
                  <a:pt x="321945" y="238226"/>
                </a:lnTo>
                <a:lnTo>
                  <a:pt x="433387" y="238226"/>
                </a:lnTo>
                <a:lnTo>
                  <a:pt x="444055" y="238226"/>
                </a:lnTo>
                <a:lnTo>
                  <a:pt x="473100" y="316039"/>
                </a:lnTo>
                <a:lnTo>
                  <a:pt x="473100" y="319087"/>
                </a:lnTo>
                <a:lnTo>
                  <a:pt x="474624" y="319087"/>
                </a:lnTo>
                <a:lnTo>
                  <a:pt x="474624" y="320611"/>
                </a:lnTo>
                <a:lnTo>
                  <a:pt x="476148" y="322237"/>
                </a:lnTo>
                <a:lnTo>
                  <a:pt x="479196" y="322237"/>
                </a:lnTo>
                <a:lnTo>
                  <a:pt x="482244" y="323761"/>
                </a:lnTo>
                <a:lnTo>
                  <a:pt x="512724" y="323761"/>
                </a:lnTo>
                <a:lnTo>
                  <a:pt x="514248" y="322237"/>
                </a:lnTo>
                <a:lnTo>
                  <a:pt x="515772" y="320611"/>
                </a:lnTo>
                <a:lnTo>
                  <a:pt x="517309" y="319087"/>
                </a:lnTo>
                <a:lnTo>
                  <a:pt x="517309" y="311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4195597" y="1172539"/>
            <a:ext cx="199821" cy="282356"/>
          </a:xfrm>
          <a:custGeom>
            <a:avLst/>
            <a:gdLst/>
            <a:ahLst/>
            <a:cxnLst/>
            <a:rect l="l" t="t" r="r" b="b"/>
            <a:pathLst>
              <a:path w="233679" h="330200">
                <a:moveTo>
                  <a:pt x="0" y="169544"/>
                </a:moveTo>
                <a:lnTo>
                  <a:pt x="2488" y="131349"/>
                </a:lnTo>
                <a:lnTo>
                  <a:pt x="16787" y="82532"/>
                </a:lnTo>
                <a:lnTo>
                  <a:pt x="39719" y="44291"/>
                </a:lnTo>
                <a:lnTo>
                  <a:pt x="71691" y="18573"/>
                </a:lnTo>
                <a:lnTo>
                  <a:pt x="111263" y="3286"/>
                </a:lnTo>
                <a:lnTo>
                  <a:pt x="142017" y="0"/>
                </a:lnTo>
                <a:lnTo>
                  <a:pt x="148875" y="261"/>
                </a:lnTo>
                <a:lnTo>
                  <a:pt x="155733" y="952"/>
                </a:lnTo>
                <a:lnTo>
                  <a:pt x="169449" y="3047"/>
                </a:lnTo>
                <a:lnTo>
                  <a:pt x="177069" y="4667"/>
                </a:lnTo>
                <a:lnTo>
                  <a:pt x="186213" y="6191"/>
                </a:lnTo>
                <a:lnTo>
                  <a:pt x="192309" y="9239"/>
                </a:lnTo>
                <a:lnTo>
                  <a:pt x="207644" y="15335"/>
                </a:lnTo>
                <a:lnTo>
                  <a:pt x="212216" y="18383"/>
                </a:lnTo>
                <a:lnTo>
                  <a:pt x="218312" y="21431"/>
                </a:lnTo>
                <a:lnTo>
                  <a:pt x="222884" y="24479"/>
                </a:lnTo>
                <a:lnTo>
                  <a:pt x="224408" y="27527"/>
                </a:lnTo>
                <a:lnTo>
                  <a:pt x="227456" y="29051"/>
                </a:lnTo>
                <a:lnTo>
                  <a:pt x="228980" y="30575"/>
                </a:lnTo>
                <a:lnTo>
                  <a:pt x="228980" y="32099"/>
                </a:lnTo>
                <a:lnTo>
                  <a:pt x="230504" y="33623"/>
                </a:lnTo>
                <a:lnTo>
                  <a:pt x="230504" y="38195"/>
                </a:lnTo>
                <a:lnTo>
                  <a:pt x="232028" y="39719"/>
                </a:lnTo>
                <a:lnTo>
                  <a:pt x="232028" y="59626"/>
                </a:lnTo>
                <a:lnTo>
                  <a:pt x="230504" y="62674"/>
                </a:lnTo>
                <a:lnTo>
                  <a:pt x="230504" y="64198"/>
                </a:lnTo>
                <a:lnTo>
                  <a:pt x="228980" y="65722"/>
                </a:lnTo>
                <a:lnTo>
                  <a:pt x="228980" y="67246"/>
                </a:lnTo>
                <a:lnTo>
                  <a:pt x="227456" y="67246"/>
                </a:lnTo>
                <a:lnTo>
                  <a:pt x="227456" y="68770"/>
                </a:lnTo>
                <a:lnTo>
                  <a:pt x="222884" y="68770"/>
                </a:lnTo>
                <a:lnTo>
                  <a:pt x="219836" y="67246"/>
                </a:lnTo>
                <a:lnTo>
                  <a:pt x="210692" y="61150"/>
                </a:lnTo>
                <a:lnTo>
                  <a:pt x="206025" y="56483"/>
                </a:lnTo>
                <a:lnTo>
                  <a:pt x="198405" y="53435"/>
                </a:lnTo>
                <a:lnTo>
                  <a:pt x="159924" y="39338"/>
                </a:lnTo>
                <a:lnTo>
                  <a:pt x="142017" y="38195"/>
                </a:lnTo>
                <a:lnTo>
                  <a:pt x="131056" y="38528"/>
                </a:lnTo>
                <a:lnTo>
                  <a:pt x="94345" y="50735"/>
                </a:lnTo>
                <a:lnTo>
                  <a:pt x="66977" y="80368"/>
                </a:lnTo>
                <a:lnTo>
                  <a:pt x="50553" y="124397"/>
                </a:lnTo>
                <a:lnTo>
                  <a:pt x="47339" y="166496"/>
                </a:lnTo>
                <a:lnTo>
                  <a:pt x="47648" y="181047"/>
                </a:lnTo>
                <a:lnTo>
                  <a:pt x="53435" y="219932"/>
                </a:lnTo>
                <a:lnTo>
                  <a:pt x="71818" y="259556"/>
                </a:lnTo>
                <a:lnTo>
                  <a:pt x="102298" y="284035"/>
                </a:lnTo>
                <a:lnTo>
                  <a:pt x="142017" y="291655"/>
                </a:lnTo>
                <a:lnTo>
                  <a:pt x="151757" y="291369"/>
                </a:lnTo>
                <a:lnTo>
                  <a:pt x="188880" y="282320"/>
                </a:lnTo>
                <a:lnTo>
                  <a:pt x="221360" y="262604"/>
                </a:lnTo>
                <a:lnTo>
                  <a:pt x="224408" y="261080"/>
                </a:lnTo>
                <a:lnTo>
                  <a:pt x="230504" y="261080"/>
                </a:lnTo>
                <a:lnTo>
                  <a:pt x="230504" y="262604"/>
                </a:lnTo>
                <a:lnTo>
                  <a:pt x="232028" y="262604"/>
                </a:lnTo>
                <a:lnTo>
                  <a:pt x="232028" y="265652"/>
                </a:lnTo>
                <a:lnTo>
                  <a:pt x="233552" y="268700"/>
                </a:lnTo>
                <a:lnTo>
                  <a:pt x="233552" y="279463"/>
                </a:lnTo>
                <a:lnTo>
                  <a:pt x="233552" y="290131"/>
                </a:lnTo>
                <a:lnTo>
                  <a:pt x="232028" y="291655"/>
                </a:lnTo>
                <a:lnTo>
                  <a:pt x="232028" y="294703"/>
                </a:lnTo>
                <a:lnTo>
                  <a:pt x="230504" y="296227"/>
                </a:lnTo>
                <a:lnTo>
                  <a:pt x="230504" y="297751"/>
                </a:lnTo>
                <a:lnTo>
                  <a:pt x="225932" y="302323"/>
                </a:lnTo>
                <a:lnTo>
                  <a:pt x="222884" y="303847"/>
                </a:lnTo>
                <a:lnTo>
                  <a:pt x="216788" y="308419"/>
                </a:lnTo>
                <a:lnTo>
                  <a:pt x="212216" y="311467"/>
                </a:lnTo>
                <a:lnTo>
                  <a:pt x="169449" y="326802"/>
                </a:lnTo>
                <a:lnTo>
                  <a:pt x="137350" y="329850"/>
                </a:lnTo>
                <a:lnTo>
                  <a:pt x="121896" y="329039"/>
                </a:lnTo>
                <a:lnTo>
                  <a:pt x="80962" y="319087"/>
                </a:lnTo>
                <a:lnTo>
                  <a:pt x="46364" y="298084"/>
                </a:lnTo>
                <a:lnTo>
                  <a:pt x="22002" y="265699"/>
                </a:lnTo>
                <a:lnTo>
                  <a:pt x="5826" y="222774"/>
                </a:lnTo>
                <a:lnTo>
                  <a:pt x="596" y="188419"/>
                </a:lnTo>
                <a:lnTo>
                  <a:pt x="0" y="169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4444912" y="1175145"/>
            <a:ext cx="142264" cy="275840"/>
          </a:xfrm>
          <a:custGeom>
            <a:avLst/>
            <a:gdLst/>
            <a:ahLst/>
            <a:cxnLst/>
            <a:rect l="l" t="t" r="r" b="b"/>
            <a:pathLst>
              <a:path w="166370" h="322580">
                <a:moveTo>
                  <a:pt x="0" y="311467"/>
                </a:moveTo>
                <a:lnTo>
                  <a:pt x="0" y="4667"/>
                </a:lnTo>
                <a:lnTo>
                  <a:pt x="1524" y="4667"/>
                </a:lnTo>
                <a:lnTo>
                  <a:pt x="1524" y="3143"/>
                </a:lnTo>
                <a:lnTo>
                  <a:pt x="3048" y="3143"/>
                </a:lnTo>
                <a:lnTo>
                  <a:pt x="4572" y="1619"/>
                </a:lnTo>
                <a:lnTo>
                  <a:pt x="6096" y="1619"/>
                </a:lnTo>
                <a:lnTo>
                  <a:pt x="7620" y="0"/>
                </a:lnTo>
                <a:lnTo>
                  <a:pt x="33528" y="0"/>
                </a:lnTo>
                <a:lnTo>
                  <a:pt x="36576" y="1619"/>
                </a:lnTo>
                <a:lnTo>
                  <a:pt x="39624" y="1619"/>
                </a:lnTo>
                <a:lnTo>
                  <a:pt x="41148" y="3143"/>
                </a:lnTo>
                <a:lnTo>
                  <a:pt x="41148" y="4667"/>
                </a:lnTo>
                <a:lnTo>
                  <a:pt x="42672" y="4667"/>
                </a:lnTo>
                <a:lnTo>
                  <a:pt x="42672" y="285559"/>
                </a:lnTo>
                <a:lnTo>
                  <a:pt x="160210" y="285559"/>
                </a:lnTo>
                <a:lnTo>
                  <a:pt x="161734" y="287083"/>
                </a:lnTo>
                <a:lnTo>
                  <a:pt x="163258" y="287083"/>
                </a:lnTo>
                <a:lnTo>
                  <a:pt x="163258" y="288607"/>
                </a:lnTo>
                <a:lnTo>
                  <a:pt x="164782" y="290131"/>
                </a:lnTo>
                <a:lnTo>
                  <a:pt x="164782" y="293179"/>
                </a:lnTo>
                <a:lnTo>
                  <a:pt x="166306" y="294703"/>
                </a:lnTo>
                <a:lnTo>
                  <a:pt x="166306" y="303847"/>
                </a:lnTo>
                <a:lnTo>
                  <a:pt x="166306" y="314515"/>
                </a:lnTo>
                <a:lnTo>
                  <a:pt x="164782" y="316039"/>
                </a:lnTo>
                <a:lnTo>
                  <a:pt x="164782" y="317563"/>
                </a:lnTo>
                <a:lnTo>
                  <a:pt x="163258" y="319087"/>
                </a:lnTo>
                <a:lnTo>
                  <a:pt x="163258" y="320611"/>
                </a:lnTo>
                <a:lnTo>
                  <a:pt x="161734" y="320611"/>
                </a:lnTo>
                <a:lnTo>
                  <a:pt x="160210" y="322230"/>
                </a:lnTo>
                <a:lnTo>
                  <a:pt x="12192" y="322230"/>
                </a:lnTo>
                <a:lnTo>
                  <a:pt x="9144" y="320611"/>
                </a:lnTo>
                <a:lnTo>
                  <a:pt x="4572" y="319087"/>
                </a:lnTo>
                <a:lnTo>
                  <a:pt x="1524" y="316039"/>
                </a:lnTo>
                <a:lnTo>
                  <a:pt x="0" y="3114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4627601" y="1175145"/>
            <a:ext cx="36924" cy="276926"/>
          </a:xfrm>
          <a:custGeom>
            <a:avLst/>
            <a:gdLst/>
            <a:ahLst/>
            <a:cxnLst/>
            <a:rect l="l" t="t" r="r" b="b"/>
            <a:pathLst>
              <a:path w="43179" h="323850">
                <a:moveTo>
                  <a:pt x="0" y="319087"/>
                </a:moveTo>
                <a:lnTo>
                  <a:pt x="0" y="4667"/>
                </a:lnTo>
                <a:lnTo>
                  <a:pt x="1524" y="4667"/>
                </a:lnTo>
                <a:lnTo>
                  <a:pt x="1524" y="3143"/>
                </a:lnTo>
                <a:lnTo>
                  <a:pt x="3048" y="3143"/>
                </a:lnTo>
                <a:lnTo>
                  <a:pt x="4572" y="1619"/>
                </a:lnTo>
                <a:lnTo>
                  <a:pt x="6096" y="1619"/>
                </a:lnTo>
                <a:lnTo>
                  <a:pt x="9144" y="0"/>
                </a:lnTo>
                <a:lnTo>
                  <a:pt x="33528" y="0"/>
                </a:lnTo>
                <a:lnTo>
                  <a:pt x="36576" y="1619"/>
                </a:lnTo>
                <a:lnTo>
                  <a:pt x="39624" y="1619"/>
                </a:lnTo>
                <a:lnTo>
                  <a:pt x="41243" y="3143"/>
                </a:lnTo>
                <a:lnTo>
                  <a:pt x="41243" y="4667"/>
                </a:lnTo>
                <a:lnTo>
                  <a:pt x="42767" y="4667"/>
                </a:lnTo>
                <a:lnTo>
                  <a:pt x="42767" y="316039"/>
                </a:lnTo>
                <a:lnTo>
                  <a:pt x="42767" y="319087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624" y="320611"/>
                </a:lnTo>
                <a:lnTo>
                  <a:pt x="38100" y="322230"/>
                </a:lnTo>
                <a:lnTo>
                  <a:pt x="33528" y="322230"/>
                </a:lnTo>
                <a:lnTo>
                  <a:pt x="32004" y="323754"/>
                </a:lnTo>
                <a:lnTo>
                  <a:pt x="10668" y="323754"/>
                </a:lnTo>
                <a:lnTo>
                  <a:pt x="7620" y="322230"/>
                </a:lnTo>
                <a:lnTo>
                  <a:pt x="4572" y="322230"/>
                </a:lnTo>
                <a:lnTo>
                  <a:pt x="3048" y="320611"/>
                </a:lnTo>
                <a:lnTo>
                  <a:pt x="1524" y="320611"/>
                </a:lnTo>
                <a:lnTo>
                  <a:pt x="0" y="319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4737232" y="1176530"/>
            <a:ext cx="153124" cy="274211"/>
          </a:xfrm>
          <a:custGeom>
            <a:avLst/>
            <a:gdLst/>
            <a:ahLst/>
            <a:cxnLst/>
            <a:rect l="l" t="t" r="r" b="b"/>
            <a:pathLst>
              <a:path w="179070" h="320675">
                <a:moveTo>
                  <a:pt x="176974" y="311372"/>
                </a:moveTo>
                <a:lnTo>
                  <a:pt x="176974" y="294608"/>
                </a:lnTo>
                <a:lnTo>
                  <a:pt x="178498" y="297656"/>
                </a:lnTo>
                <a:lnTo>
                  <a:pt x="178498" y="308324"/>
                </a:lnTo>
                <a:lnTo>
                  <a:pt x="176974" y="311372"/>
                </a:lnTo>
                <a:close/>
              </a:path>
              <a:path w="179070" h="320675">
                <a:moveTo>
                  <a:pt x="175450" y="315944"/>
                </a:moveTo>
                <a:lnTo>
                  <a:pt x="175450" y="290036"/>
                </a:lnTo>
                <a:lnTo>
                  <a:pt x="176974" y="290036"/>
                </a:lnTo>
                <a:lnTo>
                  <a:pt x="176974" y="314420"/>
                </a:lnTo>
                <a:lnTo>
                  <a:pt x="175450" y="315944"/>
                </a:lnTo>
                <a:close/>
              </a:path>
              <a:path w="179070" h="320675">
                <a:moveTo>
                  <a:pt x="173926" y="28956"/>
                </a:moveTo>
                <a:lnTo>
                  <a:pt x="173926" y="4572"/>
                </a:lnTo>
                <a:lnTo>
                  <a:pt x="175450" y="7620"/>
                </a:lnTo>
                <a:lnTo>
                  <a:pt x="175450" y="27432"/>
                </a:lnTo>
                <a:lnTo>
                  <a:pt x="173926" y="28956"/>
                </a:lnTo>
                <a:close/>
              </a:path>
              <a:path w="179070" h="320675">
                <a:moveTo>
                  <a:pt x="172402" y="318992"/>
                </a:moveTo>
                <a:lnTo>
                  <a:pt x="172402" y="286988"/>
                </a:lnTo>
                <a:lnTo>
                  <a:pt x="173926" y="286988"/>
                </a:lnTo>
                <a:lnTo>
                  <a:pt x="175450" y="288512"/>
                </a:lnTo>
                <a:lnTo>
                  <a:pt x="175450" y="317468"/>
                </a:lnTo>
                <a:lnTo>
                  <a:pt x="173926" y="318992"/>
                </a:lnTo>
                <a:lnTo>
                  <a:pt x="172402" y="318992"/>
                </a:lnTo>
                <a:close/>
              </a:path>
              <a:path w="179070" h="320675">
                <a:moveTo>
                  <a:pt x="0" y="309848"/>
                </a:moveTo>
                <a:lnTo>
                  <a:pt x="0" y="10668"/>
                </a:lnTo>
                <a:lnTo>
                  <a:pt x="12192" y="0"/>
                </a:lnTo>
                <a:lnTo>
                  <a:pt x="170878" y="0"/>
                </a:lnTo>
                <a:lnTo>
                  <a:pt x="173926" y="3048"/>
                </a:lnTo>
                <a:lnTo>
                  <a:pt x="173926" y="32004"/>
                </a:lnTo>
                <a:lnTo>
                  <a:pt x="172402" y="33528"/>
                </a:lnTo>
                <a:lnTo>
                  <a:pt x="170878" y="33528"/>
                </a:lnTo>
                <a:lnTo>
                  <a:pt x="170878" y="35052"/>
                </a:lnTo>
                <a:lnTo>
                  <a:pt x="42672" y="35052"/>
                </a:lnTo>
                <a:lnTo>
                  <a:pt x="42672" y="320611"/>
                </a:lnTo>
                <a:lnTo>
                  <a:pt x="12192" y="320611"/>
                </a:lnTo>
                <a:lnTo>
                  <a:pt x="7620" y="318992"/>
                </a:lnTo>
                <a:lnTo>
                  <a:pt x="4572" y="317468"/>
                </a:lnTo>
                <a:lnTo>
                  <a:pt x="1524" y="314420"/>
                </a:lnTo>
                <a:lnTo>
                  <a:pt x="0" y="309848"/>
                </a:lnTo>
                <a:close/>
              </a:path>
              <a:path w="179070" h="320675">
                <a:moveTo>
                  <a:pt x="42672" y="320611"/>
                </a:moveTo>
                <a:lnTo>
                  <a:pt x="42672" y="285464"/>
                </a:lnTo>
                <a:lnTo>
                  <a:pt x="172402" y="285464"/>
                </a:lnTo>
                <a:lnTo>
                  <a:pt x="172402" y="320611"/>
                </a:lnTo>
                <a:lnTo>
                  <a:pt x="42672" y="320611"/>
                </a:lnTo>
                <a:close/>
              </a:path>
              <a:path w="179070" h="320675">
                <a:moveTo>
                  <a:pt x="157162" y="161829"/>
                </a:moveTo>
                <a:lnTo>
                  <a:pt x="157162" y="144970"/>
                </a:lnTo>
                <a:lnTo>
                  <a:pt x="158686" y="148018"/>
                </a:lnTo>
                <a:lnTo>
                  <a:pt x="158686" y="158686"/>
                </a:lnTo>
                <a:lnTo>
                  <a:pt x="157162" y="161829"/>
                </a:lnTo>
                <a:close/>
              </a:path>
              <a:path w="179070" h="320675">
                <a:moveTo>
                  <a:pt x="155638" y="166401"/>
                </a:moveTo>
                <a:lnTo>
                  <a:pt x="155638" y="140398"/>
                </a:lnTo>
                <a:lnTo>
                  <a:pt x="157162" y="141922"/>
                </a:lnTo>
                <a:lnTo>
                  <a:pt x="157162" y="164877"/>
                </a:lnTo>
                <a:lnTo>
                  <a:pt x="155638" y="166401"/>
                </a:lnTo>
                <a:close/>
              </a:path>
              <a:path w="179070" h="320675">
                <a:moveTo>
                  <a:pt x="42672" y="170973"/>
                </a:moveTo>
                <a:lnTo>
                  <a:pt x="42672" y="135826"/>
                </a:lnTo>
                <a:lnTo>
                  <a:pt x="152590" y="135826"/>
                </a:lnTo>
                <a:lnTo>
                  <a:pt x="155638" y="138874"/>
                </a:lnTo>
                <a:lnTo>
                  <a:pt x="155638" y="167925"/>
                </a:lnTo>
                <a:lnTo>
                  <a:pt x="154114" y="169449"/>
                </a:lnTo>
                <a:lnTo>
                  <a:pt x="152590" y="169449"/>
                </a:lnTo>
                <a:lnTo>
                  <a:pt x="151066" y="170973"/>
                </a:lnTo>
                <a:lnTo>
                  <a:pt x="42672" y="170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4948593" y="1175145"/>
            <a:ext cx="207965" cy="276926"/>
          </a:xfrm>
          <a:custGeom>
            <a:avLst/>
            <a:gdLst/>
            <a:ahLst/>
            <a:cxnLst/>
            <a:rect l="l" t="t" r="r" b="b"/>
            <a:pathLst>
              <a:path w="243204" h="323850">
                <a:moveTo>
                  <a:pt x="0" y="317563"/>
                </a:moveTo>
                <a:lnTo>
                  <a:pt x="0" y="12287"/>
                </a:lnTo>
                <a:lnTo>
                  <a:pt x="1524" y="7715"/>
                </a:lnTo>
                <a:lnTo>
                  <a:pt x="6191" y="4667"/>
                </a:lnTo>
                <a:lnTo>
                  <a:pt x="9239" y="3143"/>
                </a:lnTo>
                <a:lnTo>
                  <a:pt x="13811" y="1619"/>
                </a:lnTo>
                <a:lnTo>
                  <a:pt x="47339" y="1619"/>
                </a:lnTo>
                <a:lnTo>
                  <a:pt x="50387" y="3143"/>
                </a:lnTo>
                <a:lnTo>
                  <a:pt x="53435" y="3143"/>
                </a:lnTo>
                <a:lnTo>
                  <a:pt x="56483" y="4667"/>
                </a:lnTo>
                <a:lnTo>
                  <a:pt x="58007" y="6191"/>
                </a:lnTo>
                <a:lnTo>
                  <a:pt x="61055" y="7715"/>
                </a:lnTo>
                <a:lnTo>
                  <a:pt x="64103" y="10763"/>
                </a:lnTo>
                <a:lnTo>
                  <a:pt x="65627" y="13811"/>
                </a:lnTo>
                <a:lnTo>
                  <a:pt x="68675" y="18383"/>
                </a:lnTo>
                <a:lnTo>
                  <a:pt x="71818" y="21431"/>
                </a:lnTo>
                <a:lnTo>
                  <a:pt x="73342" y="27527"/>
                </a:lnTo>
                <a:lnTo>
                  <a:pt x="152685" y="168021"/>
                </a:lnTo>
                <a:lnTo>
                  <a:pt x="156114" y="174640"/>
                </a:lnTo>
                <a:lnTo>
                  <a:pt x="162972" y="187309"/>
                </a:lnTo>
                <a:lnTo>
                  <a:pt x="166401" y="193929"/>
                </a:lnTo>
                <a:lnTo>
                  <a:pt x="169592" y="199645"/>
                </a:lnTo>
                <a:lnTo>
                  <a:pt x="175402" y="211114"/>
                </a:lnTo>
                <a:lnTo>
                  <a:pt x="178593" y="216884"/>
                </a:lnTo>
                <a:lnTo>
                  <a:pt x="181784" y="223480"/>
                </a:lnTo>
                <a:lnTo>
                  <a:pt x="184689" y="229647"/>
                </a:lnTo>
                <a:lnTo>
                  <a:pt x="187594" y="235529"/>
                </a:lnTo>
                <a:lnTo>
                  <a:pt x="193976" y="246983"/>
                </a:lnTo>
                <a:lnTo>
                  <a:pt x="199786" y="258413"/>
                </a:lnTo>
                <a:lnTo>
                  <a:pt x="202977" y="264128"/>
                </a:lnTo>
                <a:lnTo>
                  <a:pt x="202977" y="4667"/>
                </a:lnTo>
                <a:lnTo>
                  <a:pt x="204501" y="4667"/>
                </a:lnTo>
                <a:lnTo>
                  <a:pt x="204501" y="3143"/>
                </a:lnTo>
                <a:lnTo>
                  <a:pt x="207645" y="3143"/>
                </a:lnTo>
                <a:lnTo>
                  <a:pt x="209169" y="1619"/>
                </a:lnTo>
                <a:lnTo>
                  <a:pt x="213741" y="1619"/>
                </a:lnTo>
                <a:lnTo>
                  <a:pt x="215265" y="0"/>
                </a:lnTo>
                <a:lnTo>
                  <a:pt x="230505" y="0"/>
                </a:lnTo>
                <a:lnTo>
                  <a:pt x="232029" y="1619"/>
                </a:lnTo>
                <a:lnTo>
                  <a:pt x="236601" y="1619"/>
                </a:lnTo>
                <a:lnTo>
                  <a:pt x="238125" y="3143"/>
                </a:lnTo>
                <a:lnTo>
                  <a:pt x="239649" y="3143"/>
                </a:lnTo>
                <a:lnTo>
                  <a:pt x="241173" y="4667"/>
                </a:lnTo>
                <a:lnTo>
                  <a:pt x="242697" y="4667"/>
                </a:lnTo>
                <a:lnTo>
                  <a:pt x="242697" y="311467"/>
                </a:lnTo>
                <a:lnTo>
                  <a:pt x="241173" y="312991"/>
                </a:lnTo>
                <a:lnTo>
                  <a:pt x="239649" y="316039"/>
                </a:lnTo>
                <a:lnTo>
                  <a:pt x="239649" y="317563"/>
                </a:lnTo>
                <a:lnTo>
                  <a:pt x="236601" y="319087"/>
                </a:lnTo>
                <a:lnTo>
                  <a:pt x="235077" y="320611"/>
                </a:lnTo>
                <a:lnTo>
                  <a:pt x="233553" y="320611"/>
                </a:lnTo>
                <a:lnTo>
                  <a:pt x="232029" y="322230"/>
                </a:lnTo>
                <a:lnTo>
                  <a:pt x="228981" y="322230"/>
                </a:lnTo>
                <a:lnTo>
                  <a:pt x="227457" y="323754"/>
                </a:lnTo>
                <a:lnTo>
                  <a:pt x="207645" y="323754"/>
                </a:lnTo>
                <a:lnTo>
                  <a:pt x="202977" y="322230"/>
                </a:lnTo>
                <a:lnTo>
                  <a:pt x="199786" y="322154"/>
                </a:lnTo>
                <a:lnTo>
                  <a:pt x="196881" y="320611"/>
                </a:lnTo>
                <a:lnTo>
                  <a:pt x="193833" y="319087"/>
                </a:lnTo>
                <a:lnTo>
                  <a:pt x="190785" y="316039"/>
                </a:lnTo>
                <a:lnTo>
                  <a:pt x="187737" y="314515"/>
                </a:lnTo>
                <a:lnTo>
                  <a:pt x="184689" y="311467"/>
                </a:lnTo>
                <a:lnTo>
                  <a:pt x="175545" y="297751"/>
                </a:lnTo>
                <a:lnTo>
                  <a:pt x="172497" y="291655"/>
                </a:lnTo>
                <a:lnTo>
                  <a:pt x="71818" y="108489"/>
                </a:lnTo>
                <a:lnTo>
                  <a:pt x="67429" y="101338"/>
                </a:lnTo>
                <a:lnTo>
                  <a:pt x="59294" y="86536"/>
                </a:lnTo>
                <a:lnTo>
                  <a:pt x="54959" y="79438"/>
                </a:lnTo>
                <a:lnTo>
                  <a:pt x="51292" y="71459"/>
                </a:lnTo>
                <a:lnTo>
                  <a:pt x="47339" y="63615"/>
                </a:lnTo>
                <a:lnTo>
                  <a:pt x="43386" y="56038"/>
                </a:lnTo>
                <a:lnTo>
                  <a:pt x="39719" y="48863"/>
                </a:lnTo>
                <a:lnTo>
                  <a:pt x="39719" y="320611"/>
                </a:lnTo>
                <a:lnTo>
                  <a:pt x="38195" y="320611"/>
                </a:lnTo>
                <a:lnTo>
                  <a:pt x="36671" y="322230"/>
                </a:lnTo>
                <a:lnTo>
                  <a:pt x="32099" y="322230"/>
                </a:lnTo>
                <a:lnTo>
                  <a:pt x="30575" y="323754"/>
                </a:lnTo>
                <a:lnTo>
                  <a:pt x="10763" y="323754"/>
                </a:lnTo>
                <a:lnTo>
                  <a:pt x="7715" y="322230"/>
                </a:lnTo>
                <a:lnTo>
                  <a:pt x="4667" y="322230"/>
                </a:lnTo>
                <a:lnTo>
                  <a:pt x="3143" y="320611"/>
                </a:lnTo>
                <a:lnTo>
                  <a:pt x="1524" y="320611"/>
                </a:lnTo>
                <a:lnTo>
                  <a:pt x="1524" y="319087"/>
                </a:lnTo>
                <a:lnTo>
                  <a:pt x="0" y="317563"/>
                </a:lnTo>
                <a:close/>
              </a:path>
              <a:path w="243204" h="323850">
                <a:moveTo>
                  <a:pt x="39719" y="319087"/>
                </a:moveTo>
                <a:lnTo>
                  <a:pt x="39719" y="48863"/>
                </a:lnTo>
                <a:lnTo>
                  <a:pt x="39743" y="58062"/>
                </a:lnTo>
                <a:lnTo>
                  <a:pt x="39909" y="67234"/>
                </a:lnTo>
                <a:lnTo>
                  <a:pt x="40362" y="76389"/>
                </a:lnTo>
                <a:lnTo>
                  <a:pt x="41243" y="85534"/>
                </a:lnTo>
                <a:lnTo>
                  <a:pt x="41243" y="317563"/>
                </a:lnTo>
                <a:lnTo>
                  <a:pt x="39719" y="319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5196605" y="1176530"/>
            <a:ext cx="205250" cy="275840"/>
          </a:xfrm>
          <a:custGeom>
            <a:avLst/>
            <a:gdLst/>
            <a:ahLst/>
            <a:cxnLst/>
            <a:rect l="l" t="t" r="r" b="b"/>
            <a:pathLst>
              <a:path w="240029" h="322580">
                <a:moveTo>
                  <a:pt x="238029" y="30480"/>
                </a:moveTo>
                <a:lnTo>
                  <a:pt x="238029" y="4572"/>
                </a:lnTo>
                <a:lnTo>
                  <a:pt x="239553" y="7620"/>
                </a:lnTo>
                <a:lnTo>
                  <a:pt x="239553" y="28956"/>
                </a:lnTo>
                <a:lnTo>
                  <a:pt x="238029" y="30480"/>
                </a:lnTo>
                <a:close/>
              </a:path>
              <a:path w="240029" h="322580">
                <a:moveTo>
                  <a:pt x="1524" y="3200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lnTo>
                  <a:pt x="4572" y="0"/>
                </a:lnTo>
                <a:lnTo>
                  <a:pt x="234981" y="0"/>
                </a:lnTo>
                <a:lnTo>
                  <a:pt x="236505" y="1524"/>
                </a:lnTo>
                <a:lnTo>
                  <a:pt x="236505" y="3048"/>
                </a:lnTo>
                <a:lnTo>
                  <a:pt x="238029" y="3048"/>
                </a:lnTo>
                <a:lnTo>
                  <a:pt x="238029" y="32004"/>
                </a:lnTo>
                <a:lnTo>
                  <a:pt x="234981" y="35052"/>
                </a:lnTo>
                <a:lnTo>
                  <a:pt x="140398" y="35052"/>
                </a:lnTo>
                <a:lnTo>
                  <a:pt x="140398" y="317468"/>
                </a:lnTo>
                <a:lnTo>
                  <a:pt x="138874" y="318992"/>
                </a:lnTo>
                <a:lnTo>
                  <a:pt x="137350" y="320611"/>
                </a:lnTo>
                <a:lnTo>
                  <a:pt x="132778" y="320611"/>
                </a:lnTo>
                <a:lnTo>
                  <a:pt x="129730" y="322135"/>
                </a:lnTo>
                <a:lnTo>
                  <a:pt x="109823" y="322135"/>
                </a:lnTo>
                <a:lnTo>
                  <a:pt x="106775" y="320611"/>
                </a:lnTo>
                <a:lnTo>
                  <a:pt x="102203" y="320611"/>
                </a:lnTo>
                <a:lnTo>
                  <a:pt x="100679" y="318992"/>
                </a:lnTo>
                <a:lnTo>
                  <a:pt x="97631" y="315944"/>
                </a:lnTo>
                <a:lnTo>
                  <a:pt x="97631" y="35052"/>
                </a:lnTo>
                <a:lnTo>
                  <a:pt x="4572" y="35052"/>
                </a:lnTo>
                <a:lnTo>
                  <a:pt x="1524" y="32004"/>
                </a:lnTo>
                <a:close/>
              </a:path>
              <a:path w="240029" h="322580">
                <a:moveTo>
                  <a:pt x="0" y="25908"/>
                </a:moveTo>
                <a:lnTo>
                  <a:pt x="0" y="7620"/>
                </a:lnTo>
                <a:lnTo>
                  <a:pt x="1524" y="4572"/>
                </a:lnTo>
                <a:lnTo>
                  <a:pt x="1524" y="28956"/>
                </a:lnTo>
                <a:lnTo>
                  <a:pt x="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5440614" y="1138656"/>
            <a:ext cx="528875" cy="372492"/>
          </a:xfrm>
          <a:custGeom>
            <a:avLst/>
            <a:gdLst/>
            <a:ahLst/>
            <a:cxnLst/>
            <a:rect l="l" t="t" r="r" b="b"/>
            <a:pathLst>
              <a:path w="618490" h="435609">
                <a:moveTo>
                  <a:pt x="180124" y="343471"/>
                </a:moveTo>
                <a:lnTo>
                  <a:pt x="178600" y="341947"/>
                </a:lnTo>
                <a:lnTo>
                  <a:pt x="178600" y="334327"/>
                </a:lnTo>
                <a:lnTo>
                  <a:pt x="177076" y="334327"/>
                </a:lnTo>
                <a:lnTo>
                  <a:pt x="175552" y="332803"/>
                </a:lnTo>
                <a:lnTo>
                  <a:pt x="175552" y="331279"/>
                </a:lnTo>
                <a:lnTo>
                  <a:pt x="174028" y="331279"/>
                </a:lnTo>
                <a:lnTo>
                  <a:pt x="172504" y="329755"/>
                </a:lnTo>
                <a:lnTo>
                  <a:pt x="42773" y="329755"/>
                </a:lnTo>
                <a:lnTo>
                  <a:pt x="42773" y="215265"/>
                </a:lnTo>
                <a:lnTo>
                  <a:pt x="152590" y="215265"/>
                </a:lnTo>
                <a:lnTo>
                  <a:pt x="154114" y="213741"/>
                </a:lnTo>
                <a:lnTo>
                  <a:pt x="155638" y="213741"/>
                </a:lnTo>
                <a:lnTo>
                  <a:pt x="157162" y="212217"/>
                </a:lnTo>
                <a:lnTo>
                  <a:pt x="157162" y="210693"/>
                </a:lnTo>
                <a:lnTo>
                  <a:pt x="158686" y="209169"/>
                </a:lnTo>
                <a:lnTo>
                  <a:pt x="158686" y="202984"/>
                </a:lnTo>
                <a:lnTo>
                  <a:pt x="160210" y="201460"/>
                </a:lnTo>
                <a:lnTo>
                  <a:pt x="160210" y="195364"/>
                </a:lnTo>
                <a:lnTo>
                  <a:pt x="158686" y="192316"/>
                </a:lnTo>
                <a:lnTo>
                  <a:pt x="158686" y="186220"/>
                </a:lnTo>
                <a:lnTo>
                  <a:pt x="157162" y="184696"/>
                </a:lnTo>
                <a:lnTo>
                  <a:pt x="157162" y="183172"/>
                </a:lnTo>
                <a:lnTo>
                  <a:pt x="155638" y="181648"/>
                </a:lnTo>
                <a:lnTo>
                  <a:pt x="154114" y="181648"/>
                </a:lnTo>
                <a:lnTo>
                  <a:pt x="154114" y="180124"/>
                </a:lnTo>
                <a:lnTo>
                  <a:pt x="42773" y="180124"/>
                </a:lnTo>
                <a:lnTo>
                  <a:pt x="42773" y="79349"/>
                </a:lnTo>
                <a:lnTo>
                  <a:pt x="170878" y="79349"/>
                </a:lnTo>
                <a:lnTo>
                  <a:pt x="172504" y="77825"/>
                </a:lnTo>
                <a:lnTo>
                  <a:pt x="174028" y="77825"/>
                </a:lnTo>
                <a:lnTo>
                  <a:pt x="174028" y="76301"/>
                </a:lnTo>
                <a:lnTo>
                  <a:pt x="175552" y="74777"/>
                </a:lnTo>
                <a:lnTo>
                  <a:pt x="175552" y="73253"/>
                </a:lnTo>
                <a:lnTo>
                  <a:pt x="177076" y="71729"/>
                </a:lnTo>
                <a:lnTo>
                  <a:pt x="177076" y="53441"/>
                </a:lnTo>
                <a:lnTo>
                  <a:pt x="175552" y="51917"/>
                </a:lnTo>
                <a:lnTo>
                  <a:pt x="175552" y="47345"/>
                </a:lnTo>
                <a:lnTo>
                  <a:pt x="174028" y="47345"/>
                </a:lnTo>
                <a:lnTo>
                  <a:pt x="174028" y="45821"/>
                </a:lnTo>
                <a:lnTo>
                  <a:pt x="172504" y="44297"/>
                </a:lnTo>
                <a:lnTo>
                  <a:pt x="12192" y="44297"/>
                </a:lnTo>
                <a:lnTo>
                  <a:pt x="6096" y="47345"/>
                </a:lnTo>
                <a:lnTo>
                  <a:pt x="3048" y="50393"/>
                </a:lnTo>
                <a:lnTo>
                  <a:pt x="0" y="54965"/>
                </a:lnTo>
                <a:lnTo>
                  <a:pt x="0" y="354139"/>
                </a:lnTo>
                <a:lnTo>
                  <a:pt x="3048" y="358711"/>
                </a:lnTo>
                <a:lnTo>
                  <a:pt x="6096" y="361759"/>
                </a:lnTo>
                <a:lnTo>
                  <a:pt x="9144" y="363283"/>
                </a:lnTo>
                <a:lnTo>
                  <a:pt x="12192" y="364909"/>
                </a:lnTo>
                <a:lnTo>
                  <a:pt x="42773" y="364909"/>
                </a:lnTo>
                <a:lnTo>
                  <a:pt x="174028" y="364909"/>
                </a:lnTo>
                <a:lnTo>
                  <a:pt x="174028" y="363283"/>
                </a:lnTo>
                <a:lnTo>
                  <a:pt x="175552" y="363283"/>
                </a:lnTo>
                <a:lnTo>
                  <a:pt x="177076" y="361759"/>
                </a:lnTo>
                <a:lnTo>
                  <a:pt x="177076" y="360235"/>
                </a:lnTo>
                <a:lnTo>
                  <a:pt x="178600" y="358711"/>
                </a:lnTo>
                <a:lnTo>
                  <a:pt x="178600" y="352615"/>
                </a:lnTo>
                <a:lnTo>
                  <a:pt x="180124" y="351091"/>
                </a:lnTo>
                <a:lnTo>
                  <a:pt x="180124" y="343471"/>
                </a:lnTo>
                <a:close/>
              </a:path>
              <a:path w="618490" h="435609">
                <a:moveTo>
                  <a:pt x="398335" y="6096"/>
                </a:moveTo>
                <a:lnTo>
                  <a:pt x="395287" y="3048"/>
                </a:lnTo>
                <a:lnTo>
                  <a:pt x="393763" y="3048"/>
                </a:lnTo>
                <a:lnTo>
                  <a:pt x="392239" y="1524"/>
                </a:lnTo>
                <a:lnTo>
                  <a:pt x="389191" y="1524"/>
                </a:lnTo>
                <a:lnTo>
                  <a:pt x="386143" y="0"/>
                </a:lnTo>
                <a:lnTo>
                  <a:pt x="370814" y="0"/>
                </a:lnTo>
                <a:lnTo>
                  <a:pt x="367766" y="1524"/>
                </a:lnTo>
                <a:lnTo>
                  <a:pt x="364718" y="1524"/>
                </a:lnTo>
                <a:lnTo>
                  <a:pt x="363194" y="3048"/>
                </a:lnTo>
                <a:lnTo>
                  <a:pt x="361670" y="3048"/>
                </a:lnTo>
                <a:lnTo>
                  <a:pt x="358622" y="6096"/>
                </a:lnTo>
                <a:lnTo>
                  <a:pt x="358622" y="7620"/>
                </a:lnTo>
                <a:lnTo>
                  <a:pt x="357098" y="10668"/>
                </a:lnTo>
                <a:lnTo>
                  <a:pt x="207556" y="421386"/>
                </a:lnTo>
                <a:lnTo>
                  <a:pt x="206032" y="424434"/>
                </a:lnTo>
                <a:lnTo>
                  <a:pt x="206032" y="427482"/>
                </a:lnTo>
                <a:lnTo>
                  <a:pt x="207556" y="429006"/>
                </a:lnTo>
                <a:lnTo>
                  <a:pt x="207556" y="430530"/>
                </a:lnTo>
                <a:lnTo>
                  <a:pt x="209080" y="432054"/>
                </a:lnTo>
                <a:lnTo>
                  <a:pt x="210604" y="432054"/>
                </a:lnTo>
                <a:lnTo>
                  <a:pt x="213652" y="433578"/>
                </a:lnTo>
                <a:lnTo>
                  <a:pt x="215176" y="433578"/>
                </a:lnTo>
                <a:lnTo>
                  <a:pt x="218224" y="435102"/>
                </a:lnTo>
                <a:lnTo>
                  <a:pt x="231940" y="435102"/>
                </a:lnTo>
                <a:lnTo>
                  <a:pt x="234988" y="433578"/>
                </a:lnTo>
                <a:lnTo>
                  <a:pt x="239649" y="433578"/>
                </a:lnTo>
                <a:lnTo>
                  <a:pt x="241173" y="432054"/>
                </a:lnTo>
                <a:lnTo>
                  <a:pt x="242697" y="432054"/>
                </a:lnTo>
                <a:lnTo>
                  <a:pt x="244221" y="430530"/>
                </a:lnTo>
                <a:lnTo>
                  <a:pt x="245745" y="430530"/>
                </a:lnTo>
                <a:lnTo>
                  <a:pt x="245745" y="429006"/>
                </a:lnTo>
                <a:lnTo>
                  <a:pt x="247269" y="427482"/>
                </a:lnTo>
                <a:lnTo>
                  <a:pt x="247269" y="424434"/>
                </a:lnTo>
                <a:lnTo>
                  <a:pt x="398335" y="13716"/>
                </a:lnTo>
                <a:lnTo>
                  <a:pt x="398335" y="6096"/>
                </a:lnTo>
                <a:close/>
              </a:path>
              <a:path w="618490" h="435609">
                <a:moveTo>
                  <a:pt x="618083" y="274802"/>
                </a:moveTo>
                <a:lnTo>
                  <a:pt x="609155" y="234581"/>
                </a:lnTo>
                <a:lnTo>
                  <a:pt x="578891" y="203682"/>
                </a:lnTo>
                <a:lnTo>
                  <a:pt x="572262" y="199936"/>
                </a:lnTo>
                <a:lnTo>
                  <a:pt x="565404" y="195643"/>
                </a:lnTo>
                <a:lnTo>
                  <a:pt x="558546" y="191935"/>
                </a:lnTo>
                <a:lnTo>
                  <a:pt x="551688" y="188785"/>
                </a:lnTo>
                <a:lnTo>
                  <a:pt x="544830" y="186220"/>
                </a:lnTo>
                <a:lnTo>
                  <a:pt x="538213" y="182791"/>
                </a:lnTo>
                <a:lnTo>
                  <a:pt x="525551" y="175933"/>
                </a:lnTo>
                <a:lnTo>
                  <a:pt x="518922" y="172504"/>
                </a:lnTo>
                <a:lnTo>
                  <a:pt x="512343" y="169926"/>
                </a:lnTo>
                <a:lnTo>
                  <a:pt x="506310" y="166789"/>
                </a:lnTo>
                <a:lnTo>
                  <a:pt x="500849" y="163068"/>
                </a:lnTo>
                <a:lnTo>
                  <a:pt x="495973" y="158788"/>
                </a:lnTo>
                <a:lnTo>
                  <a:pt x="488353" y="154216"/>
                </a:lnTo>
                <a:lnTo>
                  <a:pt x="482257" y="148018"/>
                </a:lnTo>
                <a:lnTo>
                  <a:pt x="479209" y="141922"/>
                </a:lnTo>
                <a:lnTo>
                  <a:pt x="474637" y="135826"/>
                </a:lnTo>
                <a:lnTo>
                  <a:pt x="473113" y="128206"/>
                </a:lnTo>
                <a:lnTo>
                  <a:pt x="473113" y="106870"/>
                </a:lnTo>
                <a:lnTo>
                  <a:pt x="476161" y="102298"/>
                </a:lnTo>
                <a:lnTo>
                  <a:pt x="477685" y="96113"/>
                </a:lnTo>
                <a:lnTo>
                  <a:pt x="515683" y="74815"/>
                </a:lnTo>
                <a:lnTo>
                  <a:pt x="528066" y="74879"/>
                </a:lnTo>
                <a:lnTo>
                  <a:pt x="566166" y="83921"/>
                </a:lnTo>
                <a:lnTo>
                  <a:pt x="570738" y="85445"/>
                </a:lnTo>
                <a:lnTo>
                  <a:pt x="576834" y="88493"/>
                </a:lnTo>
                <a:lnTo>
                  <a:pt x="581507" y="91541"/>
                </a:lnTo>
                <a:lnTo>
                  <a:pt x="586079" y="94589"/>
                </a:lnTo>
                <a:lnTo>
                  <a:pt x="589127" y="96113"/>
                </a:lnTo>
                <a:lnTo>
                  <a:pt x="592175" y="97726"/>
                </a:lnTo>
                <a:lnTo>
                  <a:pt x="596747" y="97726"/>
                </a:lnTo>
                <a:lnTo>
                  <a:pt x="596747" y="96113"/>
                </a:lnTo>
                <a:lnTo>
                  <a:pt x="598271" y="96113"/>
                </a:lnTo>
                <a:lnTo>
                  <a:pt x="598271" y="94589"/>
                </a:lnTo>
                <a:lnTo>
                  <a:pt x="599795" y="93065"/>
                </a:lnTo>
                <a:lnTo>
                  <a:pt x="599795" y="86969"/>
                </a:lnTo>
                <a:lnTo>
                  <a:pt x="601319" y="83921"/>
                </a:lnTo>
                <a:lnTo>
                  <a:pt x="601319" y="73253"/>
                </a:lnTo>
                <a:lnTo>
                  <a:pt x="599795" y="71729"/>
                </a:lnTo>
                <a:lnTo>
                  <a:pt x="599795" y="64109"/>
                </a:lnTo>
                <a:lnTo>
                  <a:pt x="598271" y="64109"/>
                </a:lnTo>
                <a:lnTo>
                  <a:pt x="598271" y="62585"/>
                </a:lnTo>
                <a:lnTo>
                  <a:pt x="590651" y="54965"/>
                </a:lnTo>
                <a:lnTo>
                  <a:pt x="586079" y="53441"/>
                </a:lnTo>
                <a:lnTo>
                  <a:pt x="579983" y="50393"/>
                </a:lnTo>
                <a:lnTo>
                  <a:pt x="575310" y="47345"/>
                </a:lnTo>
                <a:lnTo>
                  <a:pt x="569214" y="45821"/>
                </a:lnTo>
                <a:lnTo>
                  <a:pt x="561594" y="44297"/>
                </a:lnTo>
                <a:lnTo>
                  <a:pt x="555498" y="42672"/>
                </a:lnTo>
                <a:lnTo>
                  <a:pt x="540639" y="39700"/>
                </a:lnTo>
                <a:lnTo>
                  <a:pt x="496887" y="42240"/>
                </a:lnTo>
                <a:lnTo>
                  <a:pt x="456349" y="61061"/>
                </a:lnTo>
                <a:lnTo>
                  <a:pt x="433324" y="95313"/>
                </a:lnTo>
                <a:lnTo>
                  <a:pt x="428815" y="123634"/>
                </a:lnTo>
                <a:lnTo>
                  <a:pt x="429348" y="132740"/>
                </a:lnTo>
                <a:lnTo>
                  <a:pt x="442772" y="170027"/>
                </a:lnTo>
                <a:lnTo>
                  <a:pt x="473113" y="198716"/>
                </a:lnTo>
                <a:lnTo>
                  <a:pt x="474637" y="199936"/>
                </a:lnTo>
                <a:lnTo>
                  <a:pt x="486333" y="205854"/>
                </a:lnTo>
                <a:lnTo>
                  <a:pt x="502069" y="213741"/>
                </a:lnTo>
                <a:lnTo>
                  <a:pt x="508952" y="216941"/>
                </a:lnTo>
                <a:lnTo>
                  <a:pt x="515683" y="219837"/>
                </a:lnTo>
                <a:lnTo>
                  <a:pt x="522097" y="222745"/>
                </a:lnTo>
                <a:lnTo>
                  <a:pt x="528066" y="225933"/>
                </a:lnTo>
                <a:lnTo>
                  <a:pt x="534644" y="229362"/>
                </a:lnTo>
                <a:lnTo>
                  <a:pt x="540639" y="232791"/>
                </a:lnTo>
                <a:lnTo>
                  <a:pt x="546074" y="236220"/>
                </a:lnTo>
                <a:lnTo>
                  <a:pt x="550926" y="239649"/>
                </a:lnTo>
                <a:lnTo>
                  <a:pt x="558546" y="244221"/>
                </a:lnTo>
                <a:lnTo>
                  <a:pt x="567690" y="256413"/>
                </a:lnTo>
                <a:lnTo>
                  <a:pt x="572262" y="262610"/>
                </a:lnTo>
                <a:lnTo>
                  <a:pt x="573786" y="270230"/>
                </a:lnTo>
                <a:lnTo>
                  <a:pt x="573786" y="288518"/>
                </a:lnTo>
                <a:lnTo>
                  <a:pt x="550926" y="323659"/>
                </a:lnTo>
                <a:lnTo>
                  <a:pt x="512343" y="332765"/>
                </a:lnTo>
                <a:lnTo>
                  <a:pt x="506310" y="332651"/>
                </a:lnTo>
                <a:lnTo>
                  <a:pt x="466445" y="323659"/>
                </a:lnTo>
                <a:lnTo>
                  <a:pt x="439483" y="309854"/>
                </a:lnTo>
                <a:lnTo>
                  <a:pt x="434911" y="306806"/>
                </a:lnTo>
                <a:lnTo>
                  <a:pt x="425767" y="306806"/>
                </a:lnTo>
                <a:lnTo>
                  <a:pt x="422719" y="309854"/>
                </a:lnTo>
                <a:lnTo>
                  <a:pt x="422719" y="312991"/>
                </a:lnTo>
                <a:lnTo>
                  <a:pt x="421195" y="316039"/>
                </a:lnTo>
                <a:lnTo>
                  <a:pt x="421195" y="334327"/>
                </a:lnTo>
                <a:lnTo>
                  <a:pt x="424243" y="340423"/>
                </a:lnTo>
                <a:lnTo>
                  <a:pt x="424243" y="343471"/>
                </a:lnTo>
                <a:lnTo>
                  <a:pt x="427291" y="344995"/>
                </a:lnTo>
                <a:lnTo>
                  <a:pt x="431863" y="349567"/>
                </a:lnTo>
                <a:lnTo>
                  <a:pt x="436435" y="352615"/>
                </a:lnTo>
                <a:lnTo>
                  <a:pt x="442633" y="355663"/>
                </a:lnTo>
                <a:lnTo>
                  <a:pt x="448729" y="357187"/>
                </a:lnTo>
                <a:lnTo>
                  <a:pt x="454825" y="360235"/>
                </a:lnTo>
                <a:lnTo>
                  <a:pt x="462445" y="363283"/>
                </a:lnTo>
                <a:lnTo>
                  <a:pt x="470065" y="364909"/>
                </a:lnTo>
                <a:lnTo>
                  <a:pt x="479209" y="366433"/>
                </a:lnTo>
                <a:lnTo>
                  <a:pt x="486333" y="368198"/>
                </a:lnTo>
                <a:lnTo>
                  <a:pt x="493890" y="369100"/>
                </a:lnTo>
                <a:lnTo>
                  <a:pt x="500849" y="369392"/>
                </a:lnTo>
                <a:lnTo>
                  <a:pt x="511302" y="369443"/>
                </a:lnTo>
                <a:lnTo>
                  <a:pt x="520954" y="369176"/>
                </a:lnTo>
                <a:lnTo>
                  <a:pt x="562216" y="359575"/>
                </a:lnTo>
                <a:lnTo>
                  <a:pt x="594169" y="338734"/>
                </a:lnTo>
                <a:lnTo>
                  <a:pt x="614222" y="305917"/>
                </a:lnTo>
                <a:lnTo>
                  <a:pt x="617753" y="285927"/>
                </a:lnTo>
                <a:lnTo>
                  <a:pt x="618083" y="2748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6021357" y="1176530"/>
            <a:ext cx="153124" cy="274211"/>
          </a:xfrm>
          <a:custGeom>
            <a:avLst/>
            <a:gdLst/>
            <a:ahLst/>
            <a:cxnLst/>
            <a:rect l="l" t="t" r="r" b="b"/>
            <a:pathLst>
              <a:path w="179070" h="320675">
                <a:moveTo>
                  <a:pt x="175545" y="317468"/>
                </a:moveTo>
                <a:lnTo>
                  <a:pt x="175545" y="288512"/>
                </a:lnTo>
                <a:lnTo>
                  <a:pt x="177069" y="290036"/>
                </a:lnTo>
                <a:lnTo>
                  <a:pt x="178593" y="293084"/>
                </a:lnTo>
                <a:lnTo>
                  <a:pt x="178593" y="312896"/>
                </a:lnTo>
                <a:lnTo>
                  <a:pt x="177069" y="314420"/>
                </a:lnTo>
                <a:lnTo>
                  <a:pt x="177069" y="315944"/>
                </a:lnTo>
                <a:lnTo>
                  <a:pt x="175545" y="317468"/>
                </a:lnTo>
                <a:close/>
              </a:path>
              <a:path w="179070" h="320675">
                <a:moveTo>
                  <a:pt x="175545" y="27432"/>
                </a:moveTo>
                <a:lnTo>
                  <a:pt x="175545" y="7620"/>
                </a:lnTo>
                <a:lnTo>
                  <a:pt x="177069" y="9144"/>
                </a:lnTo>
                <a:lnTo>
                  <a:pt x="177069" y="25908"/>
                </a:lnTo>
                <a:lnTo>
                  <a:pt x="175545" y="27432"/>
                </a:lnTo>
                <a:close/>
              </a:path>
              <a:path w="179070" h="320675">
                <a:moveTo>
                  <a:pt x="174021" y="32004"/>
                </a:moveTo>
                <a:lnTo>
                  <a:pt x="174021" y="3048"/>
                </a:lnTo>
                <a:lnTo>
                  <a:pt x="175545" y="3048"/>
                </a:lnTo>
                <a:lnTo>
                  <a:pt x="175545" y="30480"/>
                </a:lnTo>
                <a:lnTo>
                  <a:pt x="174021" y="32004"/>
                </a:lnTo>
                <a:close/>
              </a:path>
              <a:path w="179070" h="320675">
                <a:moveTo>
                  <a:pt x="42767" y="320611"/>
                </a:moveTo>
                <a:lnTo>
                  <a:pt x="42767" y="285464"/>
                </a:lnTo>
                <a:lnTo>
                  <a:pt x="172497" y="285464"/>
                </a:lnTo>
                <a:lnTo>
                  <a:pt x="174021" y="286988"/>
                </a:lnTo>
                <a:lnTo>
                  <a:pt x="175545" y="286988"/>
                </a:lnTo>
                <a:lnTo>
                  <a:pt x="175545" y="318992"/>
                </a:lnTo>
                <a:lnTo>
                  <a:pt x="174021" y="318992"/>
                </a:lnTo>
                <a:lnTo>
                  <a:pt x="172497" y="320611"/>
                </a:lnTo>
                <a:lnTo>
                  <a:pt x="42767" y="320611"/>
                </a:lnTo>
                <a:close/>
              </a:path>
              <a:path w="179070" h="320675">
                <a:moveTo>
                  <a:pt x="0" y="309848"/>
                </a:moveTo>
                <a:lnTo>
                  <a:pt x="0" y="10668"/>
                </a:lnTo>
                <a:lnTo>
                  <a:pt x="1524" y="6096"/>
                </a:lnTo>
                <a:lnTo>
                  <a:pt x="6096" y="3048"/>
                </a:lnTo>
                <a:lnTo>
                  <a:pt x="12192" y="0"/>
                </a:lnTo>
                <a:lnTo>
                  <a:pt x="172497" y="0"/>
                </a:lnTo>
                <a:lnTo>
                  <a:pt x="174021" y="1524"/>
                </a:lnTo>
                <a:lnTo>
                  <a:pt x="174021" y="33528"/>
                </a:lnTo>
                <a:lnTo>
                  <a:pt x="172497" y="33528"/>
                </a:lnTo>
                <a:lnTo>
                  <a:pt x="170973" y="35052"/>
                </a:lnTo>
                <a:lnTo>
                  <a:pt x="42767" y="35052"/>
                </a:lnTo>
                <a:lnTo>
                  <a:pt x="42767" y="320611"/>
                </a:lnTo>
                <a:lnTo>
                  <a:pt x="12192" y="320611"/>
                </a:lnTo>
                <a:lnTo>
                  <a:pt x="9144" y="318992"/>
                </a:lnTo>
                <a:lnTo>
                  <a:pt x="6096" y="317468"/>
                </a:lnTo>
                <a:lnTo>
                  <a:pt x="1524" y="314420"/>
                </a:lnTo>
                <a:lnTo>
                  <a:pt x="0" y="309848"/>
                </a:lnTo>
                <a:close/>
              </a:path>
              <a:path w="179070" h="320675">
                <a:moveTo>
                  <a:pt x="157257" y="164877"/>
                </a:moveTo>
                <a:lnTo>
                  <a:pt x="157257" y="141922"/>
                </a:lnTo>
                <a:lnTo>
                  <a:pt x="158781" y="143446"/>
                </a:lnTo>
                <a:lnTo>
                  <a:pt x="158781" y="163353"/>
                </a:lnTo>
                <a:lnTo>
                  <a:pt x="157257" y="164877"/>
                </a:lnTo>
                <a:close/>
              </a:path>
              <a:path w="179070" h="320675">
                <a:moveTo>
                  <a:pt x="155733" y="167925"/>
                </a:moveTo>
                <a:lnTo>
                  <a:pt x="155733" y="138874"/>
                </a:lnTo>
                <a:lnTo>
                  <a:pt x="157257" y="140398"/>
                </a:lnTo>
                <a:lnTo>
                  <a:pt x="157257" y="166401"/>
                </a:lnTo>
                <a:lnTo>
                  <a:pt x="155733" y="167925"/>
                </a:lnTo>
                <a:close/>
              </a:path>
              <a:path w="179070" h="320675">
                <a:moveTo>
                  <a:pt x="42767" y="170973"/>
                </a:moveTo>
                <a:lnTo>
                  <a:pt x="42767" y="135826"/>
                </a:lnTo>
                <a:lnTo>
                  <a:pt x="152685" y="135826"/>
                </a:lnTo>
                <a:lnTo>
                  <a:pt x="154209" y="137350"/>
                </a:lnTo>
                <a:lnTo>
                  <a:pt x="155733" y="137350"/>
                </a:lnTo>
                <a:lnTo>
                  <a:pt x="155733" y="169449"/>
                </a:lnTo>
                <a:lnTo>
                  <a:pt x="154209" y="169449"/>
                </a:lnTo>
                <a:lnTo>
                  <a:pt x="152685" y="170973"/>
                </a:lnTo>
                <a:lnTo>
                  <a:pt x="42767" y="170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6234090" y="1175145"/>
            <a:ext cx="433308" cy="276926"/>
          </a:xfrm>
          <a:custGeom>
            <a:avLst/>
            <a:gdLst/>
            <a:ahLst/>
            <a:cxnLst/>
            <a:rect l="l" t="t" r="r" b="b"/>
            <a:pathLst>
              <a:path w="506729" h="323850">
                <a:moveTo>
                  <a:pt x="213652" y="312991"/>
                </a:moveTo>
                <a:lnTo>
                  <a:pt x="212128" y="309943"/>
                </a:lnTo>
                <a:lnTo>
                  <a:pt x="212128" y="308419"/>
                </a:lnTo>
                <a:lnTo>
                  <a:pt x="210604" y="303847"/>
                </a:lnTo>
                <a:lnTo>
                  <a:pt x="209080" y="297751"/>
                </a:lnTo>
                <a:lnTo>
                  <a:pt x="180022" y="227558"/>
                </a:lnTo>
                <a:lnTo>
                  <a:pt x="173926" y="215315"/>
                </a:lnTo>
                <a:lnTo>
                  <a:pt x="172402" y="212217"/>
                </a:lnTo>
                <a:lnTo>
                  <a:pt x="169354" y="204597"/>
                </a:lnTo>
                <a:lnTo>
                  <a:pt x="163258" y="192405"/>
                </a:lnTo>
                <a:lnTo>
                  <a:pt x="158686" y="187833"/>
                </a:lnTo>
                <a:lnTo>
                  <a:pt x="155638" y="183261"/>
                </a:lnTo>
                <a:lnTo>
                  <a:pt x="151066" y="178689"/>
                </a:lnTo>
                <a:lnTo>
                  <a:pt x="146494" y="175641"/>
                </a:lnTo>
                <a:lnTo>
                  <a:pt x="143446" y="171069"/>
                </a:lnTo>
                <a:lnTo>
                  <a:pt x="137350" y="168021"/>
                </a:lnTo>
                <a:lnTo>
                  <a:pt x="132778" y="166497"/>
                </a:lnTo>
                <a:lnTo>
                  <a:pt x="139623" y="163944"/>
                </a:lnTo>
                <a:lnTo>
                  <a:pt x="173913" y="141998"/>
                </a:lnTo>
                <a:lnTo>
                  <a:pt x="192786" y="107657"/>
                </a:lnTo>
                <a:lnTo>
                  <a:pt x="195364" y="85534"/>
                </a:lnTo>
                <a:lnTo>
                  <a:pt x="195059" y="77558"/>
                </a:lnTo>
                <a:lnTo>
                  <a:pt x="194017" y="69723"/>
                </a:lnTo>
                <a:lnTo>
                  <a:pt x="192112" y="62179"/>
                </a:lnTo>
                <a:lnTo>
                  <a:pt x="189166" y="55054"/>
                </a:lnTo>
                <a:lnTo>
                  <a:pt x="186601" y="48412"/>
                </a:lnTo>
                <a:lnTo>
                  <a:pt x="157886" y="17513"/>
                </a:lnTo>
                <a:lnTo>
                  <a:pt x="149542" y="13106"/>
                </a:lnTo>
                <a:lnTo>
                  <a:pt x="149542" y="90106"/>
                </a:lnTo>
                <a:lnTo>
                  <a:pt x="149542" y="97726"/>
                </a:lnTo>
                <a:lnTo>
                  <a:pt x="148018" y="105346"/>
                </a:lnTo>
                <a:lnTo>
                  <a:pt x="144970" y="111544"/>
                </a:lnTo>
                <a:lnTo>
                  <a:pt x="143446" y="119164"/>
                </a:lnTo>
                <a:lnTo>
                  <a:pt x="138874" y="123736"/>
                </a:lnTo>
                <a:lnTo>
                  <a:pt x="134302" y="129832"/>
                </a:lnTo>
                <a:lnTo>
                  <a:pt x="128206" y="134404"/>
                </a:lnTo>
                <a:lnTo>
                  <a:pt x="84302" y="145059"/>
                </a:lnTo>
                <a:lnTo>
                  <a:pt x="42672" y="145072"/>
                </a:lnTo>
                <a:lnTo>
                  <a:pt x="42672" y="36677"/>
                </a:lnTo>
                <a:lnTo>
                  <a:pt x="99161" y="36677"/>
                </a:lnTo>
                <a:lnTo>
                  <a:pt x="103733" y="38201"/>
                </a:lnTo>
                <a:lnTo>
                  <a:pt x="108305" y="38201"/>
                </a:lnTo>
                <a:lnTo>
                  <a:pt x="112877" y="39725"/>
                </a:lnTo>
                <a:lnTo>
                  <a:pt x="122364" y="42799"/>
                </a:lnTo>
                <a:lnTo>
                  <a:pt x="130111" y="47167"/>
                </a:lnTo>
                <a:lnTo>
                  <a:pt x="148971" y="81254"/>
                </a:lnTo>
                <a:lnTo>
                  <a:pt x="149542" y="90106"/>
                </a:lnTo>
                <a:lnTo>
                  <a:pt x="149542" y="13106"/>
                </a:lnTo>
                <a:lnTo>
                  <a:pt x="143929" y="10439"/>
                </a:lnTo>
                <a:lnTo>
                  <a:pt x="136207" y="7340"/>
                </a:lnTo>
                <a:lnTo>
                  <a:pt x="127889" y="4813"/>
                </a:lnTo>
                <a:lnTo>
                  <a:pt x="118973" y="3149"/>
                </a:lnTo>
                <a:lnTo>
                  <a:pt x="114401" y="3149"/>
                </a:lnTo>
                <a:lnTo>
                  <a:pt x="109829" y="1625"/>
                </a:lnTo>
                <a:lnTo>
                  <a:pt x="12192" y="1625"/>
                </a:lnTo>
                <a:lnTo>
                  <a:pt x="7620" y="3149"/>
                </a:lnTo>
                <a:lnTo>
                  <a:pt x="4572" y="4673"/>
                </a:lnTo>
                <a:lnTo>
                  <a:pt x="1524" y="7721"/>
                </a:lnTo>
                <a:lnTo>
                  <a:pt x="0" y="12293"/>
                </a:lnTo>
                <a:lnTo>
                  <a:pt x="0" y="319087"/>
                </a:lnTo>
                <a:lnTo>
                  <a:pt x="1524" y="320611"/>
                </a:lnTo>
                <a:lnTo>
                  <a:pt x="3048" y="320611"/>
                </a:lnTo>
                <a:lnTo>
                  <a:pt x="4572" y="322237"/>
                </a:lnTo>
                <a:lnTo>
                  <a:pt x="7620" y="322237"/>
                </a:lnTo>
                <a:lnTo>
                  <a:pt x="10668" y="323761"/>
                </a:lnTo>
                <a:lnTo>
                  <a:pt x="32004" y="323761"/>
                </a:lnTo>
                <a:lnTo>
                  <a:pt x="33528" y="322237"/>
                </a:lnTo>
                <a:lnTo>
                  <a:pt x="38100" y="322237"/>
                </a:lnTo>
                <a:lnTo>
                  <a:pt x="39624" y="320611"/>
                </a:lnTo>
                <a:lnTo>
                  <a:pt x="41148" y="320611"/>
                </a:lnTo>
                <a:lnTo>
                  <a:pt x="41148" y="319087"/>
                </a:lnTo>
                <a:lnTo>
                  <a:pt x="42672" y="319087"/>
                </a:lnTo>
                <a:lnTo>
                  <a:pt x="42672" y="178689"/>
                </a:lnTo>
                <a:lnTo>
                  <a:pt x="70205" y="178689"/>
                </a:lnTo>
                <a:lnTo>
                  <a:pt x="114401" y="195453"/>
                </a:lnTo>
                <a:lnTo>
                  <a:pt x="118973" y="201549"/>
                </a:lnTo>
                <a:lnTo>
                  <a:pt x="123634" y="207645"/>
                </a:lnTo>
                <a:lnTo>
                  <a:pt x="126682" y="213741"/>
                </a:lnTo>
                <a:lnTo>
                  <a:pt x="129882" y="219544"/>
                </a:lnTo>
                <a:lnTo>
                  <a:pt x="132778" y="225450"/>
                </a:lnTo>
                <a:lnTo>
                  <a:pt x="135686" y="231635"/>
                </a:lnTo>
                <a:lnTo>
                  <a:pt x="138874" y="238226"/>
                </a:lnTo>
                <a:lnTo>
                  <a:pt x="167830" y="312991"/>
                </a:lnTo>
                <a:lnTo>
                  <a:pt x="167830" y="316039"/>
                </a:lnTo>
                <a:lnTo>
                  <a:pt x="169354" y="317563"/>
                </a:lnTo>
                <a:lnTo>
                  <a:pt x="169354" y="319087"/>
                </a:lnTo>
                <a:lnTo>
                  <a:pt x="170878" y="320611"/>
                </a:lnTo>
                <a:lnTo>
                  <a:pt x="172402" y="320611"/>
                </a:lnTo>
                <a:lnTo>
                  <a:pt x="173913" y="322211"/>
                </a:lnTo>
                <a:lnTo>
                  <a:pt x="175450" y="322237"/>
                </a:lnTo>
                <a:lnTo>
                  <a:pt x="176974" y="323761"/>
                </a:lnTo>
                <a:lnTo>
                  <a:pt x="206032" y="323761"/>
                </a:lnTo>
                <a:lnTo>
                  <a:pt x="207556" y="322237"/>
                </a:lnTo>
                <a:lnTo>
                  <a:pt x="209080" y="322237"/>
                </a:lnTo>
                <a:lnTo>
                  <a:pt x="212128" y="320611"/>
                </a:lnTo>
                <a:lnTo>
                  <a:pt x="213652" y="319087"/>
                </a:lnTo>
                <a:lnTo>
                  <a:pt x="213652" y="312991"/>
                </a:lnTo>
                <a:close/>
              </a:path>
              <a:path w="506729" h="323850">
                <a:moveTo>
                  <a:pt x="506641" y="6197"/>
                </a:moveTo>
                <a:lnTo>
                  <a:pt x="505117" y="3149"/>
                </a:lnTo>
                <a:lnTo>
                  <a:pt x="503593" y="1625"/>
                </a:lnTo>
                <a:lnTo>
                  <a:pt x="502069" y="0"/>
                </a:lnTo>
                <a:lnTo>
                  <a:pt x="468541" y="0"/>
                </a:lnTo>
                <a:lnTo>
                  <a:pt x="467017" y="1625"/>
                </a:lnTo>
                <a:lnTo>
                  <a:pt x="465493" y="1625"/>
                </a:lnTo>
                <a:lnTo>
                  <a:pt x="463969" y="3149"/>
                </a:lnTo>
                <a:lnTo>
                  <a:pt x="463969" y="4673"/>
                </a:lnTo>
                <a:lnTo>
                  <a:pt x="462445" y="6197"/>
                </a:lnTo>
                <a:lnTo>
                  <a:pt x="462445" y="9245"/>
                </a:lnTo>
                <a:lnTo>
                  <a:pt x="372338" y="277939"/>
                </a:lnTo>
                <a:lnTo>
                  <a:pt x="280797" y="7721"/>
                </a:lnTo>
                <a:lnTo>
                  <a:pt x="279273" y="6197"/>
                </a:lnTo>
                <a:lnTo>
                  <a:pt x="279273" y="4673"/>
                </a:lnTo>
                <a:lnTo>
                  <a:pt x="277749" y="4673"/>
                </a:lnTo>
                <a:lnTo>
                  <a:pt x="277749" y="3149"/>
                </a:lnTo>
                <a:lnTo>
                  <a:pt x="276225" y="1625"/>
                </a:lnTo>
                <a:lnTo>
                  <a:pt x="274701" y="1625"/>
                </a:lnTo>
                <a:lnTo>
                  <a:pt x="273177" y="0"/>
                </a:lnTo>
                <a:lnTo>
                  <a:pt x="241084" y="0"/>
                </a:lnTo>
                <a:lnTo>
                  <a:pt x="238036" y="1625"/>
                </a:lnTo>
                <a:lnTo>
                  <a:pt x="236512" y="3149"/>
                </a:lnTo>
                <a:lnTo>
                  <a:pt x="234988" y="3149"/>
                </a:lnTo>
                <a:lnTo>
                  <a:pt x="234988" y="12293"/>
                </a:lnTo>
                <a:lnTo>
                  <a:pt x="236512" y="16865"/>
                </a:lnTo>
                <a:lnTo>
                  <a:pt x="341858" y="314515"/>
                </a:lnTo>
                <a:lnTo>
                  <a:pt x="341858" y="316039"/>
                </a:lnTo>
                <a:lnTo>
                  <a:pt x="346430" y="320611"/>
                </a:lnTo>
                <a:lnTo>
                  <a:pt x="347954" y="322237"/>
                </a:lnTo>
                <a:lnTo>
                  <a:pt x="352526" y="322237"/>
                </a:lnTo>
                <a:lnTo>
                  <a:pt x="354050" y="323761"/>
                </a:lnTo>
                <a:lnTo>
                  <a:pt x="386054" y="323761"/>
                </a:lnTo>
                <a:lnTo>
                  <a:pt x="389102" y="322237"/>
                </a:lnTo>
                <a:lnTo>
                  <a:pt x="390626" y="322237"/>
                </a:lnTo>
                <a:lnTo>
                  <a:pt x="393763" y="320611"/>
                </a:lnTo>
                <a:lnTo>
                  <a:pt x="395287" y="320611"/>
                </a:lnTo>
                <a:lnTo>
                  <a:pt x="395287" y="319087"/>
                </a:lnTo>
                <a:lnTo>
                  <a:pt x="398348" y="316039"/>
                </a:lnTo>
                <a:lnTo>
                  <a:pt x="398348" y="314515"/>
                </a:lnTo>
                <a:lnTo>
                  <a:pt x="503593" y="16865"/>
                </a:lnTo>
                <a:lnTo>
                  <a:pt x="505117" y="12293"/>
                </a:lnTo>
                <a:lnTo>
                  <a:pt x="505117" y="7721"/>
                </a:lnTo>
                <a:lnTo>
                  <a:pt x="506641" y="61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6710413" y="1175145"/>
            <a:ext cx="36924" cy="276926"/>
          </a:xfrm>
          <a:custGeom>
            <a:avLst/>
            <a:gdLst/>
            <a:ahLst/>
            <a:cxnLst/>
            <a:rect l="l" t="t" r="r" b="b"/>
            <a:pathLst>
              <a:path w="43179" h="323850">
                <a:moveTo>
                  <a:pt x="0" y="319087"/>
                </a:moveTo>
                <a:lnTo>
                  <a:pt x="0" y="4667"/>
                </a:lnTo>
                <a:lnTo>
                  <a:pt x="1523" y="4667"/>
                </a:lnTo>
                <a:lnTo>
                  <a:pt x="1523" y="3143"/>
                </a:lnTo>
                <a:lnTo>
                  <a:pt x="3047" y="3143"/>
                </a:lnTo>
                <a:lnTo>
                  <a:pt x="4571" y="1619"/>
                </a:lnTo>
                <a:lnTo>
                  <a:pt x="6095" y="1619"/>
                </a:lnTo>
                <a:lnTo>
                  <a:pt x="9143" y="0"/>
                </a:lnTo>
                <a:lnTo>
                  <a:pt x="35051" y="0"/>
                </a:lnTo>
                <a:lnTo>
                  <a:pt x="36575" y="1619"/>
                </a:lnTo>
                <a:lnTo>
                  <a:pt x="39623" y="1619"/>
                </a:lnTo>
                <a:lnTo>
                  <a:pt x="41243" y="3143"/>
                </a:lnTo>
                <a:lnTo>
                  <a:pt x="41243" y="4667"/>
                </a:lnTo>
                <a:lnTo>
                  <a:pt x="42767" y="4667"/>
                </a:lnTo>
                <a:lnTo>
                  <a:pt x="42767" y="316039"/>
                </a:lnTo>
                <a:lnTo>
                  <a:pt x="42767" y="319087"/>
                </a:lnTo>
                <a:lnTo>
                  <a:pt x="41243" y="319087"/>
                </a:lnTo>
                <a:lnTo>
                  <a:pt x="41243" y="320611"/>
                </a:lnTo>
                <a:lnTo>
                  <a:pt x="39623" y="320611"/>
                </a:lnTo>
                <a:lnTo>
                  <a:pt x="38099" y="322230"/>
                </a:lnTo>
                <a:lnTo>
                  <a:pt x="35051" y="322230"/>
                </a:lnTo>
                <a:lnTo>
                  <a:pt x="32003" y="323754"/>
                </a:lnTo>
                <a:lnTo>
                  <a:pt x="10667" y="323754"/>
                </a:lnTo>
                <a:lnTo>
                  <a:pt x="9143" y="322230"/>
                </a:lnTo>
                <a:lnTo>
                  <a:pt x="4571" y="322230"/>
                </a:lnTo>
                <a:lnTo>
                  <a:pt x="3047" y="320611"/>
                </a:lnTo>
                <a:lnTo>
                  <a:pt x="1523" y="320611"/>
                </a:lnTo>
                <a:lnTo>
                  <a:pt x="1523" y="319087"/>
                </a:lnTo>
                <a:lnTo>
                  <a:pt x="0" y="319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6820044" y="1176530"/>
            <a:ext cx="211767" cy="274211"/>
          </a:xfrm>
          <a:custGeom>
            <a:avLst/>
            <a:gdLst/>
            <a:ahLst/>
            <a:cxnLst/>
            <a:rect l="l" t="t" r="r" b="b"/>
            <a:pathLst>
              <a:path w="247650" h="320675">
                <a:moveTo>
                  <a:pt x="0" y="309848"/>
                </a:moveTo>
                <a:lnTo>
                  <a:pt x="0" y="10668"/>
                </a:lnTo>
                <a:lnTo>
                  <a:pt x="1524" y="6096"/>
                </a:lnTo>
                <a:lnTo>
                  <a:pt x="4572" y="3048"/>
                </a:lnTo>
                <a:lnTo>
                  <a:pt x="7620" y="1524"/>
                </a:lnTo>
                <a:lnTo>
                  <a:pt x="12192" y="0"/>
                </a:lnTo>
                <a:lnTo>
                  <a:pt x="88487" y="0"/>
                </a:lnTo>
                <a:lnTo>
                  <a:pt x="108497" y="595"/>
                </a:lnTo>
                <a:lnTo>
                  <a:pt x="158686" y="10668"/>
                </a:lnTo>
                <a:lnTo>
                  <a:pt x="196914" y="31670"/>
                </a:lnTo>
                <a:lnTo>
                  <a:pt x="224313" y="63900"/>
                </a:lnTo>
                <a:lnTo>
                  <a:pt x="241387" y="105234"/>
                </a:lnTo>
                <a:lnTo>
                  <a:pt x="247173" y="155638"/>
                </a:lnTo>
                <a:lnTo>
                  <a:pt x="246364" y="175697"/>
                </a:lnTo>
                <a:lnTo>
                  <a:pt x="236505" y="228981"/>
                </a:lnTo>
                <a:lnTo>
                  <a:pt x="214217" y="268454"/>
                </a:lnTo>
                <a:lnTo>
                  <a:pt x="201453" y="157162"/>
                </a:lnTo>
                <a:lnTo>
                  <a:pt x="201144" y="144613"/>
                </a:lnTo>
                <a:lnTo>
                  <a:pt x="191617" y="97457"/>
                </a:lnTo>
                <a:lnTo>
                  <a:pt x="168044" y="62492"/>
                </a:lnTo>
                <a:lnTo>
                  <a:pt x="129239" y="40195"/>
                </a:lnTo>
                <a:lnTo>
                  <a:pt x="88487" y="35158"/>
                </a:lnTo>
                <a:lnTo>
                  <a:pt x="42672" y="35052"/>
                </a:lnTo>
                <a:lnTo>
                  <a:pt x="42672" y="320611"/>
                </a:lnTo>
                <a:lnTo>
                  <a:pt x="12192" y="320611"/>
                </a:lnTo>
                <a:lnTo>
                  <a:pt x="9144" y="318992"/>
                </a:lnTo>
                <a:lnTo>
                  <a:pt x="4572" y="317468"/>
                </a:lnTo>
                <a:lnTo>
                  <a:pt x="1524" y="314420"/>
                </a:lnTo>
                <a:lnTo>
                  <a:pt x="0" y="309848"/>
                </a:lnTo>
                <a:close/>
              </a:path>
              <a:path w="247650" h="320675">
                <a:moveTo>
                  <a:pt x="42672" y="320611"/>
                </a:moveTo>
                <a:lnTo>
                  <a:pt x="42672" y="285464"/>
                </a:lnTo>
                <a:lnTo>
                  <a:pt x="88487" y="285405"/>
                </a:lnTo>
                <a:lnTo>
                  <a:pt x="101289" y="284916"/>
                </a:lnTo>
                <a:lnTo>
                  <a:pt x="138874" y="277844"/>
                </a:lnTo>
                <a:lnTo>
                  <a:pt x="173926" y="253365"/>
                </a:lnTo>
                <a:lnTo>
                  <a:pt x="195357" y="213741"/>
                </a:lnTo>
                <a:lnTo>
                  <a:pt x="201144" y="172887"/>
                </a:lnTo>
                <a:lnTo>
                  <a:pt x="201453" y="157162"/>
                </a:lnTo>
                <a:lnTo>
                  <a:pt x="201453" y="282085"/>
                </a:lnTo>
                <a:lnTo>
                  <a:pt x="168416" y="304442"/>
                </a:lnTo>
                <a:lnTo>
                  <a:pt x="121872" y="318087"/>
                </a:lnTo>
                <a:lnTo>
                  <a:pt x="85439" y="320564"/>
                </a:lnTo>
                <a:lnTo>
                  <a:pt x="42672" y="3206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7071884" y="1172539"/>
            <a:ext cx="245433" cy="282356"/>
          </a:xfrm>
          <a:custGeom>
            <a:avLst/>
            <a:gdLst/>
            <a:ahLst/>
            <a:cxnLst/>
            <a:rect l="l" t="t" r="r" b="b"/>
            <a:pathLst>
              <a:path w="287020" h="330200">
                <a:moveTo>
                  <a:pt x="0" y="166497"/>
                </a:moveTo>
                <a:lnTo>
                  <a:pt x="5143" y="113213"/>
                </a:lnTo>
                <a:lnTo>
                  <a:pt x="20621" y="68758"/>
                </a:lnTo>
                <a:lnTo>
                  <a:pt x="46386" y="34551"/>
                </a:lnTo>
                <a:lnTo>
                  <a:pt x="82391" y="10763"/>
                </a:lnTo>
                <a:lnTo>
                  <a:pt x="128776" y="596"/>
                </a:lnTo>
                <a:lnTo>
                  <a:pt x="146494" y="0"/>
                </a:lnTo>
                <a:lnTo>
                  <a:pt x="164027" y="596"/>
                </a:lnTo>
                <a:lnTo>
                  <a:pt x="209073" y="10763"/>
                </a:lnTo>
                <a:lnTo>
                  <a:pt x="243028" y="31551"/>
                </a:lnTo>
                <a:lnTo>
                  <a:pt x="267652" y="64150"/>
                </a:lnTo>
                <a:lnTo>
                  <a:pt x="281749" y="107116"/>
                </a:lnTo>
                <a:lnTo>
                  <a:pt x="286893" y="160305"/>
                </a:lnTo>
                <a:lnTo>
                  <a:pt x="286321" y="179459"/>
                </a:lnTo>
                <a:lnTo>
                  <a:pt x="277749" y="230600"/>
                </a:lnTo>
                <a:lnTo>
                  <a:pt x="258889" y="272860"/>
                </a:lnTo>
                <a:lnTo>
                  <a:pt x="242697" y="292333"/>
                </a:lnTo>
                <a:lnTo>
                  <a:pt x="242697" y="163353"/>
                </a:lnTo>
                <a:lnTo>
                  <a:pt x="242173" y="150566"/>
                </a:lnTo>
                <a:lnTo>
                  <a:pt x="234003" y="101886"/>
                </a:lnTo>
                <a:lnTo>
                  <a:pt x="215003" y="64755"/>
                </a:lnTo>
                <a:lnTo>
                  <a:pt x="181044" y="41814"/>
                </a:lnTo>
                <a:lnTo>
                  <a:pt x="146494" y="36794"/>
                </a:lnTo>
                <a:lnTo>
                  <a:pt x="140398" y="36803"/>
                </a:lnTo>
                <a:lnTo>
                  <a:pt x="97726" y="45815"/>
                </a:lnTo>
                <a:lnTo>
                  <a:pt x="67151" y="74866"/>
                </a:lnTo>
                <a:lnTo>
                  <a:pt x="50387" y="114585"/>
                </a:lnTo>
                <a:lnTo>
                  <a:pt x="44291" y="163353"/>
                </a:lnTo>
                <a:lnTo>
                  <a:pt x="44291" y="299012"/>
                </a:lnTo>
                <a:lnTo>
                  <a:pt x="43100" y="298084"/>
                </a:lnTo>
                <a:lnTo>
                  <a:pt x="18907" y="264937"/>
                </a:lnTo>
                <a:lnTo>
                  <a:pt x="4500" y="220972"/>
                </a:lnTo>
                <a:lnTo>
                  <a:pt x="547" y="185596"/>
                </a:lnTo>
                <a:lnTo>
                  <a:pt x="0" y="166497"/>
                </a:lnTo>
                <a:close/>
              </a:path>
              <a:path w="287020" h="330200">
                <a:moveTo>
                  <a:pt x="44291" y="299012"/>
                </a:moveTo>
                <a:lnTo>
                  <a:pt x="44291" y="163353"/>
                </a:lnTo>
                <a:lnTo>
                  <a:pt x="44600" y="177077"/>
                </a:lnTo>
                <a:lnTo>
                  <a:pt x="45624" y="190488"/>
                </a:lnTo>
                <a:lnTo>
                  <a:pt x="47505" y="203309"/>
                </a:lnTo>
                <a:lnTo>
                  <a:pt x="50387" y="215265"/>
                </a:lnTo>
                <a:lnTo>
                  <a:pt x="52982" y="227321"/>
                </a:lnTo>
                <a:lnTo>
                  <a:pt x="71677" y="264881"/>
                </a:lnTo>
                <a:lnTo>
                  <a:pt x="105918" y="288036"/>
                </a:lnTo>
                <a:lnTo>
                  <a:pt x="143446" y="293115"/>
                </a:lnTo>
                <a:lnTo>
                  <a:pt x="156003" y="292584"/>
                </a:lnTo>
                <a:lnTo>
                  <a:pt x="198739" y="277138"/>
                </a:lnTo>
                <a:lnTo>
                  <a:pt x="225202" y="245553"/>
                </a:lnTo>
                <a:lnTo>
                  <a:pt x="238839" y="202023"/>
                </a:lnTo>
                <a:lnTo>
                  <a:pt x="242697" y="163353"/>
                </a:lnTo>
                <a:lnTo>
                  <a:pt x="242697" y="292333"/>
                </a:lnTo>
                <a:lnTo>
                  <a:pt x="204501" y="317563"/>
                </a:lnTo>
                <a:lnTo>
                  <a:pt x="158170" y="329230"/>
                </a:lnTo>
                <a:lnTo>
                  <a:pt x="140398" y="329850"/>
                </a:lnTo>
                <a:lnTo>
                  <a:pt x="122704" y="329253"/>
                </a:lnTo>
                <a:lnTo>
                  <a:pt x="77819" y="319087"/>
                </a:lnTo>
                <a:lnTo>
                  <a:pt x="53435" y="306133"/>
                </a:lnTo>
                <a:lnTo>
                  <a:pt x="44291" y="299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/>
          <p:nvPr/>
        </p:nvSpPr>
        <p:spPr>
          <a:xfrm>
            <a:off x="7374712" y="1176530"/>
            <a:ext cx="182989" cy="275840"/>
          </a:xfrm>
          <a:custGeom>
            <a:avLst/>
            <a:gdLst/>
            <a:ahLst/>
            <a:cxnLst/>
            <a:rect l="l" t="t" r="r" b="b"/>
            <a:pathLst>
              <a:path w="213995" h="322580">
                <a:moveTo>
                  <a:pt x="132778" y="222222"/>
                </a:moveTo>
                <a:lnTo>
                  <a:pt x="132778" y="164877"/>
                </a:lnTo>
                <a:lnTo>
                  <a:pt x="138874" y="166401"/>
                </a:lnTo>
                <a:lnTo>
                  <a:pt x="143446" y="169449"/>
                </a:lnTo>
                <a:lnTo>
                  <a:pt x="148066" y="174067"/>
                </a:lnTo>
                <a:lnTo>
                  <a:pt x="151161" y="177069"/>
                </a:lnTo>
                <a:lnTo>
                  <a:pt x="160305" y="186213"/>
                </a:lnTo>
                <a:lnTo>
                  <a:pt x="163353" y="190785"/>
                </a:lnTo>
                <a:lnTo>
                  <a:pt x="169449" y="202977"/>
                </a:lnTo>
                <a:lnTo>
                  <a:pt x="174021" y="210597"/>
                </a:lnTo>
                <a:lnTo>
                  <a:pt x="177069" y="216789"/>
                </a:lnTo>
                <a:lnTo>
                  <a:pt x="180117" y="225933"/>
                </a:lnTo>
                <a:lnTo>
                  <a:pt x="209073" y="296132"/>
                </a:lnTo>
                <a:lnTo>
                  <a:pt x="210597" y="302228"/>
                </a:lnTo>
                <a:lnTo>
                  <a:pt x="212121" y="306800"/>
                </a:lnTo>
                <a:lnTo>
                  <a:pt x="213645" y="308324"/>
                </a:lnTo>
                <a:lnTo>
                  <a:pt x="213645" y="318992"/>
                </a:lnTo>
                <a:lnTo>
                  <a:pt x="212121" y="318992"/>
                </a:lnTo>
                <a:lnTo>
                  <a:pt x="210597" y="320611"/>
                </a:lnTo>
                <a:lnTo>
                  <a:pt x="209073" y="320611"/>
                </a:lnTo>
                <a:lnTo>
                  <a:pt x="206025" y="322135"/>
                </a:lnTo>
                <a:lnTo>
                  <a:pt x="178593" y="322135"/>
                </a:lnTo>
                <a:lnTo>
                  <a:pt x="175545" y="320611"/>
                </a:lnTo>
                <a:lnTo>
                  <a:pt x="173997" y="320586"/>
                </a:lnTo>
                <a:lnTo>
                  <a:pt x="172497" y="318992"/>
                </a:lnTo>
                <a:lnTo>
                  <a:pt x="170973" y="318992"/>
                </a:lnTo>
                <a:lnTo>
                  <a:pt x="170973" y="317468"/>
                </a:lnTo>
                <a:lnTo>
                  <a:pt x="169449" y="315944"/>
                </a:lnTo>
                <a:lnTo>
                  <a:pt x="169449" y="314420"/>
                </a:lnTo>
                <a:lnTo>
                  <a:pt x="167925" y="311372"/>
                </a:lnTo>
                <a:lnTo>
                  <a:pt x="148018" y="260135"/>
                </a:lnTo>
                <a:lnTo>
                  <a:pt x="136350" y="230003"/>
                </a:lnTo>
                <a:lnTo>
                  <a:pt x="133540" y="223825"/>
                </a:lnTo>
                <a:lnTo>
                  <a:pt x="132778" y="222222"/>
                </a:lnTo>
                <a:close/>
              </a:path>
              <a:path w="213995" h="322580">
                <a:moveTo>
                  <a:pt x="0" y="317468"/>
                </a:moveTo>
                <a:lnTo>
                  <a:pt x="0" y="10668"/>
                </a:lnTo>
                <a:lnTo>
                  <a:pt x="1524" y="6096"/>
                </a:lnTo>
                <a:lnTo>
                  <a:pt x="4572" y="3048"/>
                </a:lnTo>
                <a:lnTo>
                  <a:pt x="9144" y="1524"/>
                </a:lnTo>
                <a:lnTo>
                  <a:pt x="12192" y="0"/>
                </a:lnTo>
                <a:lnTo>
                  <a:pt x="109918" y="0"/>
                </a:lnTo>
                <a:lnTo>
                  <a:pt x="114490" y="1524"/>
                </a:lnTo>
                <a:lnTo>
                  <a:pt x="119062" y="1524"/>
                </a:lnTo>
                <a:lnTo>
                  <a:pt x="159258" y="15882"/>
                </a:lnTo>
                <a:lnTo>
                  <a:pt x="187975" y="46784"/>
                </a:lnTo>
                <a:lnTo>
                  <a:pt x="195357" y="83915"/>
                </a:lnTo>
                <a:lnTo>
                  <a:pt x="195072" y="91655"/>
                </a:lnTo>
                <a:lnTo>
                  <a:pt x="181998" y="130968"/>
                </a:lnTo>
                <a:lnTo>
                  <a:pt x="152685" y="156063"/>
                </a:lnTo>
                <a:lnTo>
                  <a:pt x="149637" y="157623"/>
                </a:lnTo>
                <a:lnTo>
                  <a:pt x="149637" y="88487"/>
                </a:lnTo>
                <a:lnTo>
                  <a:pt x="149289" y="79629"/>
                </a:lnTo>
                <a:lnTo>
                  <a:pt x="130302" y="45541"/>
                </a:lnTo>
                <a:lnTo>
                  <a:pt x="112966" y="38100"/>
                </a:lnTo>
                <a:lnTo>
                  <a:pt x="109918" y="36576"/>
                </a:lnTo>
                <a:lnTo>
                  <a:pt x="103822" y="36576"/>
                </a:lnTo>
                <a:lnTo>
                  <a:pt x="99250" y="35052"/>
                </a:lnTo>
                <a:lnTo>
                  <a:pt x="42767" y="35052"/>
                </a:lnTo>
                <a:lnTo>
                  <a:pt x="42767" y="317468"/>
                </a:lnTo>
                <a:lnTo>
                  <a:pt x="41243" y="317468"/>
                </a:lnTo>
                <a:lnTo>
                  <a:pt x="41243" y="318992"/>
                </a:lnTo>
                <a:lnTo>
                  <a:pt x="39719" y="318992"/>
                </a:lnTo>
                <a:lnTo>
                  <a:pt x="38195" y="320611"/>
                </a:lnTo>
                <a:lnTo>
                  <a:pt x="35147" y="320611"/>
                </a:lnTo>
                <a:lnTo>
                  <a:pt x="32099" y="322135"/>
                </a:lnTo>
                <a:lnTo>
                  <a:pt x="10668" y="322135"/>
                </a:lnTo>
                <a:lnTo>
                  <a:pt x="9144" y="320611"/>
                </a:lnTo>
                <a:lnTo>
                  <a:pt x="4572" y="320611"/>
                </a:lnTo>
                <a:lnTo>
                  <a:pt x="3048" y="318992"/>
                </a:lnTo>
                <a:lnTo>
                  <a:pt x="1524" y="318992"/>
                </a:lnTo>
                <a:lnTo>
                  <a:pt x="1524" y="317468"/>
                </a:lnTo>
                <a:lnTo>
                  <a:pt x="0" y="317468"/>
                </a:lnTo>
                <a:close/>
              </a:path>
              <a:path w="213995" h="322580">
                <a:moveTo>
                  <a:pt x="42767" y="177069"/>
                </a:moveTo>
                <a:lnTo>
                  <a:pt x="42767" y="143446"/>
                </a:lnTo>
                <a:lnTo>
                  <a:pt x="84010" y="143446"/>
                </a:lnTo>
                <a:lnTo>
                  <a:pt x="92606" y="143160"/>
                </a:lnTo>
                <a:lnTo>
                  <a:pt x="134302" y="128206"/>
                </a:lnTo>
                <a:lnTo>
                  <a:pt x="138874" y="122110"/>
                </a:lnTo>
                <a:lnTo>
                  <a:pt x="143446" y="117538"/>
                </a:lnTo>
                <a:lnTo>
                  <a:pt x="146494" y="109918"/>
                </a:lnTo>
                <a:lnTo>
                  <a:pt x="148018" y="103727"/>
                </a:lnTo>
                <a:lnTo>
                  <a:pt x="149637" y="96107"/>
                </a:lnTo>
                <a:lnTo>
                  <a:pt x="149637" y="157623"/>
                </a:lnTo>
                <a:lnTo>
                  <a:pt x="146351" y="159305"/>
                </a:lnTo>
                <a:lnTo>
                  <a:pt x="139627" y="162314"/>
                </a:lnTo>
                <a:lnTo>
                  <a:pt x="132778" y="164877"/>
                </a:lnTo>
                <a:lnTo>
                  <a:pt x="132778" y="222222"/>
                </a:lnTo>
                <a:lnTo>
                  <a:pt x="130730" y="217915"/>
                </a:lnTo>
                <a:lnTo>
                  <a:pt x="128206" y="212121"/>
                </a:lnTo>
                <a:lnTo>
                  <a:pt x="114490" y="193833"/>
                </a:lnTo>
                <a:lnTo>
                  <a:pt x="109918" y="189261"/>
                </a:lnTo>
                <a:lnTo>
                  <a:pt x="103822" y="184689"/>
                </a:lnTo>
                <a:lnTo>
                  <a:pt x="96202" y="181641"/>
                </a:lnTo>
                <a:lnTo>
                  <a:pt x="90106" y="178593"/>
                </a:lnTo>
                <a:lnTo>
                  <a:pt x="80867" y="177069"/>
                </a:lnTo>
                <a:lnTo>
                  <a:pt x="42767" y="177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1123344" y="2382219"/>
            <a:ext cx="6587589" cy="1975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2646601" y="5077363"/>
            <a:ext cx="237831" cy="259008"/>
          </a:xfrm>
          <a:custGeom>
            <a:avLst/>
            <a:gdLst/>
            <a:ahLst/>
            <a:cxnLst/>
            <a:rect l="l" t="t" r="r" b="b"/>
            <a:pathLst>
              <a:path w="278129" h="302895">
                <a:moveTo>
                  <a:pt x="0" y="154209"/>
                </a:moveTo>
                <a:lnTo>
                  <a:pt x="9334" y="90261"/>
                </a:lnTo>
                <a:lnTo>
                  <a:pt x="38100" y="41243"/>
                </a:lnTo>
                <a:lnTo>
                  <a:pt x="82772" y="10298"/>
                </a:lnTo>
                <a:lnTo>
                  <a:pt x="138874" y="0"/>
                </a:lnTo>
                <a:lnTo>
                  <a:pt x="158878" y="1143"/>
                </a:lnTo>
                <a:lnTo>
                  <a:pt x="212121" y="18288"/>
                </a:lnTo>
                <a:lnTo>
                  <a:pt x="251809" y="56958"/>
                </a:lnTo>
                <a:lnTo>
                  <a:pt x="273939" y="109918"/>
                </a:lnTo>
                <a:lnTo>
                  <a:pt x="277749" y="151161"/>
                </a:lnTo>
                <a:lnTo>
                  <a:pt x="276629" y="172560"/>
                </a:lnTo>
                <a:lnTo>
                  <a:pt x="268104" y="212535"/>
                </a:lnTo>
                <a:lnTo>
                  <a:pt x="250904" y="246824"/>
                </a:lnTo>
                <a:lnTo>
                  <a:pt x="238029" y="262120"/>
                </a:lnTo>
                <a:lnTo>
                  <a:pt x="238029" y="151161"/>
                </a:lnTo>
                <a:lnTo>
                  <a:pt x="237410" y="133628"/>
                </a:lnTo>
                <a:lnTo>
                  <a:pt x="225837" y="88582"/>
                </a:lnTo>
                <a:lnTo>
                  <a:pt x="202223" y="55913"/>
                </a:lnTo>
                <a:lnTo>
                  <a:pt x="166497" y="37052"/>
                </a:lnTo>
                <a:lnTo>
                  <a:pt x="138874" y="33623"/>
                </a:lnTo>
                <a:lnTo>
                  <a:pt x="119078" y="35337"/>
                </a:lnTo>
                <a:lnTo>
                  <a:pt x="68675" y="61055"/>
                </a:lnTo>
                <a:lnTo>
                  <a:pt x="46684" y="98643"/>
                </a:lnTo>
                <a:lnTo>
                  <a:pt x="39624" y="155733"/>
                </a:lnTo>
                <a:lnTo>
                  <a:pt x="39624" y="260787"/>
                </a:lnTo>
                <a:lnTo>
                  <a:pt x="37159" y="258401"/>
                </a:lnTo>
                <a:lnTo>
                  <a:pt x="9001" y="210011"/>
                </a:lnTo>
                <a:lnTo>
                  <a:pt x="904" y="173369"/>
                </a:lnTo>
                <a:lnTo>
                  <a:pt x="0" y="154209"/>
                </a:lnTo>
                <a:close/>
              </a:path>
              <a:path w="278129" h="302895">
                <a:moveTo>
                  <a:pt x="39624" y="260787"/>
                </a:moveTo>
                <a:lnTo>
                  <a:pt x="39624" y="155733"/>
                </a:lnTo>
                <a:lnTo>
                  <a:pt x="41339" y="180649"/>
                </a:lnTo>
                <a:lnTo>
                  <a:pt x="46493" y="202680"/>
                </a:lnTo>
                <a:lnTo>
                  <a:pt x="67151" y="238125"/>
                </a:lnTo>
                <a:lnTo>
                  <a:pt x="99548" y="260877"/>
                </a:lnTo>
                <a:lnTo>
                  <a:pt x="138874" y="268700"/>
                </a:lnTo>
                <a:lnTo>
                  <a:pt x="159725" y="266722"/>
                </a:lnTo>
                <a:lnTo>
                  <a:pt x="195747" y="251300"/>
                </a:lnTo>
                <a:lnTo>
                  <a:pt x="222599" y="220907"/>
                </a:lnTo>
                <a:lnTo>
                  <a:pt x="236315" y="177863"/>
                </a:lnTo>
                <a:lnTo>
                  <a:pt x="238029" y="151161"/>
                </a:lnTo>
                <a:lnTo>
                  <a:pt x="238029" y="262120"/>
                </a:lnTo>
                <a:lnTo>
                  <a:pt x="192707" y="291996"/>
                </a:lnTo>
                <a:lnTo>
                  <a:pt x="138874" y="302323"/>
                </a:lnTo>
                <a:lnTo>
                  <a:pt x="118816" y="300940"/>
                </a:lnTo>
                <a:lnTo>
                  <a:pt x="99929" y="296977"/>
                </a:lnTo>
                <a:lnTo>
                  <a:pt x="82202" y="290710"/>
                </a:lnTo>
                <a:lnTo>
                  <a:pt x="65627" y="282416"/>
                </a:lnTo>
                <a:lnTo>
                  <a:pt x="50451" y="271270"/>
                </a:lnTo>
                <a:lnTo>
                  <a:pt x="39624" y="2607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39"/>
          </a:p>
        </p:txBody>
      </p:sp>
      <p:grpSp>
        <p:nvGrpSpPr>
          <p:cNvPr id="26" name="object 26"/>
          <p:cNvGrpSpPr/>
          <p:nvPr/>
        </p:nvGrpSpPr>
        <p:grpSpPr>
          <a:xfrm>
            <a:off x="3019800" y="5081110"/>
            <a:ext cx="1104448" cy="253578"/>
            <a:chOff x="3531489" y="5713476"/>
            <a:chExt cx="1291590" cy="296545"/>
          </a:xfrm>
        </p:grpSpPr>
        <p:sp>
          <p:nvSpPr>
            <p:cNvPr id="27" name="object 27"/>
            <p:cNvSpPr/>
            <p:nvPr/>
          </p:nvSpPr>
          <p:spPr>
            <a:xfrm>
              <a:off x="3531489" y="5790057"/>
              <a:ext cx="285750" cy="215265"/>
            </a:xfrm>
            <a:custGeom>
              <a:avLst/>
              <a:gdLst/>
              <a:ahLst/>
              <a:cxnLst/>
              <a:rect l="l" t="t" r="r" b="b"/>
              <a:pathLst>
                <a:path w="285750" h="215264">
                  <a:moveTo>
                    <a:pt x="0" y="215264"/>
                  </a:moveTo>
                  <a:lnTo>
                    <a:pt x="0" y="4571"/>
                  </a:lnTo>
                  <a:lnTo>
                    <a:pt x="32099" y="4571"/>
                  </a:lnTo>
                  <a:lnTo>
                    <a:pt x="32099" y="33527"/>
                  </a:lnTo>
                  <a:lnTo>
                    <a:pt x="37218" y="26717"/>
                  </a:lnTo>
                  <a:lnTo>
                    <a:pt x="75354" y="2285"/>
                  </a:lnTo>
                  <a:lnTo>
                    <a:pt x="96202" y="0"/>
                  </a:lnTo>
                  <a:lnTo>
                    <a:pt x="107084" y="571"/>
                  </a:lnTo>
                  <a:lnTo>
                    <a:pt x="146684" y="20573"/>
                  </a:lnTo>
                  <a:lnTo>
                    <a:pt x="155638" y="36575"/>
                  </a:lnTo>
                  <a:lnTo>
                    <a:pt x="169123" y="20573"/>
                  </a:lnTo>
                  <a:lnTo>
                    <a:pt x="184296" y="9143"/>
                  </a:lnTo>
                  <a:lnTo>
                    <a:pt x="201166" y="2285"/>
                  </a:lnTo>
                  <a:lnTo>
                    <a:pt x="219741" y="0"/>
                  </a:lnTo>
                  <a:lnTo>
                    <a:pt x="234917" y="1119"/>
                  </a:lnTo>
                  <a:lnTo>
                    <a:pt x="275724" y="26814"/>
                  </a:lnTo>
                  <a:lnTo>
                    <a:pt x="285369" y="70199"/>
                  </a:lnTo>
                  <a:lnTo>
                    <a:pt x="285369" y="215264"/>
                  </a:lnTo>
                  <a:lnTo>
                    <a:pt x="250317" y="215264"/>
                  </a:lnTo>
                  <a:lnTo>
                    <a:pt x="250317" y="82391"/>
                  </a:lnTo>
                  <a:lnTo>
                    <a:pt x="250055" y="72698"/>
                  </a:lnTo>
                  <a:lnTo>
                    <a:pt x="233553" y="36575"/>
                  </a:lnTo>
                  <a:lnTo>
                    <a:pt x="227361" y="32003"/>
                  </a:lnTo>
                  <a:lnTo>
                    <a:pt x="221265" y="30479"/>
                  </a:lnTo>
                  <a:lnTo>
                    <a:pt x="212121" y="30479"/>
                  </a:lnTo>
                  <a:lnTo>
                    <a:pt x="175545" y="45719"/>
                  </a:lnTo>
                  <a:lnTo>
                    <a:pt x="160210" y="93059"/>
                  </a:lnTo>
                  <a:lnTo>
                    <a:pt x="160210" y="215264"/>
                  </a:lnTo>
                  <a:lnTo>
                    <a:pt x="125158" y="215264"/>
                  </a:lnTo>
                  <a:lnTo>
                    <a:pt x="125158" y="77819"/>
                  </a:lnTo>
                  <a:lnTo>
                    <a:pt x="124587" y="66969"/>
                  </a:lnTo>
                  <a:lnTo>
                    <a:pt x="104382" y="33718"/>
                  </a:lnTo>
                  <a:lnTo>
                    <a:pt x="86963" y="30479"/>
                  </a:lnTo>
                  <a:lnTo>
                    <a:pt x="80105" y="31027"/>
                  </a:lnTo>
                  <a:lnTo>
                    <a:pt x="44100" y="55070"/>
                  </a:lnTo>
                  <a:lnTo>
                    <a:pt x="35147" y="105251"/>
                  </a:lnTo>
                  <a:lnTo>
                    <a:pt x="35147" y="215264"/>
                  </a:lnTo>
                  <a:lnTo>
                    <a:pt x="0" y="215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8" name="object 28"/>
            <p:cNvSpPr/>
            <p:nvPr/>
          </p:nvSpPr>
          <p:spPr>
            <a:xfrm>
              <a:off x="3856577" y="5790057"/>
              <a:ext cx="198405" cy="2198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29" name="object 29"/>
            <p:cNvSpPr/>
            <p:nvPr/>
          </p:nvSpPr>
          <p:spPr>
            <a:xfrm>
              <a:off x="4082415" y="5713666"/>
              <a:ext cx="183515" cy="296545"/>
            </a:xfrm>
            <a:custGeom>
              <a:avLst/>
              <a:gdLst/>
              <a:ahLst/>
              <a:cxnLst/>
              <a:rect l="l" t="t" r="r" b="b"/>
              <a:pathLst>
                <a:path w="183514" h="296545">
                  <a:moveTo>
                    <a:pt x="0" y="186309"/>
                  </a:moveTo>
                  <a:lnTo>
                    <a:pt x="5786" y="142709"/>
                  </a:lnTo>
                  <a:lnTo>
                    <a:pt x="23895" y="106501"/>
                  </a:lnTo>
                  <a:lnTo>
                    <a:pt x="64686" y="79819"/>
                  </a:lnTo>
                  <a:lnTo>
                    <a:pt x="90106" y="76390"/>
                  </a:lnTo>
                  <a:lnTo>
                    <a:pt x="98988" y="76723"/>
                  </a:lnTo>
                  <a:lnTo>
                    <a:pt x="136969" y="93535"/>
                  </a:lnTo>
                  <a:lnTo>
                    <a:pt x="148018" y="105346"/>
                  </a:lnTo>
                  <a:lnTo>
                    <a:pt x="148018" y="0"/>
                  </a:lnTo>
                  <a:lnTo>
                    <a:pt x="183165" y="0"/>
                  </a:lnTo>
                  <a:lnTo>
                    <a:pt x="183165" y="291655"/>
                  </a:lnTo>
                  <a:lnTo>
                    <a:pt x="151066" y="291655"/>
                  </a:lnTo>
                  <a:lnTo>
                    <a:pt x="151066" y="189357"/>
                  </a:lnTo>
                  <a:lnTo>
                    <a:pt x="149947" y="169012"/>
                  </a:lnTo>
                  <a:lnTo>
                    <a:pt x="134302" y="125158"/>
                  </a:lnTo>
                  <a:lnTo>
                    <a:pt x="93154" y="105346"/>
                  </a:lnTo>
                  <a:lnTo>
                    <a:pt x="81336" y="106513"/>
                  </a:lnTo>
                  <a:lnTo>
                    <a:pt x="46315" y="136025"/>
                  </a:lnTo>
                  <a:lnTo>
                    <a:pt x="36671" y="186309"/>
                  </a:lnTo>
                  <a:lnTo>
                    <a:pt x="36671" y="276571"/>
                  </a:lnTo>
                  <a:lnTo>
                    <a:pt x="34574" y="274962"/>
                  </a:lnTo>
                  <a:lnTo>
                    <a:pt x="7072" y="231140"/>
                  </a:lnTo>
                  <a:lnTo>
                    <a:pt x="833" y="202002"/>
                  </a:lnTo>
                  <a:lnTo>
                    <a:pt x="0" y="186309"/>
                  </a:lnTo>
                  <a:close/>
                </a:path>
                <a:path w="183514" h="296545">
                  <a:moveTo>
                    <a:pt x="36671" y="276571"/>
                  </a:moveTo>
                  <a:lnTo>
                    <a:pt x="36671" y="186309"/>
                  </a:lnTo>
                  <a:lnTo>
                    <a:pt x="37790" y="205479"/>
                  </a:lnTo>
                  <a:lnTo>
                    <a:pt x="41052" y="221944"/>
                  </a:lnTo>
                  <a:lnTo>
                    <a:pt x="62866" y="256246"/>
                  </a:lnTo>
                  <a:lnTo>
                    <a:pt x="94678" y="267176"/>
                  </a:lnTo>
                  <a:lnTo>
                    <a:pt x="105798" y="266033"/>
                  </a:lnTo>
                  <a:lnTo>
                    <a:pt x="141422" y="237403"/>
                  </a:lnTo>
                  <a:lnTo>
                    <a:pt x="151066" y="189357"/>
                  </a:lnTo>
                  <a:lnTo>
                    <a:pt x="151066" y="291655"/>
                  </a:lnTo>
                  <a:lnTo>
                    <a:pt x="149542" y="291655"/>
                  </a:lnTo>
                  <a:lnTo>
                    <a:pt x="149542" y="265652"/>
                  </a:lnTo>
                  <a:lnTo>
                    <a:pt x="138993" y="279430"/>
                  </a:lnTo>
                  <a:lnTo>
                    <a:pt x="125730" y="288940"/>
                  </a:lnTo>
                  <a:lnTo>
                    <a:pt x="109894" y="294450"/>
                  </a:lnTo>
                  <a:lnTo>
                    <a:pt x="91630" y="296227"/>
                  </a:lnTo>
                  <a:lnTo>
                    <a:pt x="79050" y="295368"/>
                  </a:lnTo>
                  <a:lnTo>
                    <a:pt x="66782" y="292786"/>
                  </a:lnTo>
                  <a:lnTo>
                    <a:pt x="55103" y="288472"/>
                  </a:lnTo>
                  <a:lnTo>
                    <a:pt x="44291" y="282416"/>
                  </a:lnTo>
                  <a:lnTo>
                    <a:pt x="36671" y="276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0" name="object 30"/>
            <p:cNvSpPr/>
            <p:nvPr/>
          </p:nvSpPr>
          <p:spPr>
            <a:xfrm>
              <a:off x="4309872" y="5790057"/>
              <a:ext cx="195357" cy="2198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1" name="object 31"/>
            <p:cNvSpPr/>
            <p:nvPr/>
          </p:nvSpPr>
          <p:spPr>
            <a:xfrm>
              <a:off x="4546092" y="5713476"/>
              <a:ext cx="36830" cy="294640"/>
            </a:xfrm>
            <a:custGeom>
              <a:avLst/>
              <a:gdLst/>
              <a:ahLst/>
              <a:cxnLst/>
              <a:rect l="l" t="t" r="r" b="b"/>
              <a:pathLst>
                <a:path w="36829" h="294639">
                  <a:moveTo>
                    <a:pt x="0" y="294132"/>
                  </a:moveTo>
                  <a:lnTo>
                    <a:pt x="0" y="0"/>
                  </a:lnTo>
                  <a:lnTo>
                    <a:pt x="36575" y="0"/>
                  </a:lnTo>
                  <a:lnTo>
                    <a:pt x="36575" y="294132"/>
                  </a:lnTo>
                  <a:lnTo>
                    <a:pt x="0" y="2941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2" name="object 32"/>
            <p:cNvSpPr/>
            <p:nvPr/>
          </p:nvSpPr>
          <p:spPr>
            <a:xfrm>
              <a:off x="4624197" y="5790057"/>
              <a:ext cx="198405" cy="2198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245200" y="5081110"/>
            <a:ext cx="214482" cy="253578"/>
            <a:chOff x="4964525" y="5713476"/>
            <a:chExt cx="250825" cy="296545"/>
          </a:xfrm>
        </p:grpSpPr>
        <p:sp>
          <p:nvSpPr>
            <p:cNvPr id="34" name="object 34"/>
            <p:cNvSpPr/>
            <p:nvPr/>
          </p:nvSpPr>
          <p:spPr>
            <a:xfrm>
              <a:off x="4964525" y="5790057"/>
              <a:ext cx="184689" cy="2198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5" name="object 35"/>
            <p:cNvSpPr/>
            <p:nvPr/>
          </p:nvSpPr>
          <p:spPr>
            <a:xfrm>
              <a:off x="5178552" y="5713476"/>
              <a:ext cx="36830" cy="294640"/>
            </a:xfrm>
            <a:custGeom>
              <a:avLst/>
              <a:gdLst/>
              <a:ahLst/>
              <a:cxnLst/>
              <a:rect l="l" t="t" r="r" b="b"/>
              <a:pathLst>
                <a:path w="36829" h="294639">
                  <a:moveTo>
                    <a:pt x="0" y="294132"/>
                  </a:moveTo>
                  <a:lnTo>
                    <a:pt x="0" y="0"/>
                  </a:lnTo>
                  <a:lnTo>
                    <a:pt x="36575" y="0"/>
                  </a:lnTo>
                  <a:lnTo>
                    <a:pt x="36576" y="294132"/>
                  </a:lnTo>
                  <a:lnTo>
                    <a:pt x="0" y="2941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4506243" y="5081273"/>
            <a:ext cx="2091066" cy="253578"/>
            <a:chOff x="5269801" y="5713666"/>
            <a:chExt cx="2445385" cy="296545"/>
          </a:xfrm>
        </p:grpSpPr>
        <p:sp>
          <p:nvSpPr>
            <p:cNvPr id="37" name="object 37"/>
            <p:cNvSpPr/>
            <p:nvPr/>
          </p:nvSpPr>
          <p:spPr>
            <a:xfrm>
              <a:off x="5269801" y="5713666"/>
              <a:ext cx="36830" cy="292100"/>
            </a:xfrm>
            <a:custGeom>
              <a:avLst/>
              <a:gdLst/>
              <a:ahLst/>
              <a:cxnLst/>
              <a:rect l="l" t="t" r="r" b="b"/>
              <a:pathLst>
                <a:path w="36829" h="292100">
                  <a:moveTo>
                    <a:pt x="36576" y="80962"/>
                  </a:moveTo>
                  <a:lnTo>
                    <a:pt x="0" y="80962"/>
                  </a:lnTo>
                  <a:lnTo>
                    <a:pt x="0" y="291655"/>
                  </a:lnTo>
                  <a:lnTo>
                    <a:pt x="36576" y="291655"/>
                  </a:lnTo>
                  <a:lnTo>
                    <a:pt x="36576" y="80962"/>
                  </a:lnTo>
                  <a:close/>
                </a:path>
                <a:path w="36829" h="292100">
                  <a:moveTo>
                    <a:pt x="36576" y="0"/>
                  </a:moveTo>
                  <a:lnTo>
                    <a:pt x="0" y="0"/>
                  </a:lnTo>
                  <a:lnTo>
                    <a:pt x="0" y="41249"/>
                  </a:lnTo>
                  <a:lnTo>
                    <a:pt x="36576" y="41249"/>
                  </a:lnTo>
                  <a:lnTo>
                    <a:pt x="365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8" name="object 38"/>
            <p:cNvSpPr/>
            <p:nvPr/>
          </p:nvSpPr>
          <p:spPr>
            <a:xfrm>
              <a:off x="5349144" y="5790056"/>
              <a:ext cx="193833" cy="2198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39" name="object 39"/>
            <p:cNvSpPr/>
            <p:nvPr/>
          </p:nvSpPr>
          <p:spPr>
            <a:xfrm>
              <a:off x="5587269" y="5790056"/>
              <a:ext cx="170878" cy="21526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0" name="object 40"/>
            <p:cNvSpPr/>
            <p:nvPr/>
          </p:nvSpPr>
          <p:spPr>
            <a:xfrm>
              <a:off x="5791771" y="5719762"/>
              <a:ext cx="104139" cy="288925"/>
            </a:xfrm>
            <a:custGeom>
              <a:avLst/>
              <a:gdLst/>
              <a:ahLst/>
              <a:cxnLst/>
              <a:rect l="l" t="t" r="r" b="b"/>
              <a:pathLst>
                <a:path w="104139" h="288925">
                  <a:moveTo>
                    <a:pt x="0" y="102298"/>
                  </a:moveTo>
                  <a:lnTo>
                    <a:pt x="0" y="74866"/>
                  </a:lnTo>
                  <a:lnTo>
                    <a:pt x="27432" y="74866"/>
                  </a:lnTo>
                  <a:lnTo>
                    <a:pt x="27432" y="22955"/>
                  </a:lnTo>
                  <a:lnTo>
                    <a:pt x="62484" y="0"/>
                  </a:lnTo>
                  <a:lnTo>
                    <a:pt x="62484" y="74866"/>
                  </a:lnTo>
                  <a:lnTo>
                    <a:pt x="99155" y="74866"/>
                  </a:lnTo>
                  <a:lnTo>
                    <a:pt x="99155" y="102298"/>
                  </a:lnTo>
                  <a:lnTo>
                    <a:pt x="62484" y="102298"/>
                  </a:lnTo>
                  <a:lnTo>
                    <a:pt x="62484" y="242792"/>
                  </a:lnTo>
                  <a:lnTo>
                    <a:pt x="65532" y="248888"/>
                  </a:lnTo>
                  <a:lnTo>
                    <a:pt x="70199" y="253460"/>
                  </a:lnTo>
                  <a:lnTo>
                    <a:pt x="73247" y="254984"/>
                  </a:lnTo>
                  <a:lnTo>
                    <a:pt x="91535" y="254984"/>
                  </a:lnTo>
                  <a:lnTo>
                    <a:pt x="99155" y="253460"/>
                  </a:lnTo>
                  <a:lnTo>
                    <a:pt x="103727" y="285559"/>
                  </a:lnTo>
                  <a:lnTo>
                    <a:pt x="88868" y="287654"/>
                  </a:lnTo>
                  <a:lnTo>
                    <a:pt x="82296" y="288345"/>
                  </a:lnTo>
                  <a:lnTo>
                    <a:pt x="76295" y="288607"/>
                  </a:lnTo>
                  <a:lnTo>
                    <a:pt x="67405" y="288296"/>
                  </a:lnTo>
                  <a:lnTo>
                    <a:pt x="30480" y="265652"/>
                  </a:lnTo>
                  <a:lnTo>
                    <a:pt x="27432" y="224408"/>
                  </a:lnTo>
                  <a:lnTo>
                    <a:pt x="27432" y="102298"/>
                  </a:lnTo>
                  <a:lnTo>
                    <a:pt x="0" y="1022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1" name="object 41"/>
            <p:cNvSpPr/>
            <p:nvPr/>
          </p:nvSpPr>
          <p:spPr>
            <a:xfrm>
              <a:off x="5913882" y="5790056"/>
              <a:ext cx="193833" cy="21983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2" name="object 42"/>
            <p:cNvSpPr/>
            <p:nvPr/>
          </p:nvSpPr>
          <p:spPr>
            <a:xfrm>
              <a:off x="6137148" y="5881115"/>
              <a:ext cx="111760" cy="36830"/>
            </a:xfrm>
            <a:custGeom>
              <a:avLst/>
              <a:gdLst/>
              <a:ahLst/>
              <a:cxnLst/>
              <a:rect l="l" t="t" r="r" b="b"/>
              <a:pathLst>
                <a:path w="111760" h="36829">
                  <a:moveTo>
                    <a:pt x="0" y="36575"/>
                  </a:moveTo>
                  <a:lnTo>
                    <a:pt x="0" y="0"/>
                  </a:lnTo>
                  <a:lnTo>
                    <a:pt x="111251" y="0"/>
                  </a:lnTo>
                  <a:lnTo>
                    <a:pt x="111252" y="36575"/>
                  </a:lnTo>
                  <a:lnTo>
                    <a:pt x="0" y="36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3" name="object 43"/>
            <p:cNvSpPr/>
            <p:nvPr/>
          </p:nvSpPr>
          <p:spPr>
            <a:xfrm>
              <a:off x="6272498" y="5790056"/>
              <a:ext cx="175450" cy="21983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4" name="object 44"/>
            <p:cNvSpPr/>
            <p:nvPr/>
          </p:nvSpPr>
          <p:spPr>
            <a:xfrm>
              <a:off x="6478524" y="5790056"/>
              <a:ext cx="195357" cy="2198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5" name="object 45"/>
            <p:cNvSpPr/>
            <p:nvPr/>
          </p:nvSpPr>
          <p:spPr>
            <a:xfrm>
              <a:off x="6716553" y="5790056"/>
              <a:ext cx="308324" cy="21526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6" name="object 46"/>
            <p:cNvSpPr/>
            <p:nvPr/>
          </p:nvSpPr>
          <p:spPr>
            <a:xfrm>
              <a:off x="7056882" y="5713666"/>
              <a:ext cx="260985" cy="296545"/>
            </a:xfrm>
            <a:custGeom>
              <a:avLst/>
              <a:gdLst/>
              <a:ahLst/>
              <a:cxnLst/>
              <a:rect l="l" t="t" r="r" b="b"/>
              <a:pathLst>
                <a:path w="260984" h="296545">
                  <a:moveTo>
                    <a:pt x="36576" y="80962"/>
                  </a:moveTo>
                  <a:lnTo>
                    <a:pt x="0" y="80962"/>
                  </a:lnTo>
                  <a:lnTo>
                    <a:pt x="0" y="291655"/>
                  </a:lnTo>
                  <a:lnTo>
                    <a:pt x="36576" y="291655"/>
                  </a:lnTo>
                  <a:lnTo>
                    <a:pt x="36576" y="80962"/>
                  </a:lnTo>
                  <a:close/>
                </a:path>
                <a:path w="260984" h="296545">
                  <a:moveTo>
                    <a:pt x="36576" y="0"/>
                  </a:moveTo>
                  <a:lnTo>
                    <a:pt x="0" y="0"/>
                  </a:lnTo>
                  <a:lnTo>
                    <a:pt x="0" y="41249"/>
                  </a:lnTo>
                  <a:lnTo>
                    <a:pt x="36576" y="41249"/>
                  </a:lnTo>
                  <a:lnTo>
                    <a:pt x="36576" y="0"/>
                  </a:lnTo>
                  <a:close/>
                </a:path>
                <a:path w="260984" h="296545">
                  <a:moveTo>
                    <a:pt x="260985" y="0"/>
                  </a:moveTo>
                  <a:lnTo>
                    <a:pt x="227444" y="0"/>
                  </a:lnTo>
                  <a:lnTo>
                    <a:pt x="227444" y="189357"/>
                  </a:lnTo>
                  <a:lnTo>
                    <a:pt x="226568" y="207657"/>
                  </a:lnTo>
                  <a:lnTo>
                    <a:pt x="212115" y="248894"/>
                  </a:lnTo>
                  <a:lnTo>
                    <a:pt x="170967" y="267182"/>
                  </a:lnTo>
                  <a:lnTo>
                    <a:pt x="159829" y="266014"/>
                  </a:lnTo>
                  <a:lnTo>
                    <a:pt x="123482" y="235864"/>
                  </a:lnTo>
                  <a:lnTo>
                    <a:pt x="114477" y="186309"/>
                  </a:lnTo>
                  <a:lnTo>
                    <a:pt x="115366" y="166878"/>
                  </a:lnTo>
                  <a:lnTo>
                    <a:pt x="129717" y="125158"/>
                  </a:lnTo>
                  <a:lnTo>
                    <a:pt x="169443" y="105346"/>
                  </a:lnTo>
                  <a:lnTo>
                    <a:pt x="181444" y="106730"/>
                  </a:lnTo>
                  <a:lnTo>
                    <a:pt x="218414" y="136931"/>
                  </a:lnTo>
                  <a:lnTo>
                    <a:pt x="227444" y="189357"/>
                  </a:lnTo>
                  <a:lnTo>
                    <a:pt x="227444" y="0"/>
                  </a:lnTo>
                  <a:lnTo>
                    <a:pt x="224396" y="0"/>
                  </a:lnTo>
                  <a:lnTo>
                    <a:pt x="224396" y="105346"/>
                  </a:lnTo>
                  <a:lnTo>
                    <a:pt x="219468" y="99021"/>
                  </a:lnTo>
                  <a:lnTo>
                    <a:pt x="184873" y="77914"/>
                  </a:lnTo>
                  <a:lnTo>
                    <a:pt x="166395" y="76390"/>
                  </a:lnTo>
                  <a:lnTo>
                    <a:pt x="153809" y="77254"/>
                  </a:lnTo>
                  <a:lnTo>
                    <a:pt x="109359" y="97586"/>
                  </a:lnTo>
                  <a:lnTo>
                    <a:pt x="88569" y="129832"/>
                  </a:lnTo>
                  <a:lnTo>
                    <a:pt x="78409" y="170802"/>
                  </a:lnTo>
                  <a:lnTo>
                    <a:pt x="77812" y="186309"/>
                  </a:lnTo>
                  <a:lnTo>
                    <a:pt x="78409" y="202006"/>
                  </a:lnTo>
                  <a:lnTo>
                    <a:pt x="88569" y="244322"/>
                  </a:lnTo>
                  <a:lnTo>
                    <a:pt x="112153" y="274967"/>
                  </a:lnTo>
                  <a:lnTo>
                    <a:pt x="155575" y="295376"/>
                  </a:lnTo>
                  <a:lnTo>
                    <a:pt x="167919" y="296227"/>
                  </a:lnTo>
                  <a:lnTo>
                    <a:pt x="186207" y="294462"/>
                  </a:lnTo>
                  <a:lnTo>
                    <a:pt x="202222" y="288950"/>
                  </a:lnTo>
                  <a:lnTo>
                    <a:pt x="215963" y="279438"/>
                  </a:lnTo>
                  <a:lnTo>
                    <a:pt x="227444" y="265658"/>
                  </a:lnTo>
                  <a:lnTo>
                    <a:pt x="227444" y="291655"/>
                  </a:lnTo>
                  <a:lnTo>
                    <a:pt x="260985" y="291655"/>
                  </a:lnTo>
                  <a:lnTo>
                    <a:pt x="2609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7" name="object 47"/>
            <p:cNvSpPr/>
            <p:nvPr/>
          </p:nvSpPr>
          <p:spPr>
            <a:xfrm>
              <a:off x="7360634" y="5790056"/>
              <a:ext cx="198405" cy="2198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48" name="object 48"/>
            <p:cNvSpPr/>
            <p:nvPr/>
          </p:nvSpPr>
          <p:spPr>
            <a:xfrm>
              <a:off x="7600188" y="5790056"/>
              <a:ext cx="114490" cy="21526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pic>
        <p:nvPicPr>
          <p:cNvPr id="49" name="Imagem 48">
            <a:extLst>
              <a:ext uri="{FF2B5EF4-FFF2-40B4-BE49-F238E27FC236}">
                <a16:creationId xmlns:a16="http://schemas.microsoft.com/office/drawing/2014/main" id="{4C93D578-D9EF-4C3D-B6E0-23552BE2828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14520" y="5285166"/>
            <a:ext cx="2584219" cy="1396472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431800"/>
            <a:ext cx="8380731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Conceitos</a:t>
            </a:r>
            <a:r>
              <a:rPr sz="4800" spc="-95" dirty="0"/>
              <a:t> </a:t>
            </a:r>
            <a:r>
              <a:rPr sz="4800" spc="-5" dirty="0"/>
              <a:t>Básicos</a:t>
            </a:r>
            <a:endParaRPr sz="4800" dirty="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533401" y="2083686"/>
            <a:ext cx="5638799" cy="3510127"/>
          </a:xfrm>
          <a:prstGeom prst="rect">
            <a:avLst/>
          </a:prstGeom>
        </p:spPr>
        <p:txBody>
          <a:bodyPr vert="horz" wrap="square" lIns="0" tIns="1938019" rIns="0" bIns="0" rtlCol="0">
            <a:spAutoFit/>
          </a:bodyPr>
          <a:lstStyle/>
          <a:p>
            <a:pPr marL="1348105" marR="754380">
              <a:lnSpc>
                <a:spcPct val="124700"/>
              </a:lnSpc>
              <a:spcBef>
                <a:spcPts val="100"/>
              </a:spcBef>
            </a:pPr>
            <a:r>
              <a:rPr spc="-5" dirty="0"/>
              <a:t>Interrupção de software; exceções;  Overflows</a:t>
            </a:r>
          </a:p>
          <a:p>
            <a:pPr marL="1348105" marR="5080">
              <a:lnSpc>
                <a:spcPct val="103899"/>
              </a:lnSpc>
              <a:spcBef>
                <a:spcPts val="700"/>
              </a:spcBef>
            </a:pPr>
            <a:r>
              <a:rPr spc="-5" dirty="0"/>
              <a:t>Interrupção: </a:t>
            </a:r>
            <a:r>
              <a:rPr dirty="0"/>
              <a:t>é </a:t>
            </a:r>
            <a:r>
              <a:rPr spc="-5" dirty="0"/>
              <a:t>normalmente iniciada </a:t>
            </a:r>
            <a:r>
              <a:rPr spc="-10" dirty="0"/>
              <a:t>por  </a:t>
            </a:r>
            <a:r>
              <a:rPr spc="-5" dirty="0"/>
              <a:t>dispositivos de</a:t>
            </a:r>
            <a:r>
              <a:rPr spc="-10" dirty="0"/>
              <a:t> </a:t>
            </a:r>
            <a:r>
              <a:rPr dirty="0"/>
              <a:t>I/O.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1969" y="1447800"/>
            <a:ext cx="7252457" cy="2841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Arial"/>
                <a:cs typeface="Arial"/>
              </a:rPr>
              <a:t>Chamadas </a:t>
            </a:r>
            <a:r>
              <a:rPr sz="4400" spc="-5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Sistema</a:t>
            </a:r>
            <a:r>
              <a:rPr lang="pt-BR" sz="4400" spc="-5" dirty="0">
                <a:latin typeface="Arial"/>
                <a:cs typeface="Arial"/>
              </a:rPr>
              <a:t> - revendo</a:t>
            </a:r>
            <a:endParaRPr sz="4400" dirty="0">
              <a:latin typeface="Arial"/>
              <a:cs typeface="Arial"/>
            </a:endParaRPr>
          </a:p>
          <a:p>
            <a:pPr marL="347980" marR="17780" indent="-322580">
              <a:lnSpc>
                <a:spcPts val="3570"/>
              </a:lnSpc>
              <a:spcBef>
                <a:spcPts val="4325"/>
              </a:spcBef>
              <a:buSzPct val="75000"/>
              <a:buFont typeface="Wingdings"/>
              <a:buChar char=""/>
              <a:tabLst>
                <a:tab pos="347980" algn="l"/>
              </a:tabLst>
            </a:pPr>
            <a:r>
              <a:rPr sz="2800" b="1" spc="-5" dirty="0">
                <a:latin typeface="Courier New"/>
                <a:cs typeface="Courier New"/>
              </a:rPr>
              <a:t>TRAP</a:t>
            </a:r>
            <a:r>
              <a:rPr sz="3200" spc="-5" dirty="0">
                <a:latin typeface="Arial"/>
                <a:cs typeface="Arial"/>
              </a:rPr>
              <a:t>: instrução que permite </a:t>
            </a:r>
            <a:r>
              <a:rPr sz="3200" dirty="0">
                <a:latin typeface="Arial"/>
                <a:cs typeface="Arial"/>
              </a:rPr>
              <a:t>o </a:t>
            </a:r>
            <a:r>
              <a:rPr sz="3200" spc="-5" dirty="0">
                <a:latin typeface="Arial"/>
                <a:cs typeface="Arial"/>
              </a:rPr>
              <a:t>acesso ao  modo </a:t>
            </a:r>
            <a:r>
              <a:rPr sz="3200" i="1" spc="-5" dirty="0">
                <a:latin typeface="Arial"/>
                <a:cs typeface="Arial"/>
              </a:rPr>
              <a:t>kernel</a:t>
            </a:r>
            <a:r>
              <a:rPr sz="3200" spc="-5" dirty="0">
                <a:latin typeface="Arial"/>
                <a:cs typeface="Arial"/>
              </a:rPr>
              <a:t>;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9069" y="3281679"/>
            <a:ext cx="203200" cy="162179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217" y="685800"/>
            <a:ext cx="3613992" cy="4603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r"/>
            <a:r>
              <a:rPr lang="en-US" sz="4500" spc="-5"/>
              <a:t>CPU </a:t>
            </a:r>
            <a:r>
              <a:rPr lang="en-US" sz="4500"/>
              <a:t>– </a:t>
            </a:r>
            <a:r>
              <a:rPr lang="en-US" sz="4500" spc="-5"/>
              <a:t>modos de</a:t>
            </a:r>
            <a:r>
              <a:rPr lang="en-US" sz="4500" spc="-65"/>
              <a:t> </a:t>
            </a:r>
            <a:r>
              <a:rPr lang="en-US" sz="4500" spc="-5"/>
              <a:t>execução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9238" y="685800"/>
            <a:ext cx="3659219" cy="4603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60680" marR="30480" indent="-32258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360680" algn="l"/>
              </a:tabLst>
            </a:pPr>
            <a:r>
              <a:rPr lang="en-US" spc="-5"/>
              <a:t>As CPUs mais modernas, ao contrário </a:t>
            </a:r>
            <a:r>
              <a:rPr lang="en-US" spc="-10"/>
              <a:t>das  </a:t>
            </a:r>
            <a:r>
              <a:rPr lang="en-US" spc="-5"/>
              <a:t>mais antigas, executam mais de uma  instrução por </a:t>
            </a:r>
            <a:r>
              <a:rPr lang="en-US"/>
              <a:t>ciclo </a:t>
            </a:r>
            <a:r>
              <a:rPr lang="en-US" spc="-5"/>
              <a:t>de</a:t>
            </a:r>
            <a:r>
              <a:rPr lang="en-US" spc="-35"/>
              <a:t> </a:t>
            </a:r>
            <a:r>
              <a:rPr lang="en-US"/>
              <a:t>relógio:</a:t>
            </a:r>
          </a:p>
          <a:p>
            <a:pPr marL="759460" lvl="1" indent="-264795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59460" algn="l"/>
              </a:tabLst>
            </a:pPr>
            <a:r>
              <a:rPr lang="en-US" i="1" spc="-5"/>
              <a:t>Pipeline</a:t>
            </a:r>
            <a:r>
              <a:rPr lang="en-US" spc="-5"/>
              <a:t>;</a:t>
            </a:r>
            <a:endParaRPr lang="en-US"/>
          </a:p>
          <a:p>
            <a:pPr marL="759460" lvl="1" indent="-264795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>
                <a:tab pos="759460" algn="l"/>
              </a:tabLst>
            </a:pPr>
            <a:r>
              <a:rPr lang="en-US" i="1" spc="-5"/>
              <a:t>Superscalar</a:t>
            </a:r>
            <a:r>
              <a:rPr lang="en-US" spc="-5"/>
              <a:t>;</a:t>
            </a:r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6605269" y="6372924"/>
            <a:ext cx="20383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  <a:spcAft>
                <a:spcPts val="600"/>
              </a:spcAft>
            </a:pPr>
            <a:fld id="{81D60167-4931-47E6-BA6A-407CBD079E47}" type="slidenum">
              <a:rPr lang="pt-BR" dirty="0">
                <a:latin typeface="Arial"/>
                <a:cs typeface="Arial"/>
              </a:rPr>
              <a:pPr marL="38100">
                <a:lnSpc>
                  <a:spcPts val="2090"/>
                </a:lnSpc>
                <a:spcAft>
                  <a:spcPts val="600"/>
                </a:spcAft>
              </a:pPr>
              <a:t>6</a:t>
            </a:fld>
            <a:endParaRPr lang="pt-BR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431800"/>
            <a:ext cx="8074662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Conceitos</a:t>
            </a:r>
            <a:r>
              <a:rPr sz="4800" spc="-95" dirty="0"/>
              <a:t> </a:t>
            </a:r>
            <a:r>
              <a:rPr sz="4800" spc="-5" dirty="0"/>
              <a:t>Básicos</a:t>
            </a:r>
            <a:endParaRPr sz="480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188720"/>
            <a:ext cx="5670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Arial"/>
                <a:cs typeface="Arial"/>
              </a:rPr>
              <a:t>Chamadas </a:t>
            </a:r>
            <a:r>
              <a:rPr sz="4400" spc="-5" dirty="0">
                <a:latin typeface="Arial"/>
                <a:cs typeface="Arial"/>
              </a:rPr>
              <a:t>de</a:t>
            </a:r>
            <a:r>
              <a:rPr sz="4400" spc="-65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Sistema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269" y="2244271"/>
            <a:ext cx="6602095" cy="158115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360680" indent="-322580">
              <a:lnSpc>
                <a:spcPct val="100000"/>
              </a:lnSpc>
              <a:spcBef>
                <a:spcPts val="1045"/>
              </a:spcBef>
              <a:buSzPct val="75000"/>
              <a:buFont typeface="Wingdings"/>
              <a:buChar char=""/>
              <a:tabLst>
                <a:tab pos="360680" algn="l"/>
              </a:tabLst>
            </a:pPr>
            <a:r>
              <a:rPr sz="3200" spc="-10" dirty="0">
                <a:latin typeface="Arial"/>
                <a:cs typeface="Arial"/>
              </a:rPr>
              <a:t>Exemplo </a:t>
            </a:r>
            <a:r>
              <a:rPr sz="3200" spc="-5" dirty="0">
                <a:latin typeface="Arial"/>
                <a:cs typeface="Arial"/>
              </a:rPr>
              <a:t>de </a:t>
            </a:r>
            <a:r>
              <a:rPr sz="3200" dirty="0">
                <a:latin typeface="Arial"/>
                <a:cs typeface="Arial"/>
              </a:rPr>
              <a:t>chamadas </a:t>
            </a:r>
            <a:r>
              <a:rPr sz="3200" spc="-5" dirty="0">
                <a:latin typeface="Arial"/>
                <a:cs typeface="Arial"/>
              </a:rPr>
              <a:t>de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sistema</a:t>
            </a:r>
            <a:endParaRPr sz="3200">
              <a:latin typeface="Arial"/>
              <a:cs typeface="Arial"/>
            </a:endParaRPr>
          </a:p>
          <a:p>
            <a:pPr marL="759460" lvl="1" indent="-264795">
              <a:lnSpc>
                <a:spcPct val="100000"/>
              </a:lnSpc>
              <a:spcBef>
                <a:spcPts val="830"/>
              </a:spcBef>
              <a:buClr>
                <a:srgbClr val="9999CC"/>
              </a:buClr>
              <a:buSzPct val="76785"/>
              <a:buFont typeface="Wingdings"/>
              <a:buChar char=""/>
              <a:tabLst>
                <a:tab pos="759460" algn="l"/>
              </a:tabLst>
            </a:pPr>
            <a:r>
              <a:rPr sz="2800" spc="-5" dirty="0">
                <a:latin typeface="Arial"/>
                <a:cs typeface="Arial"/>
              </a:rPr>
              <a:t>Instrução do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UNIX:</a:t>
            </a:r>
            <a:endParaRPr sz="2800">
              <a:latin typeface="Arial"/>
              <a:cs typeface="Arial"/>
            </a:endParaRPr>
          </a:p>
          <a:p>
            <a:pPr marL="39370">
              <a:lnSpc>
                <a:spcPct val="100000"/>
              </a:lnSpc>
              <a:spcBef>
                <a:spcPts val="390"/>
              </a:spcBef>
            </a:pPr>
            <a:r>
              <a:rPr sz="2400" b="1" spc="-5" dirty="0">
                <a:latin typeface="Courier New"/>
                <a:cs typeface="Courier New"/>
              </a:rPr>
              <a:t>count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read(fd,buffer,nbytes);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9270" y="4248150"/>
            <a:ext cx="2513330" cy="378460"/>
          </a:xfrm>
          <a:prstGeom prst="rect">
            <a:avLst/>
          </a:prstGeom>
          <a:solidFill>
            <a:srgbClr val="FFFF99"/>
          </a:solidFill>
          <a:ln w="9344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50"/>
              </a:spcBef>
            </a:pPr>
            <a:r>
              <a:rPr sz="2400" spc="-5" dirty="0">
                <a:latin typeface="Times New Roman"/>
                <a:cs typeface="Times New Roman"/>
              </a:rPr>
              <a:t>Bytes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serem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lidos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93031" y="3771900"/>
            <a:ext cx="260350" cy="439420"/>
            <a:chOff x="5193031" y="3771900"/>
            <a:chExt cx="260350" cy="439420"/>
          </a:xfrm>
        </p:grpSpPr>
        <p:sp>
          <p:nvSpPr>
            <p:cNvPr id="7" name="object 7"/>
            <p:cNvSpPr/>
            <p:nvPr/>
          </p:nvSpPr>
          <p:spPr>
            <a:xfrm>
              <a:off x="5212079" y="3864610"/>
              <a:ext cx="187960" cy="327660"/>
            </a:xfrm>
            <a:custGeom>
              <a:avLst/>
              <a:gdLst/>
              <a:ahLst/>
              <a:cxnLst/>
              <a:rect l="l" t="t" r="r" b="b"/>
              <a:pathLst>
                <a:path w="187960" h="327660">
                  <a:moveTo>
                    <a:pt x="0" y="327659"/>
                  </a:moveTo>
                  <a:lnTo>
                    <a:pt x="187960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46699" y="3771900"/>
              <a:ext cx="106680" cy="128270"/>
            </a:xfrm>
            <a:custGeom>
              <a:avLst/>
              <a:gdLst/>
              <a:ahLst/>
              <a:cxnLst/>
              <a:rect l="l" t="t" r="r" b="b"/>
              <a:pathLst>
                <a:path w="106679" h="128270">
                  <a:moveTo>
                    <a:pt x="106679" y="0"/>
                  </a:moveTo>
                  <a:lnTo>
                    <a:pt x="0" y="71119"/>
                  </a:lnTo>
                  <a:lnTo>
                    <a:pt x="99060" y="128269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59409" y="4933950"/>
            <a:ext cx="8232140" cy="8255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159510" marR="177800" indent="-1069340">
              <a:lnSpc>
                <a:spcPct val="100000"/>
              </a:lnSpc>
              <a:spcBef>
                <a:spcPts val="370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programa sempre deve checar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retorno da chamada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de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sistema para saber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algum </a:t>
            </a:r>
            <a:r>
              <a:rPr sz="24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erro</a:t>
            </a:r>
            <a:r>
              <a:rPr sz="24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ocorreu!!!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45260" y="3808729"/>
            <a:ext cx="969644" cy="1119505"/>
            <a:chOff x="1445260" y="3808729"/>
            <a:chExt cx="969644" cy="1119505"/>
          </a:xfrm>
        </p:grpSpPr>
        <p:sp>
          <p:nvSpPr>
            <p:cNvPr id="11" name="object 11"/>
            <p:cNvSpPr/>
            <p:nvPr/>
          </p:nvSpPr>
          <p:spPr>
            <a:xfrm>
              <a:off x="1497330" y="3868419"/>
              <a:ext cx="902969" cy="1045210"/>
            </a:xfrm>
            <a:custGeom>
              <a:avLst/>
              <a:gdLst/>
              <a:ahLst/>
              <a:cxnLst/>
              <a:rect l="l" t="t" r="r" b="b"/>
              <a:pathLst>
                <a:path w="902969" h="1045210">
                  <a:moveTo>
                    <a:pt x="902969" y="1045209"/>
                  </a:moveTo>
                  <a:lnTo>
                    <a:pt x="0" y="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5260" y="3808729"/>
              <a:ext cx="88900" cy="92710"/>
            </a:xfrm>
            <a:custGeom>
              <a:avLst/>
              <a:gdLst/>
              <a:ahLst/>
              <a:cxnLst/>
              <a:rect l="l" t="t" r="r" b="b"/>
              <a:pathLst>
                <a:path w="88900" h="92710">
                  <a:moveTo>
                    <a:pt x="0" y="0"/>
                  </a:moveTo>
                  <a:lnTo>
                    <a:pt x="24130" y="92710"/>
                  </a:lnTo>
                  <a:lnTo>
                    <a:pt x="88900" y="36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431800"/>
            <a:ext cx="8456931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Conceitos</a:t>
            </a:r>
            <a:r>
              <a:rPr sz="4800" spc="-95" dirty="0"/>
              <a:t> </a:t>
            </a:r>
            <a:r>
              <a:rPr sz="4800" spc="-5" dirty="0"/>
              <a:t>Básicos</a:t>
            </a:r>
            <a:endParaRPr sz="48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1969" y="917303"/>
            <a:ext cx="7811770" cy="4777740"/>
          </a:xfrm>
          <a:prstGeom prst="rect">
            <a:avLst/>
          </a:prstGeom>
        </p:spPr>
        <p:txBody>
          <a:bodyPr vert="horz" wrap="square" lIns="0" tIns="2838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35"/>
              </a:spcBef>
            </a:pPr>
            <a:r>
              <a:rPr sz="4400" spc="-10" dirty="0">
                <a:latin typeface="Arial"/>
                <a:cs typeface="Arial"/>
              </a:rPr>
              <a:t>Chamadas </a:t>
            </a:r>
            <a:r>
              <a:rPr sz="4400" spc="-5" dirty="0">
                <a:latin typeface="Arial"/>
                <a:cs typeface="Arial"/>
              </a:rPr>
              <a:t>de</a:t>
            </a:r>
            <a:r>
              <a:rPr sz="4400" spc="-10" dirty="0">
                <a:latin typeface="Arial"/>
                <a:cs typeface="Arial"/>
              </a:rPr>
              <a:t> </a:t>
            </a:r>
            <a:r>
              <a:rPr sz="4400" spc="-5" dirty="0">
                <a:latin typeface="Arial"/>
                <a:cs typeface="Arial"/>
              </a:rPr>
              <a:t>Sistema</a:t>
            </a:r>
            <a:endParaRPr sz="4400" dirty="0">
              <a:latin typeface="Arial"/>
              <a:cs typeface="Arial"/>
            </a:endParaRPr>
          </a:p>
          <a:p>
            <a:pPr marL="347980" indent="-322580">
              <a:lnSpc>
                <a:spcPct val="100000"/>
              </a:lnSpc>
              <a:spcBef>
                <a:spcPts val="1360"/>
              </a:spcBef>
              <a:buSzPct val="75000"/>
              <a:buFont typeface="Wingdings"/>
              <a:buChar char=""/>
              <a:tabLst>
                <a:tab pos="347980" algn="l"/>
              </a:tabLst>
            </a:pPr>
            <a:r>
              <a:rPr sz="2800" spc="-5" dirty="0">
                <a:latin typeface="Arial"/>
                <a:cs typeface="Arial"/>
              </a:rPr>
              <a:t>Outros exemplos de chamadas de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sistema:</a:t>
            </a:r>
            <a:endParaRPr sz="2800" dirty="0">
              <a:latin typeface="Arial"/>
              <a:cs typeface="Arial"/>
            </a:endParaRPr>
          </a:p>
          <a:p>
            <a:pPr marL="746760" lvl="1" indent="-264795">
              <a:lnSpc>
                <a:spcPct val="100000"/>
              </a:lnSpc>
              <a:spcBef>
                <a:spcPts val="71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46760" algn="l"/>
              </a:tabLst>
            </a:pPr>
            <a:r>
              <a:rPr sz="2400" spc="-5" dirty="0">
                <a:latin typeface="Arial"/>
                <a:cs typeface="Arial"/>
              </a:rPr>
              <a:t>Chamadas para gerenciamento de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processos:</a:t>
            </a:r>
            <a:endParaRPr sz="2400" dirty="0">
              <a:latin typeface="Arial"/>
              <a:cs typeface="Arial"/>
            </a:endParaRPr>
          </a:p>
          <a:p>
            <a:pPr marL="1146810" lvl="2" indent="-207010">
              <a:lnSpc>
                <a:spcPct val="100000"/>
              </a:lnSpc>
              <a:spcBef>
                <a:spcPts val="330"/>
              </a:spcBef>
              <a:buSzPct val="65000"/>
              <a:buFont typeface="Wingdings"/>
              <a:buChar char=""/>
              <a:tabLst>
                <a:tab pos="1146810" algn="l"/>
              </a:tabLst>
            </a:pPr>
            <a:r>
              <a:rPr sz="2000" spc="-5" dirty="0">
                <a:latin typeface="Courier New"/>
                <a:cs typeface="Courier New"/>
              </a:rPr>
              <a:t>Fork (CreateProcess </a:t>
            </a:r>
            <a:r>
              <a:rPr sz="2000" dirty="0">
                <a:latin typeface="Courier New"/>
                <a:cs typeface="Courier New"/>
              </a:rPr>
              <a:t>– </a:t>
            </a:r>
            <a:r>
              <a:rPr sz="2000" spc="-5" dirty="0">
                <a:latin typeface="Courier New"/>
                <a:cs typeface="Courier New"/>
              </a:rPr>
              <a:t>WIN32) </a:t>
            </a:r>
            <a:r>
              <a:rPr sz="2000" dirty="0">
                <a:latin typeface="Arial"/>
                <a:cs typeface="Arial"/>
              </a:rPr>
              <a:t>– </a:t>
            </a:r>
            <a:r>
              <a:rPr sz="2000" spc="-5" dirty="0">
                <a:latin typeface="Arial"/>
                <a:cs typeface="Arial"/>
              </a:rPr>
              <a:t>cria um processo;</a:t>
            </a:r>
            <a:endParaRPr sz="2000" dirty="0">
              <a:latin typeface="Arial"/>
              <a:cs typeface="Arial"/>
            </a:endParaRPr>
          </a:p>
          <a:p>
            <a:pPr marL="746760" lvl="1" indent="-264795">
              <a:lnSpc>
                <a:spcPct val="100000"/>
              </a:lnSpc>
              <a:spcBef>
                <a:spcPts val="71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46760" algn="l"/>
              </a:tabLst>
            </a:pPr>
            <a:r>
              <a:rPr sz="2400" spc="-5" dirty="0">
                <a:latin typeface="Arial"/>
                <a:cs typeface="Arial"/>
              </a:rPr>
              <a:t>Chamadas para gerenciamento de diretórios:</a:t>
            </a:r>
            <a:endParaRPr sz="2400" dirty="0">
              <a:latin typeface="Arial"/>
              <a:cs typeface="Arial"/>
            </a:endParaRPr>
          </a:p>
          <a:p>
            <a:pPr marL="1146810" lvl="2" indent="-207010">
              <a:lnSpc>
                <a:spcPct val="100000"/>
              </a:lnSpc>
              <a:spcBef>
                <a:spcPts val="330"/>
              </a:spcBef>
              <a:buSzPct val="65000"/>
              <a:buFont typeface="Wingdings"/>
              <a:buChar char=""/>
              <a:tabLst>
                <a:tab pos="1146810" algn="l"/>
              </a:tabLst>
            </a:pPr>
            <a:r>
              <a:rPr sz="2000" spc="-5" dirty="0">
                <a:latin typeface="Courier New"/>
                <a:cs typeface="Courier New"/>
              </a:rPr>
              <a:t>Mount</a:t>
            </a:r>
            <a:r>
              <a:rPr sz="2000" spc="-645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– </a:t>
            </a:r>
            <a:r>
              <a:rPr sz="2000" spc="-5" dirty="0">
                <a:latin typeface="Arial"/>
                <a:cs typeface="Arial"/>
              </a:rPr>
              <a:t>monta um diretório;</a:t>
            </a:r>
            <a:endParaRPr sz="2000" dirty="0">
              <a:latin typeface="Arial"/>
              <a:cs typeface="Arial"/>
            </a:endParaRPr>
          </a:p>
          <a:p>
            <a:pPr marL="746760" lvl="1" indent="-264795">
              <a:lnSpc>
                <a:spcPct val="100000"/>
              </a:lnSpc>
              <a:spcBef>
                <a:spcPts val="71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46760" algn="l"/>
              </a:tabLst>
            </a:pPr>
            <a:r>
              <a:rPr sz="2400" spc="-5" dirty="0">
                <a:latin typeface="Arial"/>
                <a:cs typeface="Arial"/>
              </a:rPr>
              <a:t>Chamadas para gerenciamento de arquivos:</a:t>
            </a:r>
            <a:endParaRPr sz="2400" dirty="0">
              <a:latin typeface="Arial"/>
              <a:cs typeface="Arial"/>
            </a:endParaRPr>
          </a:p>
          <a:p>
            <a:pPr marL="1146810" lvl="2" indent="-207010">
              <a:lnSpc>
                <a:spcPct val="100000"/>
              </a:lnSpc>
              <a:spcBef>
                <a:spcPts val="330"/>
              </a:spcBef>
              <a:buSzPct val="65000"/>
              <a:buFont typeface="Wingdings"/>
              <a:buChar char=""/>
              <a:tabLst>
                <a:tab pos="1146810" algn="l"/>
              </a:tabLst>
            </a:pPr>
            <a:r>
              <a:rPr sz="2000" spc="-5" dirty="0">
                <a:latin typeface="Courier New"/>
                <a:cs typeface="Courier New"/>
              </a:rPr>
              <a:t>Close (CloseHandle </a:t>
            </a:r>
            <a:r>
              <a:rPr sz="2000" dirty="0">
                <a:latin typeface="Courier New"/>
                <a:cs typeface="Courier New"/>
              </a:rPr>
              <a:t>– </a:t>
            </a:r>
            <a:r>
              <a:rPr sz="2000" spc="-5" dirty="0">
                <a:latin typeface="Courier New"/>
                <a:cs typeface="Courier New"/>
              </a:rPr>
              <a:t>WIN32)</a:t>
            </a:r>
            <a:r>
              <a:rPr sz="2000" spc="-640" dirty="0">
                <a:latin typeface="Courier New"/>
                <a:cs typeface="Courier New"/>
              </a:rPr>
              <a:t> </a:t>
            </a:r>
            <a:r>
              <a:rPr sz="2000" dirty="0">
                <a:latin typeface="Arial"/>
                <a:cs typeface="Arial"/>
              </a:rPr>
              <a:t>– </a:t>
            </a:r>
            <a:r>
              <a:rPr sz="2000" spc="-5" dirty="0">
                <a:latin typeface="Arial"/>
                <a:cs typeface="Arial"/>
              </a:rPr>
              <a:t>fechar um arquivo;</a:t>
            </a:r>
            <a:endParaRPr sz="2000" dirty="0">
              <a:latin typeface="Arial"/>
              <a:cs typeface="Arial"/>
            </a:endParaRPr>
          </a:p>
          <a:p>
            <a:pPr marL="746760" marR="3417570" lvl="1" indent="-746760" algn="r">
              <a:lnSpc>
                <a:spcPct val="100000"/>
              </a:lnSpc>
              <a:spcBef>
                <a:spcPts val="710"/>
              </a:spcBef>
              <a:buClr>
                <a:srgbClr val="9999CC"/>
              </a:buClr>
              <a:buSzPct val="79166"/>
              <a:buFont typeface="Wingdings"/>
              <a:buChar char=""/>
              <a:tabLst>
                <a:tab pos="746760" algn="l"/>
              </a:tabLst>
            </a:pPr>
            <a:r>
              <a:rPr sz="2400" spc="-5" dirty="0">
                <a:latin typeface="Arial"/>
                <a:cs typeface="Arial"/>
              </a:rPr>
              <a:t>Outros tipos de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chamadas:</a:t>
            </a:r>
            <a:endParaRPr sz="2400" dirty="0">
              <a:latin typeface="Arial"/>
              <a:cs typeface="Arial"/>
            </a:endParaRPr>
          </a:p>
          <a:p>
            <a:pPr marL="207010" marR="3367404" lvl="2" indent="-207010" algn="r">
              <a:lnSpc>
                <a:spcPct val="100000"/>
              </a:lnSpc>
              <a:spcBef>
                <a:spcPts val="330"/>
              </a:spcBef>
              <a:buSzPct val="65000"/>
              <a:buFont typeface="Wingdings"/>
              <a:buChar char=""/>
              <a:tabLst>
                <a:tab pos="207010" algn="l"/>
              </a:tabLst>
            </a:pPr>
            <a:r>
              <a:rPr sz="2000" spc="-5" dirty="0">
                <a:latin typeface="Courier New"/>
                <a:cs typeface="Courier New"/>
              </a:rPr>
              <a:t>Chmod</a:t>
            </a:r>
            <a:r>
              <a:rPr sz="2000" spc="-5" dirty="0">
                <a:latin typeface="Arial"/>
                <a:cs typeface="Arial"/>
              </a:rPr>
              <a:t>: modifica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permissões;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7760" y="461009"/>
            <a:ext cx="6885305" cy="1391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61390" marR="5080" indent="-948690">
              <a:lnSpc>
                <a:spcPts val="5480"/>
              </a:lnSpc>
              <a:spcBef>
                <a:spcPts val="114"/>
              </a:spcBef>
            </a:pPr>
            <a:r>
              <a:rPr spc="-5" dirty="0"/>
              <a:t>Interface das Chamadas</a:t>
            </a:r>
            <a:r>
              <a:rPr spc="-65" dirty="0"/>
              <a:t> </a:t>
            </a:r>
            <a:r>
              <a:rPr spc="-5" dirty="0"/>
              <a:t>de  Sistema</a:t>
            </a:r>
            <a:r>
              <a:rPr spc="-20" dirty="0"/>
              <a:t> </a:t>
            </a:r>
            <a:r>
              <a:rPr spc="-5" dirty="0"/>
              <a:t>(Wrappers)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4669" y="1944370"/>
            <a:ext cx="167640" cy="97409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500" dirty="0">
                <a:latin typeface="Wingdings"/>
                <a:cs typeface="Wingdings"/>
              </a:rPr>
              <a:t></a:t>
            </a:r>
            <a:endParaRPr sz="15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500" dirty="0">
                <a:latin typeface="Wingdings"/>
                <a:cs typeface="Wingdings"/>
              </a:rPr>
              <a:t></a:t>
            </a:r>
            <a:endParaRPr sz="15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500" dirty="0">
                <a:latin typeface="Wingdings"/>
                <a:cs typeface="Wingdings"/>
              </a:rPr>
              <a:t>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550" y="2006600"/>
            <a:ext cx="7756525" cy="352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Interface de programação fornecida pelo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SO</a:t>
            </a:r>
            <a:endParaRPr sz="2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Arial"/>
                <a:cs typeface="Arial"/>
              </a:rPr>
              <a:t>Geralmente escrita em linguagem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alto nível (C, C++ </a:t>
            </a:r>
            <a:r>
              <a:rPr sz="2000" dirty="0">
                <a:latin typeface="Arial"/>
                <a:cs typeface="Arial"/>
              </a:rPr>
              <a:t>ou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Java)</a:t>
            </a:r>
            <a:endParaRPr sz="2000">
              <a:latin typeface="Arial"/>
              <a:cs typeface="Arial"/>
            </a:endParaRPr>
          </a:p>
          <a:p>
            <a:pPr marL="25400" marR="665480">
              <a:lnSpc>
                <a:spcPts val="1989"/>
              </a:lnSpc>
              <a:spcBef>
                <a:spcPts val="495"/>
              </a:spcBef>
            </a:pPr>
            <a:r>
              <a:rPr sz="2000" spc="-5" dirty="0">
                <a:latin typeface="Arial"/>
                <a:cs typeface="Arial"/>
              </a:rPr>
              <a:t>Normalmente, as aplicações utilizam uma Application Program  Interface (API)</a:t>
            </a:r>
            <a:endParaRPr sz="2000">
              <a:latin typeface="Arial"/>
              <a:cs typeface="Arial"/>
            </a:endParaRPr>
          </a:p>
          <a:p>
            <a:pPr marL="25400" marR="314325">
              <a:lnSpc>
                <a:spcPct val="103699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Interface (API) </a:t>
            </a:r>
            <a:r>
              <a:rPr sz="2000" dirty="0">
                <a:latin typeface="Arial"/>
                <a:cs typeface="Arial"/>
              </a:rPr>
              <a:t>que </a:t>
            </a:r>
            <a:r>
              <a:rPr sz="2000" spc="-5" dirty="0">
                <a:latin typeface="Arial"/>
                <a:cs typeface="Arial"/>
              </a:rPr>
              <a:t>encapsula 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5" dirty="0">
                <a:latin typeface="Arial"/>
                <a:cs typeface="Arial"/>
              </a:rPr>
              <a:t>acesso directo aos system </a:t>
            </a:r>
            <a:r>
              <a:rPr sz="2000" dirty="0">
                <a:latin typeface="Arial"/>
                <a:cs typeface="Arial"/>
              </a:rPr>
              <a:t>calls  </a:t>
            </a:r>
            <a:r>
              <a:rPr sz="2000" spc="-5" dirty="0">
                <a:latin typeface="Arial"/>
                <a:cs typeface="Arial"/>
              </a:rPr>
              <a:t>As APIs mais utilizadas são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Win32 API para Windows,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POSIX</a:t>
            </a:r>
            <a:endParaRPr sz="2000">
              <a:latin typeface="Arial"/>
              <a:cs typeface="Arial"/>
            </a:endParaRPr>
          </a:p>
          <a:p>
            <a:pPr marL="25400" marR="17780">
              <a:lnSpc>
                <a:spcPts val="1989"/>
              </a:lnSpc>
              <a:spcBef>
                <a:spcPts val="10"/>
              </a:spcBef>
            </a:pPr>
            <a:r>
              <a:rPr sz="2000" spc="-5" dirty="0">
                <a:latin typeface="Arial"/>
                <a:cs typeface="Arial"/>
              </a:rPr>
              <a:t>API para praticamente todas </a:t>
            </a:r>
            <a:r>
              <a:rPr sz="2000" dirty="0">
                <a:latin typeface="Arial"/>
                <a:cs typeface="Arial"/>
              </a:rPr>
              <a:t>as </a:t>
            </a:r>
            <a:r>
              <a:rPr sz="2000" spc="-5" dirty="0">
                <a:latin typeface="Arial"/>
                <a:cs typeface="Arial"/>
              </a:rPr>
              <a:t>versões </a:t>
            </a:r>
            <a:r>
              <a:rPr sz="2000" dirty="0">
                <a:latin typeface="Arial"/>
                <a:cs typeface="Arial"/>
              </a:rPr>
              <a:t>de </a:t>
            </a:r>
            <a:r>
              <a:rPr sz="2000" spc="-5" dirty="0">
                <a:latin typeface="Arial"/>
                <a:cs typeface="Arial"/>
              </a:rPr>
              <a:t>UNIX, </a:t>
            </a:r>
            <a:r>
              <a:rPr sz="2000" dirty="0">
                <a:latin typeface="Arial"/>
                <a:cs typeface="Arial"/>
              </a:rPr>
              <a:t>e a </a:t>
            </a:r>
            <a:r>
              <a:rPr sz="2000" spc="-5" dirty="0">
                <a:latin typeface="Arial"/>
                <a:cs typeface="Arial"/>
              </a:rPr>
              <a:t>Java API para  </a:t>
            </a:r>
            <a:r>
              <a:rPr sz="2000" dirty="0">
                <a:latin typeface="Arial"/>
                <a:cs typeface="Arial"/>
              </a:rPr>
              <a:t>a Java </a:t>
            </a:r>
            <a:r>
              <a:rPr sz="2000" spc="-5" dirty="0">
                <a:latin typeface="Arial"/>
                <a:cs typeface="Arial"/>
              </a:rPr>
              <a:t>Virtual Machine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(JVM).</a:t>
            </a:r>
            <a:endParaRPr sz="2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Motivos </a:t>
            </a:r>
            <a:r>
              <a:rPr sz="2000" spc="-5" dirty="0">
                <a:latin typeface="Arial"/>
                <a:cs typeface="Arial"/>
              </a:rPr>
              <a:t>para utilizar APIs </a:t>
            </a:r>
            <a:r>
              <a:rPr sz="2000" dirty="0">
                <a:latin typeface="Arial"/>
                <a:cs typeface="Arial"/>
              </a:rPr>
              <a:t>em </a:t>
            </a:r>
            <a:r>
              <a:rPr sz="2000" spc="-5" dirty="0">
                <a:latin typeface="Arial"/>
                <a:cs typeface="Arial"/>
              </a:rPr>
              <a:t>vez </a:t>
            </a:r>
            <a:r>
              <a:rPr sz="2000" dirty="0">
                <a:latin typeface="Arial"/>
                <a:cs typeface="Arial"/>
              </a:rPr>
              <a:t>dos </a:t>
            </a:r>
            <a:r>
              <a:rPr sz="2000" spc="-5" dirty="0">
                <a:latin typeface="Arial"/>
                <a:cs typeface="Arial"/>
              </a:rPr>
              <a:t>system calls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diretamente</a:t>
            </a:r>
            <a:endParaRPr sz="2000">
              <a:latin typeface="Arial"/>
              <a:cs typeface="Arial"/>
            </a:endParaRPr>
          </a:p>
          <a:p>
            <a:pPr marL="424180" indent="-264795">
              <a:lnSpc>
                <a:spcPct val="100000"/>
              </a:lnSpc>
              <a:spcBef>
                <a:spcPts val="8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424180" algn="l"/>
              </a:tabLst>
            </a:pPr>
            <a:r>
              <a:rPr sz="1800" spc="-5" dirty="0">
                <a:latin typeface="Arial"/>
                <a:cs typeface="Arial"/>
              </a:rPr>
              <a:t>Portabilidade </a:t>
            </a: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Arial"/>
                <a:cs typeface="Arial"/>
              </a:rPr>
              <a:t>independência </a:t>
            </a:r>
            <a:r>
              <a:rPr sz="1800" dirty="0">
                <a:latin typeface="Arial"/>
                <a:cs typeface="Arial"/>
              </a:rPr>
              <a:t>da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plataforma</a:t>
            </a:r>
            <a:endParaRPr sz="1800">
              <a:latin typeface="Arial"/>
              <a:cs typeface="Arial"/>
            </a:endParaRPr>
          </a:p>
          <a:p>
            <a:pPr marL="424180" indent="-264795">
              <a:lnSpc>
                <a:spcPct val="100000"/>
              </a:lnSpc>
              <a:spcBef>
                <a:spcPts val="8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424180" algn="l"/>
              </a:tabLst>
            </a:pPr>
            <a:r>
              <a:rPr sz="1800" spc="-5" dirty="0">
                <a:latin typeface="Arial"/>
                <a:cs typeface="Arial"/>
              </a:rPr>
              <a:t>Esconder </a:t>
            </a:r>
            <a:r>
              <a:rPr sz="1800" dirty="0">
                <a:latin typeface="Arial"/>
                <a:cs typeface="Arial"/>
              </a:rPr>
              <a:t>complexidade </a:t>
            </a:r>
            <a:r>
              <a:rPr sz="1800" spc="-5" dirty="0">
                <a:latin typeface="Arial"/>
                <a:cs typeface="Arial"/>
              </a:rPr>
              <a:t>inerente aos </a:t>
            </a:r>
            <a:r>
              <a:rPr sz="1800" dirty="0">
                <a:latin typeface="Arial"/>
                <a:cs typeface="Arial"/>
              </a:rPr>
              <a:t>system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calls</a:t>
            </a:r>
            <a:endParaRPr sz="1800">
              <a:latin typeface="Arial"/>
              <a:cs typeface="Arial"/>
            </a:endParaRPr>
          </a:p>
          <a:p>
            <a:pPr marL="424180" indent="-264795">
              <a:lnSpc>
                <a:spcPct val="100000"/>
              </a:lnSpc>
              <a:spcBef>
                <a:spcPts val="80"/>
              </a:spcBef>
              <a:buClr>
                <a:srgbClr val="9999CC"/>
              </a:buClr>
              <a:buSzPct val="80555"/>
              <a:buFont typeface="Wingdings"/>
              <a:buChar char=""/>
              <a:tabLst>
                <a:tab pos="424180" algn="l"/>
              </a:tabLst>
            </a:pPr>
            <a:r>
              <a:rPr sz="1800" spc="-5" dirty="0">
                <a:latin typeface="Arial"/>
                <a:cs typeface="Arial"/>
              </a:rPr>
              <a:t>Acréscimo de funcionalidades que otimizam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desempenho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69" y="3147060"/>
            <a:ext cx="167640" cy="65786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500" dirty="0">
                <a:latin typeface="Wingdings"/>
                <a:cs typeface="Wingdings"/>
              </a:rPr>
              <a:t></a:t>
            </a:r>
            <a:endParaRPr sz="15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500" dirty="0">
                <a:latin typeface="Wingdings"/>
                <a:cs typeface="Wingdings"/>
              </a:rPr>
              <a:t>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69" y="4373879"/>
            <a:ext cx="1676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Wingdings"/>
                <a:cs typeface="Wingdings"/>
              </a:rPr>
              <a:t></a:t>
            </a:r>
            <a:endParaRPr sz="15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520700"/>
            <a:ext cx="83470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3825" algn="l"/>
              </a:tabLst>
            </a:pPr>
            <a:r>
              <a:rPr sz="4000" spc="-5" dirty="0"/>
              <a:t>API</a:t>
            </a:r>
            <a:r>
              <a:rPr sz="4000" spc="-10" dirty="0"/>
              <a:t> </a:t>
            </a:r>
            <a:r>
              <a:rPr sz="4000" dirty="0"/>
              <a:t>–	</a:t>
            </a:r>
            <a:r>
              <a:rPr sz="4000" spc="-5" dirty="0"/>
              <a:t>System Call </a:t>
            </a:r>
            <a:r>
              <a:rPr sz="4000" dirty="0"/>
              <a:t>– </a:t>
            </a:r>
            <a:r>
              <a:rPr sz="4000" spc="-5" dirty="0"/>
              <a:t>OS</a:t>
            </a:r>
            <a:r>
              <a:rPr sz="4000" spc="-70" dirty="0"/>
              <a:t> </a:t>
            </a:r>
            <a:r>
              <a:rPr sz="4000" spc="-5" dirty="0"/>
              <a:t>Relationship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754380" y="1631950"/>
            <a:ext cx="7919720" cy="5110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8719" y="520700"/>
            <a:ext cx="72199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Portabilidade Usando</a:t>
            </a:r>
            <a:r>
              <a:rPr sz="4000" spc="-70" dirty="0"/>
              <a:t> </a:t>
            </a:r>
            <a:r>
              <a:rPr sz="4000" spc="-5" dirty="0"/>
              <a:t>Wrappers</a:t>
            </a:r>
            <a:endParaRPr sz="40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770379" y="3955187"/>
            <a:ext cx="228600" cy="725170"/>
            <a:chOff x="1770379" y="3955187"/>
            <a:chExt cx="228600" cy="725170"/>
          </a:xfrm>
        </p:grpSpPr>
        <p:sp>
          <p:nvSpPr>
            <p:cNvPr id="4" name="object 4"/>
            <p:cNvSpPr/>
            <p:nvPr/>
          </p:nvSpPr>
          <p:spPr>
            <a:xfrm>
              <a:off x="1805939" y="3959859"/>
              <a:ext cx="187960" cy="652780"/>
            </a:xfrm>
            <a:custGeom>
              <a:avLst/>
              <a:gdLst/>
              <a:ahLst/>
              <a:cxnLst/>
              <a:rect l="l" t="t" r="r" b="b"/>
              <a:pathLst>
                <a:path w="187960" h="652779">
                  <a:moveTo>
                    <a:pt x="187960" y="0"/>
                  </a:moveTo>
                  <a:lnTo>
                    <a:pt x="0" y="65277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0379" y="4597400"/>
              <a:ext cx="72390" cy="82550"/>
            </a:xfrm>
            <a:custGeom>
              <a:avLst/>
              <a:gdLst/>
              <a:ahLst/>
              <a:cxnLst/>
              <a:rect l="l" t="t" r="r" b="b"/>
              <a:pathLst>
                <a:path w="72389" h="82550">
                  <a:moveTo>
                    <a:pt x="0" y="0"/>
                  </a:moveTo>
                  <a:lnTo>
                    <a:pt x="15239" y="82550"/>
                  </a:lnTo>
                  <a:lnTo>
                    <a:pt x="72389" y="20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823459" y="3955187"/>
            <a:ext cx="74930" cy="725170"/>
            <a:chOff x="4823459" y="3955187"/>
            <a:chExt cx="74930" cy="725170"/>
          </a:xfrm>
        </p:grpSpPr>
        <p:sp>
          <p:nvSpPr>
            <p:cNvPr id="7" name="object 7"/>
            <p:cNvSpPr/>
            <p:nvPr/>
          </p:nvSpPr>
          <p:spPr>
            <a:xfrm>
              <a:off x="4859019" y="3959859"/>
              <a:ext cx="2540" cy="648970"/>
            </a:xfrm>
            <a:custGeom>
              <a:avLst/>
              <a:gdLst/>
              <a:ahLst/>
              <a:cxnLst/>
              <a:rect l="l" t="t" r="r" b="b"/>
              <a:pathLst>
                <a:path w="2539" h="648970">
                  <a:moveTo>
                    <a:pt x="0" y="0"/>
                  </a:moveTo>
                  <a:lnTo>
                    <a:pt x="2539" y="64896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23459" y="4605019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29" h="74929">
                  <a:moveTo>
                    <a:pt x="74929" y="0"/>
                  </a:moveTo>
                  <a:lnTo>
                    <a:pt x="0" y="0"/>
                  </a:lnTo>
                  <a:lnTo>
                    <a:pt x="38100" y="74929"/>
                  </a:lnTo>
                  <a:lnTo>
                    <a:pt x="749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375297" y="3955187"/>
            <a:ext cx="365760" cy="725170"/>
            <a:chOff x="7375297" y="3955187"/>
            <a:chExt cx="365760" cy="725170"/>
          </a:xfrm>
        </p:grpSpPr>
        <p:sp>
          <p:nvSpPr>
            <p:cNvPr id="10" name="object 10"/>
            <p:cNvSpPr/>
            <p:nvPr/>
          </p:nvSpPr>
          <p:spPr>
            <a:xfrm>
              <a:off x="7379970" y="3959859"/>
              <a:ext cx="328930" cy="656590"/>
            </a:xfrm>
            <a:custGeom>
              <a:avLst/>
              <a:gdLst/>
              <a:ahLst/>
              <a:cxnLst/>
              <a:rect l="l" t="t" r="r" b="b"/>
              <a:pathLst>
                <a:path w="328929" h="656589">
                  <a:moveTo>
                    <a:pt x="0" y="0"/>
                  </a:moveTo>
                  <a:lnTo>
                    <a:pt x="328929" y="6565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73340" y="4594859"/>
              <a:ext cx="67310" cy="85090"/>
            </a:xfrm>
            <a:custGeom>
              <a:avLst/>
              <a:gdLst/>
              <a:ahLst/>
              <a:cxnLst/>
              <a:rect l="l" t="t" r="r" b="b"/>
              <a:pathLst>
                <a:path w="67309" h="85089">
                  <a:moveTo>
                    <a:pt x="67309" y="0"/>
                  </a:moveTo>
                  <a:lnTo>
                    <a:pt x="0" y="34289"/>
                  </a:lnTo>
                  <a:lnTo>
                    <a:pt x="67309" y="85089"/>
                  </a:lnTo>
                  <a:lnTo>
                    <a:pt x="673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79500" y="3239770"/>
            <a:ext cx="7199630" cy="721360"/>
          </a:xfrm>
          <a:prstGeom prst="rect">
            <a:avLst/>
          </a:prstGeom>
          <a:solidFill>
            <a:srgbClr val="99CCFF"/>
          </a:solidFill>
          <a:ln w="9344">
            <a:solidFill>
              <a:srgbClr val="000000"/>
            </a:solidFill>
          </a:ln>
        </p:spPr>
        <p:txBody>
          <a:bodyPr vert="horz" wrap="square" lIns="0" tIns="224790" rIns="0" bIns="0" rtlCol="0">
            <a:spAutoFit/>
          </a:bodyPr>
          <a:lstStyle/>
          <a:p>
            <a:pPr marL="817880" algn="ctr">
              <a:lnSpc>
                <a:spcPct val="100000"/>
              </a:lnSpc>
              <a:spcBef>
                <a:spcPts val="1770"/>
              </a:spcBef>
            </a:pPr>
            <a:r>
              <a:rPr sz="1800" spc="-5" dirty="0">
                <a:latin typeface="Arial"/>
                <a:cs typeface="Arial"/>
              </a:rPr>
              <a:t>Wrapper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16707" y="1606957"/>
            <a:ext cx="3070225" cy="1625600"/>
            <a:chOff x="3416707" y="1606957"/>
            <a:chExt cx="3070225" cy="1625600"/>
          </a:xfrm>
        </p:grpSpPr>
        <p:sp>
          <p:nvSpPr>
            <p:cNvPr id="14" name="object 14"/>
            <p:cNvSpPr/>
            <p:nvPr/>
          </p:nvSpPr>
          <p:spPr>
            <a:xfrm>
              <a:off x="3421380" y="1611629"/>
              <a:ext cx="3060700" cy="900430"/>
            </a:xfrm>
            <a:custGeom>
              <a:avLst/>
              <a:gdLst/>
              <a:ahLst/>
              <a:cxnLst/>
              <a:rect l="l" t="t" r="r" b="b"/>
              <a:pathLst>
                <a:path w="3060700" h="900430">
                  <a:moveTo>
                    <a:pt x="1837690" y="829310"/>
                  </a:moveTo>
                  <a:lnTo>
                    <a:pt x="1363980" y="829310"/>
                  </a:lnTo>
                  <a:lnTo>
                    <a:pt x="1405890" y="861060"/>
                  </a:lnTo>
                  <a:lnTo>
                    <a:pt x="1446530" y="881380"/>
                  </a:lnTo>
                  <a:lnTo>
                    <a:pt x="1530350" y="891540"/>
                  </a:lnTo>
                  <a:lnTo>
                    <a:pt x="1592580" y="900430"/>
                  </a:lnTo>
                  <a:lnTo>
                    <a:pt x="1675130" y="891540"/>
                  </a:lnTo>
                  <a:lnTo>
                    <a:pt x="1734820" y="881380"/>
                  </a:lnTo>
                  <a:lnTo>
                    <a:pt x="1797050" y="861060"/>
                  </a:lnTo>
                  <a:lnTo>
                    <a:pt x="1837690" y="829310"/>
                  </a:lnTo>
                  <a:close/>
                </a:path>
                <a:path w="3060700" h="900430">
                  <a:moveTo>
                    <a:pt x="2561590" y="829310"/>
                  </a:moveTo>
                  <a:lnTo>
                    <a:pt x="1837690" y="829310"/>
                  </a:lnTo>
                  <a:lnTo>
                    <a:pt x="1921510" y="850900"/>
                  </a:lnTo>
                  <a:lnTo>
                    <a:pt x="2004060" y="861060"/>
                  </a:lnTo>
                  <a:lnTo>
                    <a:pt x="2108200" y="861060"/>
                  </a:lnTo>
                  <a:lnTo>
                    <a:pt x="2212340" y="871220"/>
                  </a:lnTo>
                  <a:lnTo>
                    <a:pt x="2399030" y="861060"/>
                  </a:lnTo>
                  <a:lnTo>
                    <a:pt x="2561590" y="829310"/>
                  </a:lnTo>
                  <a:close/>
                </a:path>
                <a:path w="3060700" h="900430">
                  <a:moveTo>
                    <a:pt x="681990" y="59690"/>
                  </a:moveTo>
                  <a:lnTo>
                    <a:pt x="515620" y="80010"/>
                  </a:lnTo>
                  <a:lnTo>
                    <a:pt x="391160" y="120650"/>
                  </a:lnTo>
                  <a:lnTo>
                    <a:pt x="290830" y="170180"/>
                  </a:lnTo>
                  <a:lnTo>
                    <a:pt x="269240" y="242570"/>
                  </a:lnTo>
                  <a:lnTo>
                    <a:pt x="269240" y="273050"/>
                  </a:lnTo>
                  <a:lnTo>
                    <a:pt x="290830" y="302260"/>
                  </a:lnTo>
                  <a:lnTo>
                    <a:pt x="328930" y="322580"/>
                  </a:lnTo>
                  <a:lnTo>
                    <a:pt x="369570" y="342900"/>
                  </a:lnTo>
                  <a:lnTo>
                    <a:pt x="349250" y="342900"/>
                  </a:lnTo>
                  <a:lnTo>
                    <a:pt x="207010" y="374650"/>
                  </a:lnTo>
                  <a:lnTo>
                    <a:pt x="102870" y="414020"/>
                  </a:lnTo>
                  <a:lnTo>
                    <a:pt x="20320" y="464820"/>
                  </a:lnTo>
                  <a:lnTo>
                    <a:pt x="0" y="527050"/>
                  </a:lnTo>
                  <a:lnTo>
                    <a:pt x="20320" y="586740"/>
                  </a:lnTo>
                  <a:lnTo>
                    <a:pt x="82550" y="637540"/>
                  </a:lnTo>
                  <a:lnTo>
                    <a:pt x="186690" y="666750"/>
                  </a:lnTo>
                  <a:lnTo>
                    <a:pt x="311150" y="697230"/>
                  </a:lnTo>
                  <a:lnTo>
                    <a:pt x="453390" y="708660"/>
                  </a:lnTo>
                  <a:lnTo>
                    <a:pt x="495300" y="708660"/>
                  </a:lnTo>
                  <a:lnTo>
                    <a:pt x="557530" y="759460"/>
                  </a:lnTo>
                  <a:lnTo>
                    <a:pt x="640080" y="798830"/>
                  </a:lnTo>
                  <a:lnTo>
                    <a:pt x="764540" y="829310"/>
                  </a:lnTo>
                  <a:lnTo>
                    <a:pt x="910590" y="850900"/>
                  </a:lnTo>
                  <a:lnTo>
                    <a:pt x="1073150" y="861060"/>
                  </a:lnTo>
                  <a:lnTo>
                    <a:pt x="1155700" y="850900"/>
                  </a:lnTo>
                  <a:lnTo>
                    <a:pt x="1217930" y="850900"/>
                  </a:lnTo>
                  <a:lnTo>
                    <a:pt x="1301750" y="839470"/>
                  </a:lnTo>
                  <a:lnTo>
                    <a:pt x="1363980" y="829310"/>
                  </a:lnTo>
                  <a:lnTo>
                    <a:pt x="2561590" y="829310"/>
                  </a:lnTo>
                  <a:lnTo>
                    <a:pt x="2687320" y="788670"/>
                  </a:lnTo>
                  <a:lnTo>
                    <a:pt x="2769870" y="728980"/>
                  </a:lnTo>
                  <a:lnTo>
                    <a:pt x="2811780" y="666750"/>
                  </a:lnTo>
                  <a:lnTo>
                    <a:pt x="2811780" y="637540"/>
                  </a:lnTo>
                  <a:lnTo>
                    <a:pt x="2790190" y="617220"/>
                  </a:lnTo>
                  <a:lnTo>
                    <a:pt x="2749550" y="576580"/>
                  </a:lnTo>
                  <a:lnTo>
                    <a:pt x="2874010" y="546100"/>
                  </a:lnTo>
                  <a:lnTo>
                    <a:pt x="2978150" y="506730"/>
                  </a:lnTo>
                  <a:lnTo>
                    <a:pt x="3040380" y="464820"/>
                  </a:lnTo>
                  <a:lnTo>
                    <a:pt x="3060700" y="405130"/>
                  </a:lnTo>
                  <a:lnTo>
                    <a:pt x="3040380" y="342900"/>
                  </a:lnTo>
                  <a:lnTo>
                    <a:pt x="2978150" y="292100"/>
                  </a:lnTo>
                  <a:lnTo>
                    <a:pt x="2874010" y="252730"/>
                  </a:lnTo>
                  <a:lnTo>
                    <a:pt x="2749550" y="232410"/>
                  </a:lnTo>
                  <a:lnTo>
                    <a:pt x="2583180" y="222250"/>
                  </a:lnTo>
                  <a:lnTo>
                    <a:pt x="2520950" y="222250"/>
                  </a:lnTo>
                  <a:lnTo>
                    <a:pt x="2520950" y="191770"/>
                  </a:lnTo>
                  <a:lnTo>
                    <a:pt x="2499360" y="132080"/>
                  </a:lnTo>
                  <a:lnTo>
                    <a:pt x="1014730" y="132080"/>
                  </a:lnTo>
                  <a:lnTo>
                    <a:pt x="952500" y="100330"/>
                  </a:lnTo>
                  <a:lnTo>
                    <a:pt x="868680" y="80010"/>
                  </a:lnTo>
                  <a:lnTo>
                    <a:pt x="786130" y="69850"/>
                  </a:lnTo>
                  <a:lnTo>
                    <a:pt x="681990" y="59690"/>
                  </a:lnTo>
                  <a:close/>
                </a:path>
                <a:path w="3060700" h="900430">
                  <a:moveTo>
                    <a:pt x="1363980" y="69850"/>
                  </a:moveTo>
                  <a:lnTo>
                    <a:pt x="1322070" y="69850"/>
                  </a:lnTo>
                  <a:lnTo>
                    <a:pt x="1239520" y="80010"/>
                  </a:lnTo>
                  <a:lnTo>
                    <a:pt x="1115060" y="100330"/>
                  </a:lnTo>
                  <a:lnTo>
                    <a:pt x="1073150" y="132080"/>
                  </a:lnTo>
                  <a:lnTo>
                    <a:pt x="2499360" y="132080"/>
                  </a:lnTo>
                  <a:lnTo>
                    <a:pt x="2434961" y="90170"/>
                  </a:lnTo>
                  <a:lnTo>
                    <a:pt x="1446530" y="90170"/>
                  </a:lnTo>
                  <a:lnTo>
                    <a:pt x="1363980" y="69850"/>
                  </a:lnTo>
                  <a:close/>
                </a:path>
                <a:path w="3060700" h="900430">
                  <a:moveTo>
                    <a:pt x="1983740" y="0"/>
                  </a:moveTo>
                  <a:lnTo>
                    <a:pt x="1837690" y="10160"/>
                  </a:lnTo>
                  <a:lnTo>
                    <a:pt x="1717040" y="20320"/>
                  </a:lnTo>
                  <a:lnTo>
                    <a:pt x="1612900" y="49530"/>
                  </a:lnTo>
                  <a:lnTo>
                    <a:pt x="1508760" y="80010"/>
                  </a:lnTo>
                  <a:lnTo>
                    <a:pt x="1508760" y="90170"/>
                  </a:lnTo>
                  <a:lnTo>
                    <a:pt x="2434961" y="90170"/>
                  </a:lnTo>
                  <a:lnTo>
                    <a:pt x="2419350" y="80010"/>
                  </a:lnTo>
                  <a:lnTo>
                    <a:pt x="2316480" y="40640"/>
                  </a:lnTo>
                  <a:lnTo>
                    <a:pt x="2150110" y="10160"/>
                  </a:lnTo>
                  <a:lnTo>
                    <a:pt x="198374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21380" y="1611629"/>
              <a:ext cx="3060700" cy="1549400"/>
            </a:xfrm>
            <a:custGeom>
              <a:avLst/>
              <a:gdLst/>
              <a:ahLst/>
              <a:cxnLst/>
              <a:rect l="l" t="t" r="r" b="b"/>
              <a:pathLst>
                <a:path w="3060700" h="1549400">
                  <a:moveTo>
                    <a:pt x="2749550" y="576580"/>
                  </a:moveTo>
                  <a:lnTo>
                    <a:pt x="2769870" y="596900"/>
                  </a:lnTo>
                  <a:lnTo>
                    <a:pt x="2790190" y="617220"/>
                  </a:lnTo>
                  <a:lnTo>
                    <a:pt x="2811780" y="637540"/>
                  </a:lnTo>
                  <a:lnTo>
                    <a:pt x="2811780" y="666750"/>
                  </a:lnTo>
                  <a:lnTo>
                    <a:pt x="2769870" y="728980"/>
                  </a:lnTo>
                  <a:lnTo>
                    <a:pt x="2687320" y="788670"/>
                  </a:lnTo>
                  <a:lnTo>
                    <a:pt x="2561590" y="829310"/>
                  </a:lnTo>
                  <a:lnTo>
                    <a:pt x="2399030" y="861060"/>
                  </a:lnTo>
                  <a:lnTo>
                    <a:pt x="2212340" y="871220"/>
                  </a:lnTo>
                  <a:lnTo>
                    <a:pt x="2108200" y="861060"/>
                  </a:lnTo>
                  <a:lnTo>
                    <a:pt x="2004060" y="861060"/>
                  </a:lnTo>
                  <a:lnTo>
                    <a:pt x="1921510" y="850900"/>
                  </a:lnTo>
                  <a:lnTo>
                    <a:pt x="1837690" y="829310"/>
                  </a:lnTo>
                  <a:lnTo>
                    <a:pt x="1797050" y="861060"/>
                  </a:lnTo>
                  <a:lnTo>
                    <a:pt x="1734820" y="881380"/>
                  </a:lnTo>
                  <a:lnTo>
                    <a:pt x="1675130" y="891540"/>
                  </a:lnTo>
                  <a:lnTo>
                    <a:pt x="1592580" y="900430"/>
                  </a:lnTo>
                  <a:lnTo>
                    <a:pt x="1530350" y="891540"/>
                  </a:lnTo>
                  <a:lnTo>
                    <a:pt x="1446530" y="881380"/>
                  </a:lnTo>
                  <a:lnTo>
                    <a:pt x="1405890" y="861060"/>
                  </a:lnTo>
                  <a:lnTo>
                    <a:pt x="1363980" y="829310"/>
                  </a:lnTo>
                  <a:lnTo>
                    <a:pt x="1301750" y="839470"/>
                  </a:lnTo>
                  <a:lnTo>
                    <a:pt x="1217930" y="850900"/>
                  </a:lnTo>
                  <a:lnTo>
                    <a:pt x="1155700" y="850900"/>
                  </a:lnTo>
                  <a:lnTo>
                    <a:pt x="1073150" y="861060"/>
                  </a:lnTo>
                  <a:lnTo>
                    <a:pt x="910590" y="850900"/>
                  </a:lnTo>
                  <a:lnTo>
                    <a:pt x="764540" y="829310"/>
                  </a:lnTo>
                  <a:lnTo>
                    <a:pt x="640080" y="798830"/>
                  </a:lnTo>
                  <a:lnTo>
                    <a:pt x="557530" y="759460"/>
                  </a:lnTo>
                  <a:lnTo>
                    <a:pt x="495300" y="708660"/>
                  </a:lnTo>
                  <a:lnTo>
                    <a:pt x="473710" y="708660"/>
                  </a:lnTo>
                  <a:lnTo>
                    <a:pt x="453390" y="708660"/>
                  </a:lnTo>
                  <a:lnTo>
                    <a:pt x="311150" y="697230"/>
                  </a:lnTo>
                  <a:lnTo>
                    <a:pt x="186690" y="666750"/>
                  </a:lnTo>
                  <a:lnTo>
                    <a:pt x="82550" y="637540"/>
                  </a:lnTo>
                  <a:lnTo>
                    <a:pt x="20320" y="586740"/>
                  </a:lnTo>
                  <a:lnTo>
                    <a:pt x="0" y="527050"/>
                  </a:lnTo>
                  <a:lnTo>
                    <a:pt x="20320" y="464820"/>
                  </a:lnTo>
                  <a:lnTo>
                    <a:pt x="102870" y="414020"/>
                  </a:lnTo>
                  <a:lnTo>
                    <a:pt x="207010" y="374650"/>
                  </a:lnTo>
                  <a:lnTo>
                    <a:pt x="349250" y="342900"/>
                  </a:lnTo>
                  <a:lnTo>
                    <a:pt x="369570" y="342900"/>
                  </a:lnTo>
                  <a:lnTo>
                    <a:pt x="328930" y="322580"/>
                  </a:lnTo>
                  <a:lnTo>
                    <a:pt x="290830" y="302260"/>
                  </a:lnTo>
                  <a:lnTo>
                    <a:pt x="269240" y="273050"/>
                  </a:lnTo>
                  <a:lnTo>
                    <a:pt x="269240" y="242570"/>
                  </a:lnTo>
                  <a:lnTo>
                    <a:pt x="290830" y="170180"/>
                  </a:lnTo>
                  <a:lnTo>
                    <a:pt x="391160" y="120650"/>
                  </a:lnTo>
                  <a:lnTo>
                    <a:pt x="515620" y="80010"/>
                  </a:lnTo>
                  <a:lnTo>
                    <a:pt x="681990" y="59690"/>
                  </a:lnTo>
                  <a:lnTo>
                    <a:pt x="786130" y="69850"/>
                  </a:lnTo>
                  <a:lnTo>
                    <a:pt x="868680" y="80010"/>
                  </a:lnTo>
                  <a:lnTo>
                    <a:pt x="952500" y="100330"/>
                  </a:lnTo>
                  <a:lnTo>
                    <a:pt x="1014730" y="132080"/>
                  </a:lnTo>
                  <a:lnTo>
                    <a:pt x="1031240" y="132080"/>
                  </a:lnTo>
                  <a:lnTo>
                    <a:pt x="1052830" y="132080"/>
                  </a:lnTo>
                  <a:lnTo>
                    <a:pt x="1073150" y="132080"/>
                  </a:lnTo>
                  <a:lnTo>
                    <a:pt x="1115060" y="100330"/>
                  </a:lnTo>
                  <a:lnTo>
                    <a:pt x="1177290" y="90170"/>
                  </a:lnTo>
                  <a:lnTo>
                    <a:pt x="1239520" y="80010"/>
                  </a:lnTo>
                  <a:lnTo>
                    <a:pt x="1322070" y="69850"/>
                  </a:lnTo>
                  <a:lnTo>
                    <a:pt x="1363980" y="69850"/>
                  </a:lnTo>
                  <a:lnTo>
                    <a:pt x="1405890" y="80010"/>
                  </a:lnTo>
                  <a:lnTo>
                    <a:pt x="1446530" y="90170"/>
                  </a:lnTo>
                  <a:lnTo>
                    <a:pt x="1488440" y="90170"/>
                  </a:lnTo>
                  <a:lnTo>
                    <a:pt x="1508760" y="90170"/>
                  </a:lnTo>
                  <a:lnTo>
                    <a:pt x="1508760" y="80010"/>
                  </a:lnTo>
                  <a:lnTo>
                    <a:pt x="1612900" y="49530"/>
                  </a:lnTo>
                  <a:lnTo>
                    <a:pt x="1717040" y="20320"/>
                  </a:lnTo>
                  <a:lnTo>
                    <a:pt x="1837690" y="10160"/>
                  </a:lnTo>
                  <a:lnTo>
                    <a:pt x="1983740" y="0"/>
                  </a:lnTo>
                  <a:lnTo>
                    <a:pt x="2150110" y="10160"/>
                  </a:lnTo>
                  <a:lnTo>
                    <a:pt x="2316480" y="40640"/>
                  </a:lnTo>
                  <a:lnTo>
                    <a:pt x="2419350" y="80010"/>
                  </a:lnTo>
                  <a:lnTo>
                    <a:pt x="2499360" y="132080"/>
                  </a:lnTo>
                  <a:lnTo>
                    <a:pt x="2520950" y="191770"/>
                  </a:lnTo>
                  <a:lnTo>
                    <a:pt x="2520950" y="201930"/>
                  </a:lnTo>
                  <a:lnTo>
                    <a:pt x="2520950" y="212090"/>
                  </a:lnTo>
                  <a:lnTo>
                    <a:pt x="2520950" y="222250"/>
                  </a:lnTo>
                  <a:lnTo>
                    <a:pt x="2541270" y="222250"/>
                  </a:lnTo>
                  <a:lnTo>
                    <a:pt x="2561590" y="222250"/>
                  </a:lnTo>
                  <a:lnTo>
                    <a:pt x="2583180" y="222250"/>
                  </a:lnTo>
                  <a:lnTo>
                    <a:pt x="2749550" y="232410"/>
                  </a:lnTo>
                  <a:lnTo>
                    <a:pt x="2874010" y="252730"/>
                  </a:lnTo>
                  <a:lnTo>
                    <a:pt x="2978150" y="292100"/>
                  </a:lnTo>
                  <a:lnTo>
                    <a:pt x="3040380" y="342900"/>
                  </a:lnTo>
                  <a:lnTo>
                    <a:pt x="3060700" y="405130"/>
                  </a:lnTo>
                  <a:lnTo>
                    <a:pt x="3040380" y="464820"/>
                  </a:lnTo>
                  <a:lnTo>
                    <a:pt x="2978150" y="506730"/>
                  </a:lnTo>
                  <a:lnTo>
                    <a:pt x="2874010" y="546100"/>
                  </a:lnTo>
                  <a:lnTo>
                    <a:pt x="2749550" y="576580"/>
                  </a:lnTo>
                  <a:close/>
                </a:path>
                <a:path w="3060700" h="1549400">
                  <a:moveTo>
                    <a:pt x="1441450" y="899160"/>
                  </a:moveTo>
                  <a:lnTo>
                    <a:pt x="1442720" y="15494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26000" y="31559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90009" y="1911350"/>
            <a:ext cx="261810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aplicação do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usuário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"/>
              <a:cs typeface="Arial"/>
            </a:endParaRPr>
          </a:p>
          <a:p>
            <a:pPr marL="1085850">
              <a:lnSpc>
                <a:spcPct val="100000"/>
              </a:lnSpc>
            </a:pPr>
            <a:r>
              <a:rPr sz="1400" i="1" spc="-5" dirty="0">
                <a:latin typeface="Arial"/>
                <a:cs typeface="Arial"/>
              </a:rPr>
              <a:t>read(fd, buffer,</a:t>
            </a:r>
            <a:r>
              <a:rPr sz="1400" i="1" spc="-60" dirty="0">
                <a:latin typeface="Arial"/>
                <a:cs typeface="Arial"/>
              </a:rPr>
              <a:t> </a:t>
            </a:r>
            <a:r>
              <a:rPr sz="1400" i="1" spc="-5" dirty="0">
                <a:latin typeface="Arial"/>
                <a:cs typeface="Arial"/>
              </a:rPr>
              <a:t>var)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9500" y="4679950"/>
            <a:ext cx="1259840" cy="721360"/>
          </a:xfrm>
          <a:prstGeom prst="rect">
            <a:avLst/>
          </a:prstGeom>
          <a:solidFill>
            <a:srgbClr val="99CCFF"/>
          </a:solidFill>
          <a:ln w="9344">
            <a:solidFill>
              <a:srgbClr val="000000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1730"/>
              </a:spcBef>
            </a:pPr>
            <a:r>
              <a:rPr sz="1800" spc="-5" dirty="0">
                <a:latin typeface="Arial"/>
                <a:cs typeface="Arial"/>
              </a:rPr>
              <a:t>Solaris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40200" y="4679950"/>
            <a:ext cx="1438910" cy="721360"/>
          </a:xfrm>
          <a:prstGeom prst="rect">
            <a:avLst/>
          </a:prstGeom>
          <a:solidFill>
            <a:srgbClr val="99CCFF"/>
          </a:solidFill>
          <a:ln w="9344">
            <a:solidFill>
              <a:srgbClr val="000000"/>
            </a:solidFill>
          </a:ln>
        </p:spPr>
        <p:txBody>
          <a:bodyPr vert="horz" wrap="square" lIns="0" tIns="219710" rIns="0" bIns="0" rtlCol="0">
            <a:spAutoFit/>
          </a:bodyPr>
          <a:lstStyle/>
          <a:p>
            <a:pPr marL="444500">
              <a:lnSpc>
                <a:spcPct val="100000"/>
              </a:lnSpc>
              <a:spcBef>
                <a:spcPts val="1730"/>
              </a:spcBef>
            </a:pPr>
            <a:r>
              <a:rPr sz="1800" spc="-5" dirty="0">
                <a:latin typeface="Arial"/>
                <a:cs typeface="Arial"/>
              </a:rPr>
              <a:t>Linux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19290" y="4679950"/>
            <a:ext cx="1261110" cy="721360"/>
          </a:xfrm>
          <a:prstGeom prst="rect">
            <a:avLst/>
          </a:prstGeom>
          <a:solidFill>
            <a:srgbClr val="99CCFF"/>
          </a:solidFill>
          <a:ln w="9344">
            <a:solidFill>
              <a:srgbClr val="000000"/>
            </a:solidFill>
          </a:ln>
        </p:spPr>
        <p:txBody>
          <a:bodyPr vert="horz" wrap="square" lIns="0" tIns="22479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1770"/>
              </a:spcBef>
            </a:pPr>
            <a:r>
              <a:rPr sz="1800" spc="-5" dirty="0">
                <a:latin typeface="Arial"/>
                <a:cs typeface="Arial"/>
              </a:rPr>
              <a:t>AIX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77060" y="4173220"/>
            <a:ext cx="6840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5615" algn="l"/>
                <a:tab pos="5771515" algn="l"/>
              </a:tabLst>
            </a:pPr>
            <a:r>
              <a:rPr sz="1400" i="1" spc="-10" dirty="0">
                <a:latin typeface="Arial"/>
                <a:cs typeface="Arial"/>
              </a:rPr>
              <a:t>read()</a:t>
            </a:r>
            <a:r>
              <a:rPr sz="1400" i="1" spc="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Solaris	</a:t>
            </a:r>
            <a:r>
              <a:rPr sz="2100" i="1" spc="-15" baseline="3968" dirty="0">
                <a:latin typeface="Arial"/>
                <a:cs typeface="Arial"/>
              </a:rPr>
              <a:t>read()</a:t>
            </a:r>
            <a:r>
              <a:rPr sz="2100" i="1" spc="22" baseline="3968" dirty="0">
                <a:latin typeface="Arial"/>
                <a:cs typeface="Arial"/>
              </a:rPr>
              <a:t> </a:t>
            </a:r>
            <a:r>
              <a:rPr sz="2100" spc="-7" baseline="3968" dirty="0">
                <a:latin typeface="Arial"/>
                <a:cs typeface="Arial"/>
              </a:rPr>
              <a:t>do</a:t>
            </a:r>
            <a:r>
              <a:rPr sz="2100" spc="7" baseline="3968" dirty="0">
                <a:latin typeface="Arial"/>
                <a:cs typeface="Arial"/>
              </a:rPr>
              <a:t> </a:t>
            </a:r>
            <a:r>
              <a:rPr sz="2100" spc="-7" baseline="3968" dirty="0">
                <a:latin typeface="Arial"/>
                <a:cs typeface="Arial"/>
              </a:rPr>
              <a:t>Linux	</a:t>
            </a:r>
            <a:r>
              <a:rPr sz="1400" i="1" spc="-10" dirty="0">
                <a:latin typeface="Arial"/>
                <a:cs typeface="Arial"/>
              </a:rPr>
              <a:t>read() </a:t>
            </a:r>
            <a:r>
              <a:rPr sz="1400" spc="-5" dirty="0">
                <a:latin typeface="Arial"/>
                <a:cs typeface="Arial"/>
              </a:rPr>
              <a:t>do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AIX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08990"/>
            <a:ext cx="65131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75605" algn="l"/>
              </a:tabLst>
            </a:pPr>
            <a:r>
              <a:rPr spc="-5" dirty="0"/>
              <a:t>I</a:t>
            </a:r>
            <a:r>
              <a:rPr spc="-10" dirty="0"/>
              <a:t>n</a:t>
            </a:r>
            <a:r>
              <a:rPr dirty="0"/>
              <a:t>vocaç</a:t>
            </a:r>
            <a:r>
              <a:rPr spc="-5" dirty="0"/>
              <a:t>ã</a:t>
            </a:r>
            <a:r>
              <a:rPr dirty="0"/>
              <a:t>o</a:t>
            </a:r>
            <a:r>
              <a:rPr spc="-5" dirty="0"/>
              <a:t> atr</a:t>
            </a:r>
            <a:r>
              <a:rPr spc="-10" dirty="0"/>
              <a:t>a</a:t>
            </a:r>
            <a:r>
              <a:rPr dirty="0"/>
              <a:t>vés</a:t>
            </a:r>
            <a:r>
              <a:rPr spc="-5" dirty="0"/>
              <a:t> d</a:t>
            </a:r>
            <a:r>
              <a:rPr dirty="0"/>
              <a:t>a	</a:t>
            </a:r>
            <a:r>
              <a:rPr spc="-10" dirty="0"/>
              <a:t>L</a:t>
            </a:r>
            <a:r>
              <a:rPr spc="-5" dirty="0"/>
              <a:t>ibc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46100" y="1748790"/>
            <a:ext cx="7336790" cy="770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3375" marR="5080" indent="-321310">
              <a:lnSpc>
                <a:spcPts val="2990"/>
              </a:lnSpc>
              <a:spcBef>
                <a:spcPts val="105"/>
              </a:spcBef>
              <a:buSzPct val="75000"/>
              <a:buFont typeface="Wingdings"/>
              <a:buChar char=""/>
              <a:tabLst>
                <a:tab pos="333375" algn="l"/>
                <a:tab pos="334010" algn="l"/>
              </a:tabLst>
            </a:pPr>
            <a:r>
              <a:rPr sz="2400" spc="-5" dirty="0">
                <a:latin typeface="Arial"/>
                <a:cs typeface="Arial"/>
              </a:rPr>
              <a:t>Programa </a:t>
            </a:r>
            <a:r>
              <a:rPr sz="2400" dirty="0">
                <a:latin typeface="Arial"/>
                <a:cs typeface="Arial"/>
              </a:rPr>
              <a:t>em C </a:t>
            </a:r>
            <a:r>
              <a:rPr sz="2400" spc="-5" dirty="0">
                <a:latin typeface="Arial"/>
                <a:cs typeface="Arial"/>
              </a:rPr>
              <a:t>que invoca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função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biblioteca  printf(), que por sua </a:t>
            </a:r>
            <a:r>
              <a:rPr sz="2400" dirty="0">
                <a:latin typeface="Arial"/>
                <a:cs typeface="Arial"/>
              </a:rPr>
              <a:t>vez </a:t>
            </a:r>
            <a:r>
              <a:rPr sz="2400" spc="-5" dirty="0">
                <a:latin typeface="Arial"/>
                <a:cs typeface="Arial"/>
              </a:rPr>
              <a:t>chama </a:t>
            </a:r>
            <a:r>
              <a:rPr sz="2400" dirty="0">
                <a:latin typeface="Arial"/>
                <a:cs typeface="Arial"/>
              </a:rPr>
              <a:t>o system </a:t>
            </a:r>
            <a:r>
              <a:rPr sz="2400" spc="-5" dirty="0">
                <a:latin typeface="Arial"/>
                <a:cs typeface="Arial"/>
              </a:rPr>
              <a:t>call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write()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8800" y="2491739"/>
            <a:ext cx="3801109" cy="416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461009"/>
            <a:ext cx="7906384" cy="1391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5480"/>
              </a:lnSpc>
              <a:spcBef>
                <a:spcPts val="114"/>
              </a:spcBef>
            </a:pPr>
            <a:r>
              <a:rPr spc="-5" dirty="0"/>
              <a:t>Estrutura dos Sistemas  Operacionais </a:t>
            </a:r>
            <a:r>
              <a:rPr dirty="0"/>
              <a:t>–</a:t>
            </a:r>
            <a:r>
              <a:rPr spc="-90" dirty="0"/>
              <a:t> </a:t>
            </a:r>
            <a:r>
              <a:rPr spc="-5" dirty="0"/>
              <a:t>Cliente/Servidor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894397" y="2508567"/>
            <a:ext cx="7179945" cy="4236085"/>
            <a:chOff x="894397" y="2508567"/>
            <a:chExt cx="7179945" cy="4236085"/>
          </a:xfrm>
        </p:grpSpPr>
        <p:sp>
          <p:nvSpPr>
            <p:cNvPr id="4" name="object 4"/>
            <p:cNvSpPr/>
            <p:nvPr/>
          </p:nvSpPr>
          <p:spPr>
            <a:xfrm>
              <a:off x="899160" y="2513329"/>
              <a:ext cx="7170420" cy="4226560"/>
            </a:xfrm>
            <a:custGeom>
              <a:avLst/>
              <a:gdLst/>
              <a:ahLst/>
              <a:cxnLst/>
              <a:rect l="l" t="t" r="r" b="b"/>
              <a:pathLst>
                <a:path w="7170420" h="4226559">
                  <a:moveTo>
                    <a:pt x="3585210" y="4226560"/>
                  </a:moveTo>
                  <a:lnTo>
                    <a:pt x="0" y="4226560"/>
                  </a:lnTo>
                  <a:lnTo>
                    <a:pt x="0" y="0"/>
                  </a:lnTo>
                  <a:lnTo>
                    <a:pt x="7170420" y="0"/>
                  </a:lnTo>
                  <a:lnTo>
                    <a:pt x="7170420" y="4226560"/>
                  </a:lnTo>
                  <a:lnTo>
                    <a:pt x="3585210" y="422656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4240" y="2518409"/>
              <a:ext cx="7160259" cy="4217670"/>
            </a:xfrm>
            <a:custGeom>
              <a:avLst/>
              <a:gdLst/>
              <a:ahLst/>
              <a:cxnLst/>
              <a:rect l="l" t="t" r="r" b="b"/>
              <a:pathLst>
                <a:path w="7160259" h="4217670">
                  <a:moveTo>
                    <a:pt x="3580130" y="4217670"/>
                  </a:moveTo>
                  <a:lnTo>
                    <a:pt x="0" y="4217670"/>
                  </a:lnTo>
                  <a:lnTo>
                    <a:pt x="0" y="0"/>
                  </a:lnTo>
                  <a:lnTo>
                    <a:pt x="7160259" y="0"/>
                  </a:lnTo>
                  <a:lnTo>
                    <a:pt x="7160259" y="4217670"/>
                  </a:lnTo>
                  <a:lnTo>
                    <a:pt x="3580130" y="4217670"/>
                  </a:lnTo>
                  <a:close/>
                </a:path>
                <a:path w="7160259" h="4217670">
                  <a:moveTo>
                    <a:pt x="2741930" y="2325370"/>
                  </a:moveTo>
                  <a:lnTo>
                    <a:pt x="2133600" y="2325370"/>
                  </a:lnTo>
                  <a:lnTo>
                    <a:pt x="2133600" y="1163320"/>
                  </a:lnTo>
                  <a:lnTo>
                    <a:pt x="3350260" y="1163320"/>
                  </a:lnTo>
                  <a:lnTo>
                    <a:pt x="3350260" y="2325370"/>
                  </a:lnTo>
                  <a:lnTo>
                    <a:pt x="2741930" y="23253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37839" y="4264659"/>
              <a:ext cx="1216660" cy="0"/>
            </a:xfrm>
            <a:custGeom>
              <a:avLst/>
              <a:gdLst/>
              <a:ahLst/>
              <a:cxnLst/>
              <a:rect l="l" t="t" r="r" b="b"/>
              <a:pathLst>
                <a:path w="1216660">
                  <a:moveTo>
                    <a:pt x="0" y="0"/>
                  </a:moveTo>
                  <a:lnTo>
                    <a:pt x="1216660" y="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65369" y="3681729"/>
              <a:ext cx="1216660" cy="1162050"/>
            </a:xfrm>
            <a:custGeom>
              <a:avLst/>
              <a:gdLst/>
              <a:ahLst/>
              <a:cxnLst/>
              <a:rect l="l" t="t" r="r" b="b"/>
              <a:pathLst>
                <a:path w="1216660" h="1162050">
                  <a:moveTo>
                    <a:pt x="608329" y="1162050"/>
                  </a:moveTo>
                  <a:lnTo>
                    <a:pt x="0" y="1162050"/>
                  </a:lnTo>
                  <a:lnTo>
                    <a:pt x="0" y="0"/>
                  </a:lnTo>
                  <a:lnTo>
                    <a:pt x="1216659" y="0"/>
                  </a:lnTo>
                  <a:lnTo>
                    <a:pt x="1216659" y="1162050"/>
                  </a:lnTo>
                  <a:lnTo>
                    <a:pt x="608329" y="11620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5369" y="4264659"/>
              <a:ext cx="1216660" cy="0"/>
            </a:xfrm>
            <a:custGeom>
              <a:avLst/>
              <a:gdLst/>
              <a:ahLst/>
              <a:cxnLst/>
              <a:rect l="l" t="t" r="r" b="b"/>
              <a:pathLst>
                <a:path w="1216660">
                  <a:moveTo>
                    <a:pt x="0" y="0"/>
                  </a:moveTo>
                  <a:lnTo>
                    <a:pt x="1216659" y="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2570" y="3681729"/>
              <a:ext cx="1217930" cy="1162050"/>
            </a:xfrm>
            <a:custGeom>
              <a:avLst/>
              <a:gdLst/>
              <a:ahLst/>
              <a:cxnLst/>
              <a:rect l="l" t="t" r="r" b="b"/>
              <a:pathLst>
                <a:path w="1217930" h="1162050">
                  <a:moveTo>
                    <a:pt x="608330" y="1162050"/>
                  </a:moveTo>
                  <a:lnTo>
                    <a:pt x="0" y="1162050"/>
                  </a:lnTo>
                  <a:lnTo>
                    <a:pt x="0" y="0"/>
                  </a:lnTo>
                  <a:lnTo>
                    <a:pt x="1217930" y="0"/>
                  </a:lnTo>
                  <a:lnTo>
                    <a:pt x="1217930" y="1162050"/>
                  </a:lnTo>
                  <a:lnTo>
                    <a:pt x="608330" y="11620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12570" y="4264659"/>
              <a:ext cx="1217930" cy="0"/>
            </a:xfrm>
            <a:custGeom>
              <a:avLst/>
              <a:gdLst/>
              <a:ahLst/>
              <a:cxnLst/>
              <a:rect l="l" t="t" r="r" b="b"/>
              <a:pathLst>
                <a:path w="1217930">
                  <a:moveTo>
                    <a:pt x="0" y="0"/>
                  </a:moveTo>
                  <a:lnTo>
                    <a:pt x="1217930" y="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89369" y="3681729"/>
              <a:ext cx="1217930" cy="1162050"/>
            </a:xfrm>
            <a:custGeom>
              <a:avLst/>
              <a:gdLst/>
              <a:ahLst/>
              <a:cxnLst/>
              <a:rect l="l" t="t" r="r" b="b"/>
              <a:pathLst>
                <a:path w="1217929" h="1162050">
                  <a:moveTo>
                    <a:pt x="609600" y="1162050"/>
                  </a:moveTo>
                  <a:lnTo>
                    <a:pt x="0" y="1162050"/>
                  </a:lnTo>
                  <a:lnTo>
                    <a:pt x="0" y="0"/>
                  </a:lnTo>
                  <a:lnTo>
                    <a:pt x="1217929" y="0"/>
                  </a:lnTo>
                  <a:lnTo>
                    <a:pt x="1217929" y="1162050"/>
                  </a:lnTo>
                  <a:lnTo>
                    <a:pt x="609600" y="11620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89369" y="4264659"/>
              <a:ext cx="1217930" cy="0"/>
            </a:xfrm>
            <a:custGeom>
              <a:avLst/>
              <a:gdLst/>
              <a:ahLst/>
              <a:cxnLst/>
              <a:rect l="l" t="t" r="r" b="b"/>
              <a:pathLst>
                <a:path w="1217929">
                  <a:moveTo>
                    <a:pt x="0" y="0"/>
                  </a:moveTo>
                  <a:lnTo>
                    <a:pt x="1217929" y="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7910" y="4845050"/>
              <a:ext cx="6854190" cy="582930"/>
            </a:xfrm>
            <a:custGeom>
              <a:avLst/>
              <a:gdLst/>
              <a:ahLst/>
              <a:cxnLst/>
              <a:rect l="l" t="t" r="r" b="b"/>
              <a:pathLst>
                <a:path w="6854190" h="582929">
                  <a:moveTo>
                    <a:pt x="0" y="582930"/>
                  </a:moveTo>
                  <a:lnTo>
                    <a:pt x="6854190" y="582930"/>
                  </a:lnTo>
                </a:path>
                <a:path w="6854190" h="582929">
                  <a:moveTo>
                    <a:pt x="1064260" y="0"/>
                  </a:moveTo>
                  <a:lnTo>
                    <a:pt x="1064260" y="58039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01850" y="5407659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430" y="1269"/>
                  </a:lnTo>
                  <a:lnTo>
                    <a:pt x="5080" y="6349"/>
                  </a:lnTo>
                  <a:lnTo>
                    <a:pt x="0" y="11429"/>
                  </a:lnTo>
                  <a:lnTo>
                    <a:pt x="0" y="19049"/>
                  </a:lnTo>
                  <a:lnTo>
                    <a:pt x="0" y="26669"/>
                  </a:lnTo>
                  <a:lnTo>
                    <a:pt x="5080" y="31749"/>
                  </a:lnTo>
                  <a:lnTo>
                    <a:pt x="11430" y="36829"/>
                  </a:lnTo>
                  <a:lnTo>
                    <a:pt x="19050" y="36829"/>
                  </a:lnTo>
                  <a:lnTo>
                    <a:pt x="26669" y="36829"/>
                  </a:lnTo>
                  <a:lnTo>
                    <a:pt x="31750" y="31749"/>
                  </a:lnTo>
                  <a:lnTo>
                    <a:pt x="36830" y="26669"/>
                  </a:lnTo>
                  <a:lnTo>
                    <a:pt x="38100" y="19049"/>
                  </a:lnTo>
                  <a:lnTo>
                    <a:pt x="36830" y="11429"/>
                  </a:lnTo>
                  <a:lnTo>
                    <a:pt x="31750" y="6349"/>
                  </a:lnTo>
                  <a:lnTo>
                    <a:pt x="26669" y="1269"/>
                  </a:lnTo>
                  <a:lnTo>
                    <a:pt x="1905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46170" y="4845050"/>
              <a:ext cx="0" cy="580390"/>
            </a:xfrm>
            <a:custGeom>
              <a:avLst/>
              <a:gdLst/>
              <a:ahLst/>
              <a:cxnLst/>
              <a:rect l="l" t="t" r="r" b="b"/>
              <a:pathLst>
                <a:path h="580389">
                  <a:moveTo>
                    <a:pt x="0" y="0"/>
                  </a:moveTo>
                  <a:lnTo>
                    <a:pt x="0" y="58039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25850" y="5407659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429" y="1269"/>
                  </a:lnTo>
                  <a:lnTo>
                    <a:pt x="5079" y="6349"/>
                  </a:lnTo>
                  <a:lnTo>
                    <a:pt x="1270" y="11429"/>
                  </a:lnTo>
                  <a:lnTo>
                    <a:pt x="0" y="19049"/>
                  </a:lnTo>
                  <a:lnTo>
                    <a:pt x="1270" y="26669"/>
                  </a:lnTo>
                  <a:lnTo>
                    <a:pt x="5079" y="31749"/>
                  </a:lnTo>
                  <a:lnTo>
                    <a:pt x="11429" y="36829"/>
                  </a:lnTo>
                  <a:lnTo>
                    <a:pt x="19050" y="36829"/>
                  </a:lnTo>
                  <a:lnTo>
                    <a:pt x="26670" y="36829"/>
                  </a:lnTo>
                  <a:lnTo>
                    <a:pt x="33020" y="31749"/>
                  </a:lnTo>
                  <a:lnTo>
                    <a:pt x="38100" y="26669"/>
                  </a:lnTo>
                  <a:lnTo>
                    <a:pt x="38100" y="19049"/>
                  </a:lnTo>
                  <a:lnTo>
                    <a:pt x="38100" y="11429"/>
                  </a:lnTo>
                  <a:lnTo>
                    <a:pt x="33020" y="6349"/>
                  </a:lnTo>
                  <a:lnTo>
                    <a:pt x="26670" y="1269"/>
                  </a:lnTo>
                  <a:lnTo>
                    <a:pt x="1905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77510" y="4845050"/>
              <a:ext cx="0" cy="580390"/>
            </a:xfrm>
            <a:custGeom>
              <a:avLst/>
              <a:gdLst/>
              <a:ahLst/>
              <a:cxnLst/>
              <a:rect l="l" t="t" r="r" b="b"/>
              <a:pathLst>
                <a:path h="580389">
                  <a:moveTo>
                    <a:pt x="0" y="0"/>
                  </a:moveTo>
                  <a:lnTo>
                    <a:pt x="0" y="58039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54650" y="5407659"/>
              <a:ext cx="40640" cy="36830"/>
            </a:xfrm>
            <a:custGeom>
              <a:avLst/>
              <a:gdLst/>
              <a:ahLst/>
              <a:cxnLst/>
              <a:rect l="l" t="t" r="r" b="b"/>
              <a:pathLst>
                <a:path w="40639" h="36829">
                  <a:moveTo>
                    <a:pt x="20320" y="0"/>
                  </a:moveTo>
                  <a:lnTo>
                    <a:pt x="12700" y="1269"/>
                  </a:lnTo>
                  <a:lnTo>
                    <a:pt x="6350" y="6349"/>
                  </a:lnTo>
                  <a:lnTo>
                    <a:pt x="1270" y="11429"/>
                  </a:lnTo>
                  <a:lnTo>
                    <a:pt x="0" y="19049"/>
                  </a:lnTo>
                  <a:lnTo>
                    <a:pt x="1270" y="26669"/>
                  </a:lnTo>
                  <a:lnTo>
                    <a:pt x="6350" y="31749"/>
                  </a:lnTo>
                  <a:lnTo>
                    <a:pt x="12700" y="36829"/>
                  </a:lnTo>
                  <a:lnTo>
                    <a:pt x="20320" y="36829"/>
                  </a:lnTo>
                  <a:lnTo>
                    <a:pt x="27939" y="36829"/>
                  </a:lnTo>
                  <a:lnTo>
                    <a:pt x="33020" y="31749"/>
                  </a:lnTo>
                  <a:lnTo>
                    <a:pt x="39370" y="26669"/>
                  </a:lnTo>
                  <a:lnTo>
                    <a:pt x="40639" y="19049"/>
                  </a:lnTo>
                  <a:lnTo>
                    <a:pt x="39370" y="11429"/>
                  </a:lnTo>
                  <a:lnTo>
                    <a:pt x="33020" y="6349"/>
                  </a:lnTo>
                  <a:lnTo>
                    <a:pt x="27939" y="1269"/>
                  </a:lnTo>
                  <a:lnTo>
                    <a:pt x="2032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98969" y="4845050"/>
              <a:ext cx="0" cy="580390"/>
            </a:xfrm>
            <a:custGeom>
              <a:avLst/>
              <a:gdLst/>
              <a:ahLst/>
              <a:cxnLst/>
              <a:rect l="l" t="t" r="r" b="b"/>
              <a:pathLst>
                <a:path h="580389">
                  <a:moveTo>
                    <a:pt x="0" y="0"/>
                  </a:moveTo>
                  <a:lnTo>
                    <a:pt x="0" y="580390"/>
                  </a:lnTo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79919" y="5407659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19050" y="0"/>
                  </a:moveTo>
                  <a:lnTo>
                    <a:pt x="11429" y="1269"/>
                  </a:lnTo>
                  <a:lnTo>
                    <a:pt x="5079" y="6349"/>
                  </a:lnTo>
                  <a:lnTo>
                    <a:pt x="1270" y="11429"/>
                  </a:lnTo>
                  <a:lnTo>
                    <a:pt x="0" y="19049"/>
                  </a:lnTo>
                  <a:lnTo>
                    <a:pt x="1270" y="26669"/>
                  </a:lnTo>
                  <a:lnTo>
                    <a:pt x="5079" y="31749"/>
                  </a:lnTo>
                  <a:lnTo>
                    <a:pt x="11429" y="36829"/>
                  </a:lnTo>
                  <a:lnTo>
                    <a:pt x="19050" y="36829"/>
                  </a:lnTo>
                  <a:lnTo>
                    <a:pt x="26670" y="36829"/>
                  </a:lnTo>
                  <a:lnTo>
                    <a:pt x="31750" y="31749"/>
                  </a:lnTo>
                  <a:lnTo>
                    <a:pt x="36829" y="26669"/>
                  </a:lnTo>
                  <a:lnTo>
                    <a:pt x="38100" y="19049"/>
                  </a:lnTo>
                  <a:lnTo>
                    <a:pt x="36829" y="11429"/>
                  </a:lnTo>
                  <a:lnTo>
                    <a:pt x="31750" y="6349"/>
                  </a:lnTo>
                  <a:lnTo>
                    <a:pt x="26670" y="1269"/>
                  </a:lnTo>
                  <a:lnTo>
                    <a:pt x="1905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753870" y="3822700"/>
            <a:ext cx="2273935" cy="913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527175" algn="l"/>
              </a:tabLst>
            </a:pP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ente	</a:t>
            </a: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ente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tabLst>
                <a:tab pos="1543685" algn="l"/>
              </a:tabLst>
            </a:pPr>
            <a:r>
              <a:rPr sz="2000" spc="-5" dirty="0">
                <a:latin typeface="Times New Roman"/>
                <a:cs typeface="Times New Roman"/>
              </a:rPr>
              <a:t>Kernel	Kernel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26990" y="4405629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K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52259" y="4405629"/>
            <a:ext cx="702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K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81270" y="3843020"/>
            <a:ext cx="8870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vidor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14135" y="3098081"/>
            <a:ext cx="5413375" cy="2644775"/>
            <a:chOff x="1814135" y="3098081"/>
            <a:chExt cx="5413375" cy="2644775"/>
          </a:xfrm>
        </p:grpSpPr>
        <p:sp>
          <p:nvSpPr>
            <p:cNvPr id="26" name="object 26"/>
            <p:cNvSpPr/>
            <p:nvPr/>
          </p:nvSpPr>
          <p:spPr>
            <a:xfrm>
              <a:off x="4027170" y="4173220"/>
              <a:ext cx="1092200" cy="379730"/>
            </a:xfrm>
            <a:custGeom>
              <a:avLst/>
              <a:gdLst/>
              <a:ahLst/>
              <a:cxnLst/>
              <a:rect l="l" t="t" r="r" b="b"/>
              <a:pathLst>
                <a:path w="1092200" h="379729">
                  <a:moveTo>
                    <a:pt x="0" y="17779"/>
                  </a:moveTo>
                  <a:lnTo>
                    <a:pt x="379729" y="379729"/>
                  </a:lnTo>
                  <a:lnTo>
                    <a:pt x="760729" y="379729"/>
                  </a:lnTo>
                  <a:lnTo>
                    <a:pt x="1092200" y="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97779" y="4117340"/>
              <a:ext cx="72390" cy="76200"/>
            </a:xfrm>
            <a:custGeom>
              <a:avLst/>
              <a:gdLst/>
              <a:ahLst/>
              <a:cxnLst/>
              <a:rect l="l" t="t" r="r" b="b"/>
              <a:pathLst>
                <a:path w="72389" h="76200">
                  <a:moveTo>
                    <a:pt x="0" y="43180"/>
                  </a:moveTo>
                  <a:lnTo>
                    <a:pt x="72390" y="0"/>
                  </a:lnTo>
                  <a:lnTo>
                    <a:pt x="41910" y="76200"/>
                  </a:lnTo>
                  <a:lnTo>
                    <a:pt x="0" y="4318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17370" y="5438140"/>
              <a:ext cx="542290" cy="298450"/>
            </a:xfrm>
            <a:custGeom>
              <a:avLst/>
              <a:gdLst/>
              <a:ahLst/>
              <a:cxnLst/>
              <a:rect l="l" t="t" r="r" b="b"/>
              <a:pathLst>
                <a:path w="542289" h="298450">
                  <a:moveTo>
                    <a:pt x="0" y="298450"/>
                  </a:moveTo>
                  <a:lnTo>
                    <a:pt x="542290" y="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40610" y="5427980"/>
              <a:ext cx="85090" cy="57150"/>
            </a:xfrm>
            <a:custGeom>
              <a:avLst/>
              <a:gdLst/>
              <a:ahLst/>
              <a:cxnLst/>
              <a:rect l="l" t="t" r="r" b="b"/>
              <a:pathLst>
                <a:path w="85089" h="57150">
                  <a:moveTo>
                    <a:pt x="0" y="11430"/>
                  </a:moveTo>
                  <a:lnTo>
                    <a:pt x="85089" y="0"/>
                  </a:lnTo>
                  <a:lnTo>
                    <a:pt x="25400" y="57150"/>
                  </a:lnTo>
                  <a:lnTo>
                    <a:pt x="0" y="1143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87240" y="4662170"/>
              <a:ext cx="908050" cy="1076960"/>
            </a:xfrm>
            <a:custGeom>
              <a:avLst/>
              <a:gdLst/>
              <a:ahLst/>
              <a:cxnLst/>
              <a:rect l="l" t="t" r="r" b="b"/>
              <a:pathLst>
                <a:path w="908050" h="1076960">
                  <a:moveTo>
                    <a:pt x="908050" y="1076959"/>
                  </a:moveTo>
                  <a:lnTo>
                    <a:pt x="0" y="0"/>
                  </a:lnTo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60570" y="4627880"/>
              <a:ext cx="72390" cy="76200"/>
            </a:xfrm>
            <a:custGeom>
              <a:avLst/>
              <a:gdLst/>
              <a:ahLst/>
              <a:cxnLst/>
              <a:rect l="l" t="t" r="r" b="b"/>
              <a:pathLst>
                <a:path w="72389" h="76200">
                  <a:moveTo>
                    <a:pt x="29209" y="76200"/>
                  </a:moveTo>
                  <a:lnTo>
                    <a:pt x="0" y="0"/>
                  </a:lnTo>
                  <a:lnTo>
                    <a:pt x="72389" y="43180"/>
                  </a:lnTo>
                  <a:lnTo>
                    <a:pt x="29209" y="76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93570" y="3098800"/>
              <a:ext cx="5332730" cy="435609"/>
            </a:xfrm>
            <a:custGeom>
              <a:avLst/>
              <a:gdLst/>
              <a:ahLst/>
              <a:cxnLst/>
              <a:rect l="l" t="t" r="r" b="b"/>
              <a:pathLst>
                <a:path w="5332730" h="435610">
                  <a:moveTo>
                    <a:pt x="0" y="217170"/>
                  </a:moveTo>
                  <a:lnTo>
                    <a:pt x="8890" y="161289"/>
                  </a:lnTo>
                  <a:lnTo>
                    <a:pt x="30480" y="109220"/>
                  </a:lnTo>
                  <a:lnTo>
                    <a:pt x="67310" y="63500"/>
                  </a:lnTo>
                  <a:lnTo>
                    <a:pt x="114300" y="29210"/>
                  </a:lnTo>
                  <a:lnTo>
                    <a:pt x="168910" y="7620"/>
                  </a:lnTo>
                  <a:lnTo>
                    <a:pt x="227330" y="0"/>
                  </a:lnTo>
                  <a:lnTo>
                    <a:pt x="256540" y="1270"/>
                  </a:lnTo>
                  <a:lnTo>
                    <a:pt x="314960" y="16510"/>
                  </a:lnTo>
                  <a:lnTo>
                    <a:pt x="367030" y="44450"/>
                  </a:lnTo>
                  <a:lnTo>
                    <a:pt x="408940" y="85089"/>
                  </a:lnTo>
                  <a:lnTo>
                    <a:pt x="438150" y="134620"/>
                  </a:lnTo>
                  <a:lnTo>
                    <a:pt x="453390" y="189229"/>
                  </a:lnTo>
                  <a:lnTo>
                    <a:pt x="455930" y="217170"/>
                  </a:lnTo>
                  <a:lnTo>
                    <a:pt x="453390" y="245110"/>
                  </a:lnTo>
                  <a:lnTo>
                    <a:pt x="438150" y="300989"/>
                  </a:lnTo>
                  <a:lnTo>
                    <a:pt x="408940" y="350520"/>
                  </a:lnTo>
                  <a:lnTo>
                    <a:pt x="367030" y="391160"/>
                  </a:lnTo>
                  <a:lnTo>
                    <a:pt x="314960" y="419100"/>
                  </a:lnTo>
                  <a:lnTo>
                    <a:pt x="256540" y="433070"/>
                  </a:lnTo>
                  <a:lnTo>
                    <a:pt x="227330" y="435610"/>
                  </a:lnTo>
                  <a:lnTo>
                    <a:pt x="198119" y="433070"/>
                  </a:lnTo>
                  <a:lnTo>
                    <a:pt x="140969" y="419100"/>
                  </a:lnTo>
                  <a:lnTo>
                    <a:pt x="88900" y="391160"/>
                  </a:lnTo>
                  <a:lnTo>
                    <a:pt x="46990" y="350520"/>
                  </a:lnTo>
                  <a:lnTo>
                    <a:pt x="17780" y="300989"/>
                  </a:lnTo>
                  <a:lnTo>
                    <a:pt x="2540" y="245110"/>
                  </a:lnTo>
                  <a:lnTo>
                    <a:pt x="0" y="217170"/>
                  </a:lnTo>
                  <a:close/>
                </a:path>
                <a:path w="5332730" h="435610">
                  <a:moveTo>
                    <a:pt x="1524000" y="217170"/>
                  </a:moveTo>
                  <a:lnTo>
                    <a:pt x="1531620" y="161289"/>
                  </a:lnTo>
                  <a:lnTo>
                    <a:pt x="1554480" y="109220"/>
                  </a:lnTo>
                  <a:lnTo>
                    <a:pt x="1591309" y="63500"/>
                  </a:lnTo>
                  <a:lnTo>
                    <a:pt x="1638300" y="29210"/>
                  </a:lnTo>
                  <a:lnTo>
                    <a:pt x="1692909" y="7620"/>
                  </a:lnTo>
                  <a:lnTo>
                    <a:pt x="1752600" y="0"/>
                  </a:lnTo>
                  <a:lnTo>
                    <a:pt x="1781809" y="1270"/>
                  </a:lnTo>
                  <a:lnTo>
                    <a:pt x="1838959" y="16510"/>
                  </a:lnTo>
                  <a:lnTo>
                    <a:pt x="1891030" y="44450"/>
                  </a:lnTo>
                  <a:lnTo>
                    <a:pt x="1932940" y="85089"/>
                  </a:lnTo>
                  <a:lnTo>
                    <a:pt x="1962150" y="134620"/>
                  </a:lnTo>
                  <a:lnTo>
                    <a:pt x="1977390" y="189229"/>
                  </a:lnTo>
                  <a:lnTo>
                    <a:pt x="1979930" y="217170"/>
                  </a:lnTo>
                  <a:lnTo>
                    <a:pt x="1977390" y="245110"/>
                  </a:lnTo>
                  <a:lnTo>
                    <a:pt x="1962150" y="300989"/>
                  </a:lnTo>
                  <a:lnTo>
                    <a:pt x="1932940" y="350520"/>
                  </a:lnTo>
                  <a:lnTo>
                    <a:pt x="1891030" y="391160"/>
                  </a:lnTo>
                  <a:lnTo>
                    <a:pt x="1838959" y="419100"/>
                  </a:lnTo>
                  <a:lnTo>
                    <a:pt x="1781809" y="433070"/>
                  </a:lnTo>
                  <a:lnTo>
                    <a:pt x="1752600" y="435610"/>
                  </a:lnTo>
                  <a:lnTo>
                    <a:pt x="1722120" y="433070"/>
                  </a:lnTo>
                  <a:lnTo>
                    <a:pt x="1664970" y="419100"/>
                  </a:lnTo>
                  <a:lnTo>
                    <a:pt x="1612900" y="391160"/>
                  </a:lnTo>
                  <a:lnTo>
                    <a:pt x="1570990" y="350520"/>
                  </a:lnTo>
                  <a:lnTo>
                    <a:pt x="1541780" y="300989"/>
                  </a:lnTo>
                  <a:lnTo>
                    <a:pt x="1526540" y="245110"/>
                  </a:lnTo>
                  <a:lnTo>
                    <a:pt x="1524000" y="217170"/>
                  </a:lnTo>
                  <a:close/>
                </a:path>
                <a:path w="5332730" h="435610">
                  <a:moveTo>
                    <a:pt x="3352800" y="217170"/>
                  </a:moveTo>
                  <a:lnTo>
                    <a:pt x="3360420" y="161289"/>
                  </a:lnTo>
                  <a:lnTo>
                    <a:pt x="3382009" y="109220"/>
                  </a:lnTo>
                  <a:lnTo>
                    <a:pt x="3418840" y="63500"/>
                  </a:lnTo>
                  <a:lnTo>
                    <a:pt x="3467100" y="29210"/>
                  </a:lnTo>
                  <a:lnTo>
                    <a:pt x="3520440" y="7620"/>
                  </a:lnTo>
                  <a:lnTo>
                    <a:pt x="3580129" y="0"/>
                  </a:lnTo>
                  <a:lnTo>
                    <a:pt x="3609340" y="1270"/>
                  </a:lnTo>
                  <a:lnTo>
                    <a:pt x="3666490" y="16510"/>
                  </a:lnTo>
                  <a:lnTo>
                    <a:pt x="3718559" y="44450"/>
                  </a:lnTo>
                  <a:lnTo>
                    <a:pt x="3760470" y="85089"/>
                  </a:lnTo>
                  <a:lnTo>
                    <a:pt x="3789679" y="134620"/>
                  </a:lnTo>
                  <a:lnTo>
                    <a:pt x="3804920" y="189229"/>
                  </a:lnTo>
                  <a:lnTo>
                    <a:pt x="3807459" y="217170"/>
                  </a:lnTo>
                  <a:lnTo>
                    <a:pt x="3804920" y="245110"/>
                  </a:lnTo>
                  <a:lnTo>
                    <a:pt x="3789679" y="300989"/>
                  </a:lnTo>
                  <a:lnTo>
                    <a:pt x="3760470" y="350520"/>
                  </a:lnTo>
                  <a:lnTo>
                    <a:pt x="3718559" y="391160"/>
                  </a:lnTo>
                  <a:lnTo>
                    <a:pt x="3666490" y="419100"/>
                  </a:lnTo>
                  <a:lnTo>
                    <a:pt x="3609340" y="433070"/>
                  </a:lnTo>
                  <a:lnTo>
                    <a:pt x="3580129" y="435610"/>
                  </a:lnTo>
                  <a:lnTo>
                    <a:pt x="3550920" y="433070"/>
                  </a:lnTo>
                  <a:lnTo>
                    <a:pt x="3492500" y="419100"/>
                  </a:lnTo>
                  <a:lnTo>
                    <a:pt x="3441700" y="391160"/>
                  </a:lnTo>
                  <a:lnTo>
                    <a:pt x="3398520" y="350520"/>
                  </a:lnTo>
                  <a:lnTo>
                    <a:pt x="3370579" y="300989"/>
                  </a:lnTo>
                  <a:lnTo>
                    <a:pt x="3355340" y="245110"/>
                  </a:lnTo>
                  <a:lnTo>
                    <a:pt x="3352800" y="217170"/>
                  </a:lnTo>
                  <a:close/>
                </a:path>
                <a:path w="5332730" h="435610">
                  <a:moveTo>
                    <a:pt x="4876800" y="217170"/>
                  </a:moveTo>
                  <a:lnTo>
                    <a:pt x="4884420" y="161289"/>
                  </a:lnTo>
                  <a:lnTo>
                    <a:pt x="4907280" y="109220"/>
                  </a:lnTo>
                  <a:lnTo>
                    <a:pt x="4944109" y="63500"/>
                  </a:lnTo>
                  <a:lnTo>
                    <a:pt x="4991100" y="29210"/>
                  </a:lnTo>
                  <a:lnTo>
                    <a:pt x="5045709" y="7620"/>
                  </a:lnTo>
                  <a:lnTo>
                    <a:pt x="5105400" y="0"/>
                  </a:lnTo>
                  <a:lnTo>
                    <a:pt x="5134609" y="1270"/>
                  </a:lnTo>
                  <a:lnTo>
                    <a:pt x="5191759" y="16510"/>
                  </a:lnTo>
                  <a:lnTo>
                    <a:pt x="5243830" y="44450"/>
                  </a:lnTo>
                  <a:lnTo>
                    <a:pt x="5285739" y="85089"/>
                  </a:lnTo>
                  <a:lnTo>
                    <a:pt x="5314950" y="134620"/>
                  </a:lnTo>
                  <a:lnTo>
                    <a:pt x="5330189" y="189229"/>
                  </a:lnTo>
                  <a:lnTo>
                    <a:pt x="5332730" y="217170"/>
                  </a:lnTo>
                  <a:lnTo>
                    <a:pt x="5330189" y="245110"/>
                  </a:lnTo>
                  <a:lnTo>
                    <a:pt x="5314950" y="300989"/>
                  </a:lnTo>
                  <a:lnTo>
                    <a:pt x="5285739" y="350520"/>
                  </a:lnTo>
                  <a:lnTo>
                    <a:pt x="5243830" y="391160"/>
                  </a:lnTo>
                  <a:lnTo>
                    <a:pt x="5191759" y="419100"/>
                  </a:lnTo>
                  <a:lnTo>
                    <a:pt x="5134609" y="433070"/>
                  </a:lnTo>
                  <a:lnTo>
                    <a:pt x="5105400" y="435610"/>
                  </a:lnTo>
                  <a:lnTo>
                    <a:pt x="5074920" y="433070"/>
                  </a:lnTo>
                  <a:lnTo>
                    <a:pt x="5017770" y="419100"/>
                  </a:lnTo>
                  <a:lnTo>
                    <a:pt x="4965700" y="391160"/>
                  </a:lnTo>
                  <a:lnTo>
                    <a:pt x="4923789" y="350520"/>
                  </a:lnTo>
                  <a:lnTo>
                    <a:pt x="4893309" y="300989"/>
                  </a:lnTo>
                  <a:lnTo>
                    <a:pt x="4879339" y="245110"/>
                  </a:lnTo>
                  <a:lnTo>
                    <a:pt x="4876800" y="2171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408430" y="5789929"/>
            <a:ext cx="900430" cy="38481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indent="157480">
              <a:lnSpc>
                <a:spcPts val="1390"/>
              </a:lnSpc>
              <a:spcBef>
                <a:spcPts val="185"/>
              </a:spcBef>
            </a:pPr>
            <a:r>
              <a:rPr sz="1200" b="1" spc="-5" dirty="0">
                <a:latin typeface="Times New Roman"/>
                <a:cs typeface="Times New Roman"/>
              </a:rPr>
              <a:t>Rede de  </a:t>
            </a:r>
            <a:r>
              <a:rPr sz="1200" b="1" spc="-10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omu</a:t>
            </a:r>
            <a:r>
              <a:rPr sz="1200" b="1" spc="-10" dirty="0">
                <a:latin typeface="Times New Roman"/>
                <a:cs typeface="Times New Roman"/>
              </a:rPr>
              <a:t>n</a:t>
            </a:r>
            <a:r>
              <a:rPr sz="1200" b="1" spc="5" dirty="0">
                <a:latin typeface="Times New Roman"/>
                <a:cs typeface="Times New Roman"/>
              </a:rPr>
              <a:t>i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ç</a:t>
            </a:r>
            <a:r>
              <a:rPr sz="1200" b="1" dirty="0">
                <a:latin typeface="Times New Roman"/>
                <a:cs typeface="Times New Roman"/>
              </a:rPr>
              <a:t>ão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59679" y="5789929"/>
            <a:ext cx="1082675" cy="38481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indent="158750">
              <a:lnSpc>
                <a:spcPts val="1390"/>
              </a:lnSpc>
              <a:spcBef>
                <a:spcPts val="185"/>
              </a:spcBef>
            </a:pPr>
            <a:r>
              <a:rPr sz="1200" b="1" spc="-5" dirty="0">
                <a:latin typeface="Times New Roman"/>
                <a:cs typeface="Times New Roman"/>
              </a:rPr>
              <a:t>Mensagem  Cliente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Servidor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4669" y="2032000"/>
            <a:ext cx="6896100" cy="143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"/>
              <a:tabLst>
                <a:tab pos="335280" algn="l"/>
              </a:tabLst>
            </a:pPr>
            <a:r>
              <a:rPr sz="2800" spc="-10" dirty="0">
                <a:latin typeface="Arial"/>
                <a:cs typeface="Arial"/>
              </a:rPr>
              <a:t>Adaptável </a:t>
            </a:r>
            <a:r>
              <a:rPr sz="2800" spc="-5" dirty="0">
                <a:latin typeface="Arial"/>
                <a:cs typeface="Arial"/>
              </a:rPr>
              <a:t>para Sistemas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Distribuídos;</a:t>
            </a:r>
            <a:endParaRPr sz="2800">
              <a:latin typeface="Arial"/>
              <a:cs typeface="Arial"/>
            </a:endParaRPr>
          </a:p>
          <a:p>
            <a:pPr marL="1290320">
              <a:lnSpc>
                <a:spcPct val="100000"/>
              </a:lnSpc>
              <a:spcBef>
                <a:spcPts val="1780"/>
              </a:spcBef>
              <a:tabLst>
                <a:tab pos="2737485" algn="l"/>
                <a:tab pos="4566285" algn="l"/>
                <a:tab pos="6094095" algn="l"/>
              </a:tabLst>
            </a:pPr>
            <a:r>
              <a:rPr sz="1600" b="1" spc="-15" dirty="0">
                <a:latin typeface="Times New Roman"/>
                <a:cs typeface="Times New Roman"/>
              </a:rPr>
              <a:t>M</a:t>
            </a:r>
            <a:r>
              <a:rPr sz="1600" b="1" dirty="0">
                <a:latin typeface="Times New Roman"/>
                <a:cs typeface="Times New Roman"/>
              </a:rPr>
              <a:t>áqui</a:t>
            </a:r>
            <a:r>
              <a:rPr sz="1600" b="1" spc="-10" dirty="0">
                <a:latin typeface="Times New Roman"/>
                <a:cs typeface="Times New Roman"/>
              </a:rPr>
              <a:t>n</a:t>
            </a:r>
            <a:r>
              <a:rPr sz="1600" b="1" dirty="0">
                <a:latin typeface="Times New Roman"/>
                <a:cs typeface="Times New Roman"/>
              </a:rPr>
              <a:t>a	</a:t>
            </a:r>
            <a:r>
              <a:rPr sz="1600" b="1" spc="-15" dirty="0">
                <a:latin typeface="Times New Roman"/>
                <a:cs typeface="Times New Roman"/>
              </a:rPr>
              <a:t>M</a:t>
            </a:r>
            <a:r>
              <a:rPr sz="1600" b="1" dirty="0">
                <a:latin typeface="Times New Roman"/>
                <a:cs typeface="Times New Roman"/>
              </a:rPr>
              <a:t>áqui</a:t>
            </a:r>
            <a:r>
              <a:rPr sz="1600" b="1" spc="-10" dirty="0">
                <a:latin typeface="Times New Roman"/>
                <a:cs typeface="Times New Roman"/>
              </a:rPr>
              <a:t>n</a:t>
            </a:r>
            <a:r>
              <a:rPr sz="1600" b="1" dirty="0">
                <a:latin typeface="Times New Roman"/>
                <a:cs typeface="Times New Roman"/>
              </a:rPr>
              <a:t>a	</a:t>
            </a:r>
            <a:r>
              <a:rPr sz="1600" b="1" spc="-15" dirty="0">
                <a:latin typeface="Times New Roman"/>
                <a:cs typeface="Times New Roman"/>
              </a:rPr>
              <a:t>M</a:t>
            </a:r>
            <a:r>
              <a:rPr sz="1600" b="1" dirty="0">
                <a:latin typeface="Times New Roman"/>
                <a:cs typeface="Times New Roman"/>
              </a:rPr>
              <a:t>áqui</a:t>
            </a:r>
            <a:r>
              <a:rPr sz="1600" b="1" spc="-10" dirty="0">
                <a:latin typeface="Times New Roman"/>
                <a:cs typeface="Times New Roman"/>
              </a:rPr>
              <a:t>n</a:t>
            </a:r>
            <a:r>
              <a:rPr sz="1600" b="1" dirty="0">
                <a:latin typeface="Times New Roman"/>
                <a:cs typeface="Times New Roman"/>
              </a:rPr>
              <a:t>a	</a:t>
            </a:r>
            <a:r>
              <a:rPr sz="1600" b="1" spc="-15" dirty="0">
                <a:latin typeface="Times New Roman"/>
                <a:cs typeface="Times New Roman"/>
              </a:rPr>
              <a:t>M</a:t>
            </a:r>
            <a:r>
              <a:rPr sz="1600" b="1" dirty="0">
                <a:latin typeface="Times New Roman"/>
                <a:cs typeface="Times New Roman"/>
              </a:rPr>
              <a:t>áqui</a:t>
            </a:r>
            <a:r>
              <a:rPr sz="1600" b="1" spc="-10" dirty="0">
                <a:latin typeface="Times New Roman"/>
                <a:cs typeface="Times New Roman"/>
              </a:rPr>
              <a:t>n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1535430">
              <a:lnSpc>
                <a:spcPct val="100000"/>
              </a:lnSpc>
              <a:tabLst>
                <a:tab pos="3060065" algn="l"/>
                <a:tab pos="4888865" algn="l"/>
                <a:tab pos="6411595" algn="l"/>
              </a:tabLst>
            </a:pPr>
            <a:r>
              <a:rPr sz="1600" dirty="0">
                <a:latin typeface="Times New Roman"/>
                <a:cs typeface="Times New Roman"/>
              </a:rPr>
              <a:t>1	2	3	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34480" y="3856990"/>
            <a:ext cx="8870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vidor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808990"/>
            <a:ext cx="68218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CPU </a:t>
            </a:r>
            <a:r>
              <a:rPr dirty="0"/>
              <a:t>– </a:t>
            </a:r>
            <a:r>
              <a:rPr spc="-5" dirty="0"/>
              <a:t>modos de</a:t>
            </a:r>
            <a:r>
              <a:rPr spc="-65" dirty="0"/>
              <a:t> </a:t>
            </a:r>
            <a:r>
              <a:rPr spc="-5" dirty="0"/>
              <a:t>execução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955800"/>
            <a:ext cx="8795283" cy="26336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6630" y="4860290"/>
            <a:ext cx="13766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10" dirty="0">
                <a:latin typeface="Times New Roman"/>
                <a:cs typeface="Times New Roman"/>
              </a:rPr>
              <a:t>Pipeline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5269" y="637292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t>7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3570" y="4912359"/>
            <a:ext cx="2790190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5" dirty="0">
                <a:latin typeface="Times New Roman"/>
                <a:cs typeface="Times New Roman"/>
              </a:rPr>
              <a:t>Superscalar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3200" i="1" dirty="0">
                <a:latin typeface="Times New Roman"/>
                <a:cs typeface="Times New Roman"/>
              </a:rPr>
              <a:t>ou</a:t>
            </a:r>
            <a:r>
              <a:rPr sz="3200" i="1" spc="-4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Superpipeline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71444"/>
            <a:ext cx="6858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Memória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08387" y="1478597"/>
            <a:ext cx="5358765" cy="2066925"/>
            <a:chOff x="3608387" y="1478597"/>
            <a:chExt cx="5358765" cy="2066925"/>
          </a:xfrm>
        </p:grpSpPr>
        <p:sp>
          <p:nvSpPr>
            <p:cNvPr id="4" name="object 4"/>
            <p:cNvSpPr/>
            <p:nvPr/>
          </p:nvSpPr>
          <p:spPr>
            <a:xfrm>
              <a:off x="3613150" y="1483360"/>
              <a:ext cx="5349240" cy="2057400"/>
            </a:xfrm>
            <a:custGeom>
              <a:avLst/>
              <a:gdLst/>
              <a:ahLst/>
              <a:cxnLst/>
              <a:rect l="l" t="t" r="r" b="b"/>
              <a:pathLst>
                <a:path w="5349240" h="2057400">
                  <a:moveTo>
                    <a:pt x="4704080" y="0"/>
                  </a:moveTo>
                  <a:lnTo>
                    <a:pt x="2109470" y="0"/>
                  </a:lnTo>
                  <a:lnTo>
                    <a:pt x="2052398" y="1744"/>
                  </a:lnTo>
                  <a:lnTo>
                    <a:pt x="1995745" y="6839"/>
                  </a:lnTo>
                  <a:lnTo>
                    <a:pt x="1939904" y="15075"/>
                  </a:lnTo>
                  <a:lnTo>
                    <a:pt x="1885266" y="26242"/>
                  </a:lnTo>
                  <a:lnTo>
                    <a:pt x="1832224" y="40131"/>
                  </a:lnTo>
                  <a:lnTo>
                    <a:pt x="1781170" y="56533"/>
                  </a:lnTo>
                  <a:lnTo>
                    <a:pt x="1732498" y="75238"/>
                  </a:lnTo>
                  <a:lnTo>
                    <a:pt x="1686598" y="96037"/>
                  </a:lnTo>
                  <a:lnTo>
                    <a:pt x="1643864" y="118720"/>
                  </a:lnTo>
                  <a:lnTo>
                    <a:pt x="1604688" y="143078"/>
                  </a:lnTo>
                  <a:lnTo>
                    <a:pt x="1569462" y="168902"/>
                  </a:lnTo>
                  <a:lnTo>
                    <a:pt x="1538579" y="195982"/>
                  </a:lnTo>
                  <a:lnTo>
                    <a:pt x="1512431" y="224109"/>
                  </a:lnTo>
                  <a:lnTo>
                    <a:pt x="1475911" y="282667"/>
                  </a:lnTo>
                  <a:lnTo>
                    <a:pt x="1463039" y="342900"/>
                  </a:lnTo>
                  <a:lnTo>
                    <a:pt x="1463039" y="1203960"/>
                  </a:lnTo>
                  <a:lnTo>
                    <a:pt x="0" y="1287779"/>
                  </a:lnTo>
                  <a:lnTo>
                    <a:pt x="1463039" y="1715769"/>
                  </a:lnTo>
                  <a:lnTo>
                    <a:pt x="1466323" y="1745978"/>
                  </a:lnTo>
                  <a:lnTo>
                    <a:pt x="1475911" y="1775953"/>
                  </a:lnTo>
                  <a:lnTo>
                    <a:pt x="1512431" y="1834382"/>
                  </a:lnTo>
                  <a:lnTo>
                    <a:pt x="1538579" y="1862422"/>
                  </a:lnTo>
                  <a:lnTo>
                    <a:pt x="1569462" y="1889404"/>
                  </a:lnTo>
                  <a:lnTo>
                    <a:pt x="1604688" y="1915122"/>
                  </a:lnTo>
                  <a:lnTo>
                    <a:pt x="1643864" y="1939370"/>
                  </a:lnTo>
                  <a:lnTo>
                    <a:pt x="1686598" y="1961941"/>
                  </a:lnTo>
                  <a:lnTo>
                    <a:pt x="1732498" y="1982630"/>
                  </a:lnTo>
                  <a:lnTo>
                    <a:pt x="1781170" y="2001229"/>
                  </a:lnTo>
                  <a:lnTo>
                    <a:pt x="1832224" y="2017533"/>
                  </a:lnTo>
                  <a:lnTo>
                    <a:pt x="1885266" y="2031335"/>
                  </a:lnTo>
                  <a:lnTo>
                    <a:pt x="1939904" y="2042429"/>
                  </a:lnTo>
                  <a:lnTo>
                    <a:pt x="1995745" y="2050608"/>
                  </a:lnTo>
                  <a:lnTo>
                    <a:pt x="2052398" y="2055667"/>
                  </a:lnTo>
                  <a:lnTo>
                    <a:pt x="2109470" y="2057400"/>
                  </a:lnTo>
                  <a:lnTo>
                    <a:pt x="4704080" y="2057400"/>
                  </a:lnTo>
                  <a:lnTo>
                    <a:pt x="4760940" y="2055667"/>
                  </a:lnTo>
                  <a:lnTo>
                    <a:pt x="4817406" y="2050608"/>
                  </a:lnTo>
                  <a:lnTo>
                    <a:pt x="4873084" y="2042429"/>
                  </a:lnTo>
                  <a:lnTo>
                    <a:pt x="4927581" y="2031335"/>
                  </a:lnTo>
                  <a:lnTo>
                    <a:pt x="4980502" y="2017533"/>
                  </a:lnTo>
                  <a:lnTo>
                    <a:pt x="5031453" y="2001229"/>
                  </a:lnTo>
                  <a:lnTo>
                    <a:pt x="5080040" y="1982630"/>
                  </a:lnTo>
                  <a:lnTo>
                    <a:pt x="5125869" y="1961941"/>
                  </a:lnTo>
                  <a:lnTo>
                    <a:pt x="5168547" y="1939370"/>
                  </a:lnTo>
                  <a:lnTo>
                    <a:pt x="5207680" y="1915122"/>
                  </a:lnTo>
                  <a:lnTo>
                    <a:pt x="5242873" y="1889404"/>
                  </a:lnTo>
                  <a:lnTo>
                    <a:pt x="5273732" y="1862422"/>
                  </a:lnTo>
                  <a:lnTo>
                    <a:pt x="5299864" y="1834382"/>
                  </a:lnTo>
                  <a:lnTo>
                    <a:pt x="5336370" y="1775953"/>
                  </a:lnTo>
                  <a:lnTo>
                    <a:pt x="5349240" y="1715769"/>
                  </a:lnTo>
                  <a:lnTo>
                    <a:pt x="5349240" y="342900"/>
                  </a:lnTo>
                  <a:lnTo>
                    <a:pt x="5336370" y="282667"/>
                  </a:lnTo>
                  <a:lnTo>
                    <a:pt x="5299864" y="224109"/>
                  </a:lnTo>
                  <a:lnTo>
                    <a:pt x="5273732" y="195982"/>
                  </a:lnTo>
                  <a:lnTo>
                    <a:pt x="5242873" y="168902"/>
                  </a:lnTo>
                  <a:lnTo>
                    <a:pt x="5207680" y="143078"/>
                  </a:lnTo>
                  <a:lnTo>
                    <a:pt x="5168547" y="118720"/>
                  </a:lnTo>
                  <a:lnTo>
                    <a:pt x="5125869" y="96037"/>
                  </a:lnTo>
                  <a:lnTo>
                    <a:pt x="5080040" y="75238"/>
                  </a:lnTo>
                  <a:lnTo>
                    <a:pt x="5031453" y="56533"/>
                  </a:lnTo>
                  <a:lnTo>
                    <a:pt x="4980502" y="40131"/>
                  </a:lnTo>
                  <a:lnTo>
                    <a:pt x="4927581" y="26242"/>
                  </a:lnTo>
                  <a:lnTo>
                    <a:pt x="4873084" y="15075"/>
                  </a:lnTo>
                  <a:lnTo>
                    <a:pt x="4817406" y="6839"/>
                  </a:lnTo>
                  <a:lnTo>
                    <a:pt x="4760940" y="1744"/>
                  </a:lnTo>
                  <a:lnTo>
                    <a:pt x="470408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3150" y="1483360"/>
              <a:ext cx="5349240" cy="2057400"/>
            </a:xfrm>
            <a:custGeom>
              <a:avLst/>
              <a:gdLst/>
              <a:ahLst/>
              <a:cxnLst/>
              <a:rect l="l" t="t" r="r" b="b"/>
              <a:pathLst>
                <a:path w="5349240" h="2057400">
                  <a:moveTo>
                    <a:pt x="2109470" y="0"/>
                  </a:moveTo>
                  <a:lnTo>
                    <a:pt x="2052398" y="1744"/>
                  </a:lnTo>
                  <a:lnTo>
                    <a:pt x="1995745" y="6839"/>
                  </a:lnTo>
                  <a:lnTo>
                    <a:pt x="1939904" y="15075"/>
                  </a:lnTo>
                  <a:lnTo>
                    <a:pt x="1885266" y="26242"/>
                  </a:lnTo>
                  <a:lnTo>
                    <a:pt x="1832224" y="40131"/>
                  </a:lnTo>
                  <a:lnTo>
                    <a:pt x="1781170" y="56533"/>
                  </a:lnTo>
                  <a:lnTo>
                    <a:pt x="1732498" y="75238"/>
                  </a:lnTo>
                  <a:lnTo>
                    <a:pt x="1686598" y="96037"/>
                  </a:lnTo>
                  <a:lnTo>
                    <a:pt x="1643864" y="118720"/>
                  </a:lnTo>
                  <a:lnTo>
                    <a:pt x="1604688" y="143078"/>
                  </a:lnTo>
                  <a:lnTo>
                    <a:pt x="1569462" y="168902"/>
                  </a:lnTo>
                  <a:lnTo>
                    <a:pt x="1538579" y="195982"/>
                  </a:lnTo>
                  <a:lnTo>
                    <a:pt x="1512431" y="224109"/>
                  </a:lnTo>
                  <a:lnTo>
                    <a:pt x="1475911" y="282667"/>
                  </a:lnTo>
                  <a:lnTo>
                    <a:pt x="1463039" y="342900"/>
                  </a:lnTo>
                  <a:lnTo>
                    <a:pt x="1463039" y="598169"/>
                  </a:lnTo>
                  <a:lnTo>
                    <a:pt x="1463039" y="854710"/>
                  </a:lnTo>
                  <a:lnTo>
                    <a:pt x="1463039" y="1203960"/>
                  </a:lnTo>
                  <a:lnTo>
                    <a:pt x="0" y="1287779"/>
                  </a:lnTo>
                  <a:lnTo>
                    <a:pt x="1463039" y="1715769"/>
                  </a:lnTo>
                  <a:lnTo>
                    <a:pt x="1475911" y="1775953"/>
                  </a:lnTo>
                  <a:lnTo>
                    <a:pt x="1512431" y="1834382"/>
                  </a:lnTo>
                  <a:lnTo>
                    <a:pt x="1538579" y="1862422"/>
                  </a:lnTo>
                  <a:lnTo>
                    <a:pt x="1569462" y="1889404"/>
                  </a:lnTo>
                  <a:lnTo>
                    <a:pt x="1604688" y="1915122"/>
                  </a:lnTo>
                  <a:lnTo>
                    <a:pt x="1643864" y="1939370"/>
                  </a:lnTo>
                  <a:lnTo>
                    <a:pt x="1686598" y="1961941"/>
                  </a:lnTo>
                  <a:lnTo>
                    <a:pt x="1732498" y="1982630"/>
                  </a:lnTo>
                  <a:lnTo>
                    <a:pt x="1781170" y="2001229"/>
                  </a:lnTo>
                  <a:lnTo>
                    <a:pt x="1832224" y="2017533"/>
                  </a:lnTo>
                  <a:lnTo>
                    <a:pt x="1885266" y="2031335"/>
                  </a:lnTo>
                  <a:lnTo>
                    <a:pt x="1939904" y="2042429"/>
                  </a:lnTo>
                  <a:lnTo>
                    <a:pt x="1995745" y="2050608"/>
                  </a:lnTo>
                  <a:lnTo>
                    <a:pt x="2052398" y="2055667"/>
                  </a:lnTo>
                  <a:lnTo>
                    <a:pt x="2109470" y="2057400"/>
                  </a:lnTo>
                  <a:lnTo>
                    <a:pt x="2593340" y="2057400"/>
                  </a:lnTo>
                  <a:lnTo>
                    <a:pt x="3077209" y="2057400"/>
                  </a:lnTo>
                  <a:lnTo>
                    <a:pt x="3735070" y="2057400"/>
                  </a:lnTo>
                  <a:lnTo>
                    <a:pt x="4220209" y="2057400"/>
                  </a:lnTo>
                  <a:lnTo>
                    <a:pt x="4704080" y="2057400"/>
                  </a:lnTo>
                  <a:lnTo>
                    <a:pt x="4760940" y="2055667"/>
                  </a:lnTo>
                  <a:lnTo>
                    <a:pt x="4817406" y="2050608"/>
                  </a:lnTo>
                  <a:lnTo>
                    <a:pt x="4873084" y="2042429"/>
                  </a:lnTo>
                  <a:lnTo>
                    <a:pt x="4927581" y="2031335"/>
                  </a:lnTo>
                  <a:lnTo>
                    <a:pt x="4980502" y="2017533"/>
                  </a:lnTo>
                  <a:lnTo>
                    <a:pt x="5031453" y="2001229"/>
                  </a:lnTo>
                  <a:lnTo>
                    <a:pt x="5080040" y="1982630"/>
                  </a:lnTo>
                  <a:lnTo>
                    <a:pt x="5125869" y="1961941"/>
                  </a:lnTo>
                  <a:lnTo>
                    <a:pt x="5168547" y="1939370"/>
                  </a:lnTo>
                  <a:lnTo>
                    <a:pt x="5207680" y="1915122"/>
                  </a:lnTo>
                  <a:lnTo>
                    <a:pt x="5242873" y="1889404"/>
                  </a:lnTo>
                  <a:lnTo>
                    <a:pt x="5273732" y="1862422"/>
                  </a:lnTo>
                  <a:lnTo>
                    <a:pt x="5299864" y="1834382"/>
                  </a:lnTo>
                  <a:lnTo>
                    <a:pt x="5336370" y="1775953"/>
                  </a:lnTo>
                  <a:lnTo>
                    <a:pt x="5349240" y="1715769"/>
                  </a:lnTo>
                  <a:lnTo>
                    <a:pt x="5349240" y="1460500"/>
                  </a:lnTo>
                  <a:lnTo>
                    <a:pt x="5349240" y="1203960"/>
                  </a:lnTo>
                  <a:lnTo>
                    <a:pt x="5349240" y="854710"/>
                  </a:lnTo>
                  <a:lnTo>
                    <a:pt x="5349240" y="598169"/>
                  </a:lnTo>
                  <a:lnTo>
                    <a:pt x="5349240" y="342900"/>
                  </a:lnTo>
                  <a:lnTo>
                    <a:pt x="5345957" y="312679"/>
                  </a:lnTo>
                  <a:lnTo>
                    <a:pt x="5320875" y="253074"/>
                  </a:lnTo>
                  <a:lnTo>
                    <a:pt x="5273732" y="195982"/>
                  </a:lnTo>
                  <a:lnTo>
                    <a:pt x="5242873" y="168902"/>
                  </a:lnTo>
                  <a:lnTo>
                    <a:pt x="5207680" y="143078"/>
                  </a:lnTo>
                  <a:lnTo>
                    <a:pt x="5168547" y="118720"/>
                  </a:lnTo>
                  <a:lnTo>
                    <a:pt x="5125869" y="96037"/>
                  </a:lnTo>
                  <a:lnTo>
                    <a:pt x="5080040" y="75238"/>
                  </a:lnTo>
                  <a:lnTo>
                    <a:pt x="5031453" y="56533"/>
                  </a:lnTo>
                  <a:lnTo>
                    <a:pt x="4980502" y="40131"/>
                  </a:lnTo>
                  <a:lnTo>
                    <a:pt x="4927581" y="26242"/>
                  </a:lnTo>
                  <a:lnTo>
                    <a:pt x="4873084" y="15075"/>
                  </a:lnTo>
                  <a:lnTo>
                    <a:pt x="4817406" y="6839"/>
                  </a:lnTo>
                  <a:lnTo>
                    <a:pt x="4760940" y="1744"/>
                  </a:lnTo>
                  <a:lnTo>
                    <a:pt x="4704080" y="0"/>
                  </a:lnTo>
                  <a:lnTo>
                    <a:pt x="4220209" y="0"/>
                  </a:lnTo>
                  <a:lnTo>
                    <a:pt x="3735070" y="0"/>
                  </a:lnTo>
                  <a:lnTo>
                    <a:pt x="3077209" y="0"/>
                  </a:lnTo>
                  <a:lnTo>
                    <a:pt x="2593340" y="0"/>
                  </a:lnTo>
                  <a:lnTo>
                    <a:pt x="210947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22900" y="1601470"/>
            <a:ext cx="3191510" cy="188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Rápidos: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1nseg.</a:t>
            </a:r>
            <a:endParaRPr sz="2400">
              <a:latin typeface="Times New Roman"/>
              <a:cs typeface="Times New Roman"/>
            </a:endParaRPr>
          </a:p>
          <a:p>
            <a:pPr marL="123189" marR="115570" algn="ctr">
              <a:lnSpc>
                <a:spcPct val="101699"/>
              </a:lnSpc>
              <a:spcBef>
                <a:spcPts val="10"/>
              </a:spcBef>
            </a:pPr>
            <a:r>
              <a:rPr sz="2400" spc="-5" dirty="0">
                <a:latin typeface="Times New Roman"/>
                <a:cs typeface="Times New Roman"/>
              </a:rPr>
              <a:t>Componentes internos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à  </a:t>
            </a:r>
            <a:r>
              <a:rPr sz="2400" spc="-5" dirty="0">
                <a:latin typeface="Times New Roman"/>
                <a:cs typeface="Times New Roman"/>
              </a:rPr>
              <a:t>CPU</a:t>
            </a:r>
            <a:endParaRPr sz="2400">
              <a:latin typeface="Times New Roman"/>
              <a:cs typeface="Times New Roman"/>
            </a:endParaRPr>
          </a:p>
          <a:p>
            <a:pPr marL="46355" marR="5080" indent="-34290">
              <a:lnSpc>
                <a:spcPct val="102099"/>
              </a:lnSpc>
            </a:pPr>
            <a:r>
              <a:rPr sz="2400" spc="-5" dirty="0">
                <a:latin typeface="Times New Roman"/>
                <a:cs typeface="Times New Roman"/>
              </a:rPr>
              <a:t>Capacidade: </a:t>
            </a:r>
            <a:r>
              <a:rPr sz="2400" dirty="0">
                <a:latin typeface="Times New Roman"/>
                <a:cs typeface="Times New Roman"/>
              </a:rPr>
              <a:t>32 ou 64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bits  </a:t>
            </a:r>
            <a:r>
              <a:rPr sz="2400" spc="-5" dirty="0">
                <a:latin typeface="Times New Roman"/>
                <a:cs typeface="Times New Roman"/>
              </a:rPr>
              <a:t>Controlados </a:t>
            </a:r>
            <a:r>
              <a:rPr sz="2400" dirty="0">
                <a:latin typeface="Times New Roman"/>
                <a:cs typeface="Times New Roman"/>
              </a:rPr>
              <a:t>por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software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8630" y="3653790"/>
            <a:ext cx="3807460" cy="2059939"/>
          </a:xfrm>
          <a:custGeom>
            <a:avLst/>
            <a:gdLst/>
            <a:ahLst/>
            <a:cxnLst/>
            <a:rect l="l" t="t" r="r" b="b"/>
            <a:pathLst>
              <a:path w="3807460" h="2059939">
                <a:moveTo>
                  <a:pt x="1903730" y="2059940"/>
                </a:moveTo>
                <a:lnTo>
                  <a:pt x="0" y="2059940"/>
                </a:lnTo>
                <a:lnTo>
                  <a:pt x="0" y="1375410"/>
                </a:lnTo>
                <a:lnTo>
                  <a:pt x="3807460" y="1375410"/>
                </a:lnTo>
                <a:lnTo>
                  <a:pt x="3807460" y="2059940"/>
                </a:lnTo>
                <a:lnTo>
                  <a:pt x="1903730" y="2059940"/>
                </a:lnTo>
                <a:close/>
              </a:path>
              <a:path w="3807460" h="2059939">
                <a:moveTo>
                  <a:pt x="1906270" y="1375410"/>
                </a:moveTo>
                <a:lnTo>
                  <a:pt x="142240" y="1375410"/>
                </a:lnTo>
                <a:lnTo>
                  <a:pt x="142240" y="689610"/>
                </a:lnTo>
                <a:lnTo>
                  <a:pt x="3670300" y="689610"/>
                </a:lnTo>
                <a:lnTo>
                  <a:pt x="3670300" y="1375410"/>
                </a:lnTo>
                <a:lnTo>
                  <a:pt x="1906270" y="1375410"/>
                </a:lnTo>
                <a:close/>
              </a:path>
              <a:path w="3807460" h="2059939">
                <a:moveTo>
                  <a:pt x="1906270" y="681990"/>
                </a:moveTo>
                <a:lnTo>
                  <a:pt x="358139" y="681990"/>
                </a:lnTo>
                <a:lnTo>
                  <a:pt x="358139" y="0"/>
                </a:lnTo>
                <a:lnTo>
                  <a:pt x="3453130" y="0"/>
                </a:lnTo>
                <a:lnTo>
                  <a:pt x="3453130" y="681990"/>
                </a:lnTo>
                <a:lnTo>
                  <a:pt x="1906270" y="68199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1309" y="3799840"/>
            <a:ext cx="4094479" cy="1767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RAM</a:t>
            </a:r>
            <a:endParaRPr sz="2400" dirty="0">
              <a:latin typeface="Verdana"/>
              <a:cs typeface="Verdana"/>
            </a:endParaRPr>
          </a:p>
          <a:p>
            <a:pPr marL="11430" algn="ctr">
              <a:lnSpc>
                <a:spcPct val="100000"/>
              </a:lnSpc>
              <a:spcBef>
                <a:spcPts val="2570"/>
              </a:spcBef>
            </a:pPr>
            <a:r>
              <a:rPr sz="2400" spc="-5" dirty="0">
                <a:latin typeface="Verdana"/>
                <a:cs typeface="Verdana"/>
              </a:rPr>
              <a:t>Disco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Rígido</a:t>
            </a:r>
            <a:endParaRPr sz="2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510"/>
              </a:spcBef>
            </a:pPr>
            <a:r>
              <a:rPr sz="2400" spc="-5" dirty="0">
                <a:latin typeface="Verdana"/>
                <a:cs typeface="Verdana"/>
              </a:rPr>
              <a:t>Fita Magnética/Disco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Ótico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000" y="2966720"/>
            <a:ext cx="2513330" cy="685800"/>
          </a:xfrm>
          <a:custGeom>
            <a:avLst/>
            <a:gdLst/>
            <a:ahLst/>
            <a:cxnLst/>
            <a:rect l="l" t="t" r="r" b="b"/>
            <a:pathLst>
              <a:path w="2513329" h="685800">
                <a:moveTo>
                  <a:pt x="1256030" y="685799"/>
                </a:moveTo>
                <a:lnTo>
                  <a:pt x="0" y="685799"/>
                </a:lnTo>
                <a:lnTo>
                  <a:pt x="0" y="0"/>
                </a:lnTo>
                <a:lnTo>
                  <a:pt x="2513329" y="0"/>
                </a:lnTo>
                <a:lnTo>
                  <a:pt x="2513329" y="685799"/>
                </a:lnTo>
                <a:lnTo>
                  <a:pt x="1256030" y="68579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47672" y="3115309"/>
            <a:ext cx="2504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613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latin typeface="Verdana"/>
                <a:cs typeface="Verdana"/>
              </a:rPr>
              <a:t>Cache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03350" y="2277110"/>
            <a:ext cx="1943100" cy="683260"/>
          </a:xfrm>
          <a:custGeom>
            <a:avLst/>
            <a:gdLst/>
            <a:ahLst/>
            <a:cxnLst/>
            <a:rect l="l" t="t" r="r" b="b"/>
            <a:pathLst>
              <a:path w="1943100" h="683260">
                <a:moveTo>
                  <a:pt x="971550" y="683260"/>
                </a:moveTo>
                <a:lnTo>
                  <a:pt x="0" y="683260"/>
                </a:lnTo>
                <a:lnTo>
                  <a:pt x="0" y="0"/>
                </a:lnTo>
                <a:lnTo>
                  <a:pt x="1943100" y="0"/>
                </a:lnTo>
                <a:lnTo>
                  <a:pt x="1943100" y="683260"/>
                </a:lnTo>
                <a:lnTo>
                  <a:pt x="971550" y="68326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09369" y="2424429"/>
            <a:ext cx="2127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Registradores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05269" y="637292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t>8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727417"/>
            <a:ext cx="7924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Memória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11257" y="1747837"/>
            <a:ext cx="5132705" cy="2046605"/>
            <a:chOff x="3711257" y="1747837"/>
            <a:chExt cx="5132705" cy="2046605"/>
          </a:xfrm>
        </p:grpSpPr>
        <p:sp>
          <p:nvSpPr>
            <p:cNvPr id="4" name="object 4"/>
            <p:cNvSpPr/>
            <p:nvPr/>
          </p:nvSpPr>
          <p:spPr>
            <a:xfrm>
              <a:off x="3716020" y="1752600"/>
              <a:ext cx="5123180" cy="2037080"/>
            </a:xfrm>
            <a:custGeom>
              <a:avLst/>
              <a:gdLst/>
              <a:ahLst/>
              <a:cxnLst/>
              <a:rect l="l" t="t" r="r" b="b"/>
              <a:pathLst>
                <a:path w="5123180" h="2037079">
                  <a:moveTo>
                    <a:pt x="4514850" y="0"/>
                  </a:moveTo>
                  <a:lnTo>
                    <a:pt x="2072639" y="0"/>
                  </a:lnTo>
                  <a:lnTo>
                    <a:pt x="2015802" y="1938"/>
                  </a:lnTo>
                  <a:lnTo>
                    <a:pt x="1959409" y="7587"/>
                  </a:lnTo>
                  <a:lnTo>
                    <a:pt x="1903905" y="16701"/>
                  </a:lnTo>
                  <a:lnTo>
                    <a:pt x="1849735" y="29031"/>
                  </a:lnTo>
                  <a:lnTo>
                    <a:pt x="1797343" y="44330"/>
                  </a:lnTo>
                  <a:lnTo>
                    <a:pt x="1747175" y="62351"/>
                  </a:lnTo>
                  <a:lnTo>
                    <a:pt x="1699674" y="82846"/>
                  </a:lnTo>
                  <a:lnTo>
                    <a:pt x="1655286" y="105568"/>
                  </a:lnTo>
                  <a:lnTo>
                    <a:pt x="1614454" y="130270"/>
                  </a:lnTo>
                  <a:lnTo>
                    <a:pt x="1577625" y="156703"/>
                  </a:lnTo>
                  <a:lnTo>
                    <a:pt x="1545241" y="184621"/>
                  </a:lnTo>
                  <a:lnTo>
                    <a:pt x="1517749" y="213776"/>
                  </a:lnTo>
                  <a:lnTo>
                    <a:pt x="1479215" y="274808"/>
                  </a:lnTo>
                  <a:lnTo>
                    <a:pt x="1465579" y="337820"/>
                  </a:lnTo>
                  <a:lnTo>
                    <a:pt x="1465579" y="1191260"/>
                  </a:lnTo>
                  <a:lnTo>
                    <a:pt x="0" y="1306829"/>
                  </a:lnTo>
                  <a:lnTo>
                    <a:pt x="1465579" y="1697989"/>
                  </a:lnTo>
                  <a:lnTo>
                    <a:pt x="1469062" y="1729842"/>
                  </a:lnTo>
                  <a:lnTo>
                    <a:pt x="1479215" y="1761420"/>
                  </a:lnTo>
                  <a:lnTo>
                    <a:pt x="1517749" y="1822767"/>
                  </a:lnTo>
                  <a:lnTo>
                    <a:pt x="1545241" y="1852045"/>
                  </a:lnTo>
                  <a:lnTo>
                    <a:pt x="1577625" y="1880066"/>
                  </a:lnTo>
                  <a:lnTo>
                    <a:pt x="1614454" y="1906583"/>
                  </a:lnTo>
                  <a:lnTo>
                    <a:pt x="1655286" y="1931352"/>
                  </a:lnTo>
                  <a:lnTo>
                    <a:pt x="1699674" y="1954126"/>
                  </a:lnTo>
                  <a:lnTo>
                    <a:pt x="1747175" y="1974661"/>
                  </a:lnTo>
                  <a:lnTo>
                    <a:pt x="1797343" y="1992710"/>
                  </a:lnTo>
                  <a:lnTo>
                    <a:pt x="1849735" y="2008028"/>
                  </a:lnTo>
                  <a:lnTo>
                    <a:pt x="1903905" y="2020370"/>
                  </a:lnTo>
                  <a:lnTo>
                    <a:pt x="1959409" y="2029489"/>
                  </a:lnTo>
                  <a:lnTo>
                    <a:pt x="2015802" y="2035141"/>
                  </a:lnTo>
                  <a:lnTo>
                    <a:pt x="2072639" y="2037080"/>
                  </a:lnTo>
                  <a:lnTo>
                    <a:pt x="4514850" y="2037080"/>
                  </a:lnTo>
                  <a:lnTo>
                    <a:pt x="4571911" y="2035141"/>
                  </a:lnTo>
                  <a:lnTo>
                    <a:pt x="4628500" y="2029489"/>
                  </a:lnTo>
                  <a:lnTo>
                    <a:pt x="4684173" y="2020370"/>
                  </a:lnTo>
                  <a:lnTo>
                    <a:pt x="4738489" y="2008028"/>
                  </a:lnTo>
                  <a:lnTo>
                    <a:pt x="4791003" y="1992710"/>
                  </a:lnTo>
                  <a:lnTo>
                    <a:pt x="4841274" y="1974661"/>
                  </a:lnTo>
                  <a:lnTo>
                    <a:pt x="4888859" y="1954126"/>
                  </a:lnTo>
                  <a:lnTo>
                    <a:pt x="4933314" y="1931352"/>
                  </a:lnTo>
                  <a:lnTo>
                    <a:pt x="4974198" y="1906583"/>
                  </a:lnTo>
                  <a:lnTo>
                    <a:pt x="5011067" y="1880066"/>
                  </a:lnTo>
                  <a:lnTo>
                    <a:pt x="5043479" y="1852045"/>
                  </a:lnTo>
                  <a:lnTo>
                    <a:pt x="5070990" y="1822767"/>
                  </a:lnTo>
                  <a:lnTo>
                    <a:pt x="5109542" y="1761420"/>
                  </a:lnTo>
                  <a:lnTo>
                    <a:pt x="5123180" y="1697989"/>
                  </a:lnTo>
                  <a:lnTo>
                    <a:pt x="5123180" y="337820"/>
                  </a:lnTo>
                  <a:lnTo>
                    <a:pt x="5109542" y="274808"/>
                  </a:lnTo>
                  <a:lnTo>
                    <a:pt x="5070990" y="213776"/>
                  </a:lnTo>
                  <a:lnTo>
                    <a:pt x="5043479" y="184621"/>
                  </a:lnTo>
                  <a:lnTo>
                    <a:pt x="5011067" y="156703"/>
                  </a:lnTo>
                  <a:lnTo>
                    <a:pt x="4974198" y="130270"/>
                  </a:lnTo>
                  <a:lnTo>
                    <a:pt x="4933315" y="105568"/>
                  </a:lnTo>
                  <a:lnTo>
                    <a:pt x="4888859" y="82846"/>
                  </a:lnTo>
                  <a:lnTo>
                    <a:pt x="4841274" y="62351"/>
                  </a:lnTo>
                  <a:lnTo>
                    <a:pt x="4791003" y="44330"/>
                  </a:lnTo>
                  <a:lnTo>
                    <a:pt x="4738489" y="29031"/>
                  </a:lnTo>
                  <a:lnTo>
                    <a:pt x="4684173" y="16701"/>
                  </a:lnTo>
                  <a:lnTo>
                    <a:pt x="4628500" y="7587"/>
                  </a:lnTo>
                  <a:lnTo>
                    <a:pt x="4571911" y="1938"/>
                  </a:lnTo>
                  <a:lnTo>
                    <a:pt x="451485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16020" y="1752600"/>
              <a:ext cx="5123180" cy="2037080"/>
            </a:xfrm>
            <a:custGeom>
              <a:avLst/>
              <a:gdLst/>
              <a:ahLst/>
              <a:cxnLst/>
              <a:rect l="l" t="t" r="r" b="b"/>
              <a:pathLst>
                <a:path w="5123180" h="2037079">
                  <a:moveTo>
                    <a:pt x="2072639" y="0"/>
                  </a:moveTo>
                  <a:lnTo>
                    <a:pt x="2015802" y="1938"/>
                  </a:lnTo>
                  <a:lnTo>
                    <a:pt x="1959409" y="7587"/>
                  </a:lnTo>
                  <a:lnTo>
                    <a:pt x="1903905" y="16701"/>
                  </a:lnTo>
                  <a:lnTo>
                    <a:pt x="1849735" y="29031"/>
                  </a:lnTo>
                  <a:lnTo>
                    <a:pt x="1797343" y="44330"/>
                  </a:lnTo>
                  <a:lnTo>
                    <a:pt x="1747175" y="62351"/>
                  </a:lnTo>
                  <a:lnTo>
                    <a:pt x="1699674" y="82846"/>
                  </a:lnTo>
                  <a:lnTo>
                    <a:pt x="1655286" y="105568"/>
                  </a:lnTo>
                  <a:lnTo>
                    <a:pt x="1614454" y="130270"/>
                  </a:lnTo>
                  <a:lnTo>
                    <a:pt x="1577625" y="156703"/>
                  </a:lnTo>
                  <a:lnTo>
                    <a:pt x="1545241" y="184621"/>
                  </a:lnTo>
                  <a:lnTo>
                    <a:pt x="1517749" y="213776"/>
                  </a:lnTo>
                  <a:lnTo>
                    <a:pt x="1479215" y="274808"/>
                  </a:lnTo>
                  <a:lnTo>
                    <a:pt x="1465579" y="337820"/>
                  </a:lnTo>
                  <a:lnTo>
                    <a:pt x="1465579" y="591820"/>
                  </a:lnTo>
                  <a:lnTo>
                    <a:pt x="1465579" y="845820"/>
                  </a:lnTo>
                  <a:lnTo>
                    <a:pt x="1465579" y="1191260"/>
                  </a:lnTo>
                  <a:lnTo>
                    <a:pt x="0" y="1306829"/>
                  </a:lnTo>
                  <a:lnTo>
                    <a:pt x="1465579" y="1697989"/>
                  </a:lnTo>
                  <a:lnTo>
                    <a:pt x="1479215" y="1761420"/>
                  </a:lnTo>
                  <a:lnTo>
                    <a:pt x="1517749" y="1822767"/>
                  </a:lnTo>
                  <a:lnTo>
                    <a:pt x="1545241" y="1852045"/>
                  </a:lnTo>
                  <a:lnTo>
                    <a:pt x="1577625" y="1880066"/>
                  </a:lnTo>
                  <a:lnTo>
                    <a:pt x="1614454" y="1906583"/>
                  </a:lnTo>
                  <a:lnTo>
                    <a:pt x="1655286" y="1931352"/>
                  </a:lnTo>
                  <a:lnTo>
                    <a:pt x="1699674" y="1954126"/>
                  </a:lnTo>
                  <a:lnTo>
                    <a:pt x="1747175" y="1974661"/>
                  </a:lnTo>
                  <a:lnTo>
                    <a:pt x="1797343" y="1992710"/>
                  </a:lnTo>
                  <a:lnTo>
                    <a:pt x="1849735" y="2008028"/>
                  </a:lnTo>
                  <a:lnTo>
                    <a:pt x="1903905" y="2020370"/>
                  </a:lnTo>
                  <a:lnTo>
                    <a:pt x="1959409" y="2029489"/>
                  </a:lnTo>
                  <a:lnTo>
                    <a:pt x="2015802" y="2035141"/>
                  </a:lnTo>
                  <a:lnTo>
                    <a:pt x="2072639" y="2037080"/>
                  </a:lnTo>
                  <a:lnTo>
                    <a:pt x="2528569" y="2037080"/>
                  </a:lnTo>
                  <a:lnTo>
                    <a:pt x="2984500" y="2037080"/>
                  </a:lnTo>
                  <a:lnTo>
                    <a:pt x="3604259" y="2037080"/>
                  </a:lnTo>
                  <a:lnTo>
                    <a:pt x="4060189" y="2037080"/>
                  </a:lnTo>
                  <a:lnTo>
                    <a:pt x="4514850" y="2037080"/>
                  </a:lnTo>
                  <a:lnTo>
                    <a:pt x="4571911" y="2035141"/>
                  </a:lnTo>
                  <a:lnTo>
                    <a:pt x="4628500" y="2029489"/>
                  </a:lnTo>
                  <a:lnTo>
                    <a:pt x="4684173" y="2020370"/>
                  </a:lnTo>
                  <a:lnTo>
                    <a:pt x="4738489" y="2008028"/>
                  </a:lnTo>
                  <a:lnTo>
                    <a:pt x="4791003" y="1992710"/>
                  </a:lnTo>
                  <a:lnTo>
                    <a:pt x="4841274" y="1974661"/>
                  </a:lnTo>
                  <a:lnTo>
                    <a:pt x="4888859" y="1954126"/>
                  </a:lnTo>
                  <a:lnTo>
                    <a:pt x="4933314" y="1931352"/>
                  </a:lnTo>
                  <a:lnTo>
                    <a:pt x="4974198" y="1906583"/>
                  </a:lnTo>
                  <a:lnTo>
                    <a:pt x="5011067" y="1880066"/>
                  </a:lnTo>
                  <a:lnTo>
                    <a:pt x="5043479" y="1852045"/>
                  </a:lnTo>
                  <a:lnTo>
                    <a:pt x="5070990" y="1822767"/>
                  </a:lnTo>
                  <a:lnTo>
                    <a:pt x="5109542" y="1761420"/>
                  </a:lnTo>
                  <a:lnTo>
                    <a:pt x="5123180" y="1697989"/>
                  </a:lnTo>
                  <a:lnTo>
                    <a:pt x="5123180" y="1443989"/>
                  </a:lnTo>
                  <a:lnTo>
                    <a:pt x="5123180" y="1191260"/>
                  </a:lnTo>
                  <a:lnTo>
                    <a:pt x="5123180" y="845820"/>
                  </a:lnTo>
                  <a:lnTo>
                    <a:pt x="5123180" y="591820"/>
                  </a:lnTo>
                  <a:lnTo>
                    <a:pt x="5123180" y="337820"/>
                  </a:lnTo>
                  <a:lnTo>
                    <a:pt x="5119696" y="306190"/>
                  </a:lnTo>
                  <a:lnTo>
                    <a:pt x="5093159" y="243921"/>
                  </a:lnTo>
                  <a:lnTo>
                    <a:pt x="5043479" y="184621"/>
                  </a:lnTo>
                  <a:lnTo>
                    <a:pt x="5011067" y="156703"/>
                  </a:lnTo>
                  <a:lnTo>
                    <a:pt x="4974198" y="130270"/>
                  </a:lnTo>
                  <a:lnTo>
                    <a:pt x="4933315" y="105568"/>
                  </a:lnTo>
                  <a:lnTo>
                    <a:pt x="4888859" y="82846"/>
                  </a:lnTo>
                  <a:lnTo>
                    <a:pt x="4841274" y="62351"/>
                  </a:lnTo>
                  <a:lnTo>
                    <a:pt x="4791003" y="44330"/>
                  </a:lnTo>
                  <a:lnTo>
                    <a:pt x="4738489" y="29031"/>
                  </a:lnTo>
                  <a:lnTo>
                    <a:pt x="4684173" y="16701"/>
                  </a:lnTo>
                  <a:lnTo>
                    <a:pt x="4628500" y="7587"/>
                  </a:lnTo>
                  <a:lnTo>
                    <a:pt x="4571911" y="1938"/>
                  </a:lnTo>
                  <a:lnTo>
                    <a:pt x="4514850" y="0"/>
                  </a:lnTo>
                  <a:lnTo>
                    <a:pt x="4060189" y="0"/>
                  </a:lnTo>
                  <a:lnTo>
                    <a:pt x="3604259" y="0"/>
                  </a:lnTo>
                  <a:lnTo>
                    <a:pt x="2984500" y="0"/>
                  </a:lnTo>
                  <a:lnTo>
                    <a:pt x="2528569" y="0"/>
                  </a:lnTo>
                  <a:lnTo>
                    <a:pt x="2072639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73700" y="1869440"/>
            <a:ext cx="3365500" cy="73783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54610" marR="45720" indent="613410">
              <a:lnSpc>
                <a:spcPct val="101699"/>
              </a:lnSpc>
              <a:spcBef>
                <a:spcPts val="50"/>
              </a:spcBef>
            </a:pPr>
            <a:r>
              <a:rPr sz="2400" spc="-5" dirty="0" err="1">
                <a:latin typeface="Times New Roman"/>
                <a:cs typeface="Times New Roman"/>
              </a:rPr>
              <a:t>Rápida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lang="pt-BR" sz="2400" spc="-5" dirty="0">
                <a:latin typeface="Times New Roman"/>
                <a:cs typeface="Times New Roman"/>
              </a:rPr>
              <a:t> </a:t>
            </a:r>
            <a:r>
              <a:rPr sz="2400" spc="-5" dirty="0" err="1">
                <a:latin typeface="Times New Roman"/>
                <a:cs typeface="Times New Roman"/>
              </a:rPr>
              <a:t>Controlada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hardware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8630" y="4005579"/>
            <a:ext cx="3807460" cy="1369060"/>
          </a:xfrm>
          <a:custGeom>
            <a:avLst/>
            <a:gdLst/>
            <a:ahLst/>
            <a:cxnLst/>
            <a:rect l="l" t="t" r="r" b="b"/>
            <a:pathLst>
              <a:path w="3807460" h="1369060">
                <a:moveTo>
                  <a:pt x="1903730" y="1369060"/>
                </a:moveTo>
                <a:lnTo>
                  <a:pt x="0" y="1369060"/>
                </a:lnTo>
                <a:lnTo>
                  <a:pt x="0" y="685800"/>
                </a:lnTo>
                <a:lnTo>
                  <a:pt x="3807460" y="685800"/>
                </a:lnTo>
                <a:lnTo>
                  <a:pt x="3807460" y="1369060"/>
                </a:lnTo>
                <a:lnTo>
                  <a:pt x="1903730" y="1369060"/>
                </a:lnTo>
                <a:close/>
              </a:path>
              <a:path w="3807460" h="1369060">
                <a:moveTo>
                  <a:pt x="1906270" y="685800"/>
                </a:moveTo>
                <a:lnTo>
                  <a:pt x="142240" y="685800"/>
                </a:lnTo>
                <a:lnTo>
                  <a:pt x="142240" y="0"/>
                </a:lnTo>
                <a:lnTo>
                  <a:pt x="3670300" y="0"/>
                </a:lnTo>
                <a:lnTo>
                  <a:pt x="3670300" y="685800"/>
                </a:lnTo>
                <a:lnTo>
                  <a:pt x="1906270" y="685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1309" y="4152900"/>
            <a:ext cx="4094479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Disco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Rígido</a:t>
            </a:r>
            <a:endParaRPr sz="2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520"/>
              </a:spcBef>
            </a:pPr>
            <a:r>
              <a:rPr sz="2400" spc="-5" dirty="0">
                <a:latin typeface="Verdana"/>
                <a:cs typeface="Verdana"/>
              </a:rPr>
              <a:t>Fita Magnética/Disco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Ótico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6769" y="3315970"/>
            <a:ext cx="3094990" cy="681990"/>
          </a:xfrm>
          <a:custGeom>
            <a:avLst/>
            <a:gdLst/>
            <a:ahLst/>
            <a:cxnLst/>
            <a:rect l="l" t="t" r="r" b="b"/>
            <a:pathLst>
              <a:path w="3094990" h="681989">
                <a:moveTo>
                  <a:pt x="1548130" y="681989"/>
                </a:moveTo>
                <a:lnTo>
                  <a:pt x="0" y="681989"/>
                </a:lnTo>
                <a:lnTo>
                  <a:pt x="0" y="0"/>
                </a:lnTo>
                <a:lnTo>
                  <a:pt x="3094990" y="0"/>
                </a:lnTo>
                <a:lnTo>
                  <a:pt x="3094990" y="681989"/>
                </a:lnTo>
                <a:lnTo>
                  <a:pt x="1548130" y="68198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1442" y="3462020"/>
            <a:ext cx="3086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RAM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3000" y="2628900"/>
            <a:ext cx="2513330" cy="685800"/>
          </a:xfrm>
          <a:custGeom>
            <a:avLst/>
            <a:gdLst/>
            <a:ahLst/>
            <a:cxnLst/>
            <a:rect l="l" t="t" r="r" b="b"/>
            <a:pathLst>
              <a:path w="2513329" h="685800">
                <a:moveTo>
                  <a:pt x="125603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513329" y="0"/>
                </a:lnTo>
                <a:lnTo>
                  <a:pt x="2513329" y="685800"/>
                </a:lnTo>
                <a:lnTo>
                  <a:pt x="1256030" y="6858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47672" y="2777490"/>
            <a:ext cx="2504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6130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latin typeface="Verdana"/>
                <a:cs typeface="Verdana"/>
              </a:rPr>
              <a:t>Cache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350" y="1938020"/>
            <a:ext cx="1943100" cy="684530"/>
          </a:xfrm>
          <a:custGeom>
            <a:avLst/>
            <a:gdLst/>
            <a:ahLst/>
            <a:cxnLst/>
            <a:rect l="l" t="t" r="r" b="b"/>
            <a:pathLst>
              <a:path w="1943100" h="684530">
                <a:moveTo>
                  <a:pt x="971550" y="684529"/>
                </a:moveTo>
                <a:lnTo>
                  <a:pt x="0" y="684529"/>
                </a:lnTo>
                <a:lnTo>
                  <a:pt x="0" y="0"/>
                </a:lnTo>
                <a:lnTo>
                  <a:pt x="1943100" y="0"/>
                </a:lnTo>
                <a:lnTo>
                  <a:pt x="1943100" y="684529"/>
                </a:lnTo>
                <a:lnTo>
                  <a:pt x="971550" y="68452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09369" y="2085340"/>
            <a:ext cx="2127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Registradores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05269" y="637292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t>9</a:t>
            </a:fld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2181</Words>
  <Application>Microsoft Office PowerPoint</Application>
  <PresentationFormat>Apresentação na tela (4:3)</PresentationFormat>
  <Paragraphs>420</Paragraphs>
  <Slides>66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66</vt:i4>
      </vt:variant>
    </vt:vector>
  </HeadingPairs>
  <TitlesOfParts>
    <vt:vector size="74" baseType="lpstr">
      <vt:lpstr>Arial</vt:lpstr>
      <vt:lpstr>Century Gothic</vt:lpstr>
      <vt:lpstr>Courier New</vt:lpstr>
      <vt:lpstr>Times New Roman</vt:lpstr>
      <vt:lpstr>Verdana</vt:lpstr>
      <vt:lpstr>Wingdings</vt:lpstr>
      <vt:lpstr>Wingdings 3</vt:lpstr>
      <vt:lpstr>Fatia</vt:lpstr>
      <vt:lpstr>Sistemas  Operacionais</vt:lpstr>
      <vt:lpstr>Aula de Hoje</vt:lpstr>
      <vt:lpstr>Componente básicos</vt:lpstr>
      <vt:lpstr>CPU (Central Processing Unit)</vt:lpstr>
      <vt:lpstr>CPU - registradores</vt:lpstr>
      <vt:lpstr>CPU – modos de execução</vt:lpstr>
      <vt:lpstr>CPU – modos de execução</vt:lpstr>
      <vt:lpstr>Memória</vt:lpstr>
      <vt:lpstr>Memória</vt:lpstr>
      <vt:lpstr>Memória</vt:lpstr>
      <vt:lpstr>Memória</vt:lpstr>
      <vt:lpstr>Memória</vt:lpstr>
      <vt:lpstr>Apresentação do PowerPoint</vt:lpstr>
      <vt:lpstr>Apresentação do PowerPoint</vt:lpstr>
      <vt:lpstr>Apresentação do PowerPoint</vt:lpstr>
      <vt:lpstr>Dispositivos de E/S</vt:lpstr>
      <vt:lpstr>Dispositivos de E/S</vt:lpstr>
      <vt:lpstr>Dispositivos de E/S</vt:lpstr>
      <vt:lpstr>Dispositivos de E/S</vt:lpstr>
      <vt:lpstr>Aula de Hoje</vt:lpstr>
      <vt:lpstr>BIOS</vt:lpstr>
      <vt:lpstr>Revisitando Sistemas de  Computação...</vt:lpstr>
      <vt:lpstr>Sistemas de Computação e SOs</vt:lpstr>
      <vt:lpstr>Aula de Hoje</vt:lpstr>
      <vt:lpstr>Arquitetura do Sistema</vt:lpstr>
      <vt:lpstr>Arquitetura do Sistema</vt:lpstr>
      <vt:lpstr>Arquitetura do Sistema</vt:lpstr>
      <vt:lpstr>Arquitetura do Sistema</vt:lpstr>
      <vt:lpstr>Aula de Hoje</vt:lpstr>
      <vt:lpstr>Conceitos Básicos Processos</vt:lpstr>
      <vt:lpstr>Conceitos Básicos</vt:lpstr>
      <vt:lpstr>Conceitos Básicos</vt:lpstr>
      <vt:lpstr>Conceitos Básicos  Processos</vt:lpstr>
      <vt:lpstr>Conceitos Básicos  Processos</vt:lpstr>
      <vt:lpstr>Aula de Hoje </vt:lpstr>
      <vt:lpstr>Conceitos Básicos</vt:lpstr>
      <vt:lpstr>Conceitos Básicos</vt:lpstr>
      <vt:lpstr>Conceitos Básicos</vt:lpstr>
      <vt:lpstr>Apresentação do PowerPoint</vt:lpstr>
      <vt:lpstr>Apresentação do PowerPoint</vt:lpstr>
      <vt:lpstr>Conceitos Básicos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Conceitos Básicos</vt:lpstr>
      <vt:lpstr>Conceitos Básicos</vt:lpstr>
      <vt:lpstr>Conceitos Básicos</vt:lpstr>
      <vt:lpstr>Interface das Chamadas de  Sistema (Wrappers)</vt:lpstr>
      <vt:lpstr>API – System Call – OS Relationship</vt:lpstr>
      <vt:lpstr>Portabilidade Usando Wrappers</vt:lpstr>
      <vt:lpstr>Invocação através da Libc</vt:lpstr>
      <vt:lpstr>Estrutura dos Sistemas  Operacionais – Cliente/Servidor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 Operacionais</dc:title>
  <dc:creator>ruima</dc:creator>
  <cp:lastModifiedBy>ruima</cp:lastModifiedBy>
  <cp:revision>5</cp:revision>
  <dcterms:created xsi:type="dcterms:W3CDTF">2021-01-07T18:33:19Z</dcterms:created>
  <dcterms:modified xsi:type="dcterms:W3CDTF">2021-01-07T22:50:52Z</dcterms:modified>
</cp:coreProperties>
</file>