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5"/>
    <p:restoredTop sz="94211"/>
  </p:normalViewPr>
  <p:slideViewPr>
    <p:cSldViewPr snapToGrid="0">
      <p:cViewPr>
        <p:scale>
          <a:sx n="101" d="100"/>
          <a:sy n="101" d="100"/>
        </p:scale>
        <p:origin x="-528"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6/12/25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6/12/25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0.png"/><Relationship Id="rId2" Type="http://schemas.openxmlformats.org/officeDocument/2006/relationships/image" Target="../media/image1630.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3" Type="http://schemas.openxmlformats.org/officeDocument/2006/relationships/image" Target="../media/image1670.png"/><Relationship Id="rId2" Type="http://schemas.openxmlformats.org/officeDocument/2006/relationships/image" Target="../media/image1660.png"/><Relationship Id="rId1" Type="http://schemas.openxmlformats.org/officeDocument/2006/relationships/slideLayout" Target="../slideLayouts/slideLayout7.xml"/><Relationship Id="rId4" Type="http://schemas.openxmlformats.org/officeDocument/2006/relationships/image" Target="../media/image172.png"/></Relationships>
</file>

<file path=ppt/slides/_rels/slide27.xml.rels><?xml version="1.0" encoding="UTF-8" standalone="yes"?>
<Relationships xmlns="http://schemas.openxmlformats.org/package/2006/relationships"><Relationship Id="rId3" Type="http://schemas.openxmlformats.org/officeDocument/2006/relationships/image" Target="../media/image1700.png"/><Relationship Id="rId2" Type="http://schemas.openxmlformats.org/officeDocument/2006/relationships/image" Target="../media/image1690.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8.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5111</TotalTime>
  <Words>3605</Words>
  <Application>Microsoft Macintosh PowerPoint</Application>
  <PresentationFormat>Custom</PresentationFormat>
  <Paragraphs>865</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180</cp:revision>
  <dcterms:created xsi:type="dcterms:W3CDTF">2025-05-31T15:31:52Z</dcterms:created>
  <dcterms:modified xsi:type="dcterms:W3CDTF">2025-06-12T13:22:32Z</dcterms:modified>
</cp:coreProperties>
</file>