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
  </p:notesMasterIdLst>
  <p:sldIdLst>
    <p:sldId id="257" r:id="rId2"/>
    <p:sldId id="258" r:id="rId3"/>
    <p:sldId id="259" r:id="rId4"/>
    <p:sldId id="260" r:id="rId5"/>
    <p:sldId id="261" r:id="rId6"/>
  </p:sldIdLst>
  <p:sldSz cx="10080625" cy="5670550"/>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60" autoAdjust="0"/>
  </p:normalViewPr>
  <p:slideViewPr>
    <p:cSldViewPr>
      <p:cViewPr>
        <p:scale>
          <a:sx n="150" d="100"/>
          <a:sy n="150" d="100"/>
        </p:scale>
        <p:origin x="-96" y="-75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AA51CFA4-3B9B-49D0-864E-E77C9A7A4A0D}"/>
              </a:ext>
            </a:extLst>
          </p:cNvPr>
          <p:cNvSpPr>
            <a:spLocks noChangeArrowheads="1"/>
          </p:cNvSpPr>
          <p:nvPr/>
        </p:nvSpPr>
        <p:spPr bwMode="auto">
          <a:xfrm>
            <a:off x="0" y="0"/>
            <a:ext cx="6858000" cy="9144000"/>
          </a:xfrm>
          <a:prstGeom prst="roundRect">
            <a:avLst>
              <a:gd name="adj" fmla="val 23"/>
            </a:avLst>
          </a:prstGeom>
          <a:solidFill>
            <a:srgbClr val="FFFFFF"/>
          </a:solidFill>
          <a:ln w="9360" cap="flat">
            <a:noFill/>
            <a:miter lim="800000"/>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0" name="AutoShape 2">
            <a:extLst>
              <a:ext uri="{FF2B5EF4-FFF2-40B4-BE49-F238E27FC236}">
                <a16:creationId xmlns:a16="http://schemas.microsoft.com/office/drawing/2014/main" id="{6CF58F45-EAF1-4B19-8602-31FE44E90E73}"/>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1" name="AutoShape 3">
            <a:extLst>
              <a:ext uri="{FF2B5EF4-FFF2-40B4-BE49-F238E27FC236}">
                <a16:creationId xmlns:a16="http://schemas.microsoft.com/office/drawing/2014/main" id="{04AD0255-D1A4-46D0-AEA4-618A60A94568}"/>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2" name="AutoShape 4">
            <a:extLst>
              <a:ext uri="{FF2B5EF4-FFF2-40B4-BE49-F238E27FC236}">
                <a16:creationId xmlns:a16="http://schemas.microsoft.com/office/drawing/2014/main" id="{1A95BD8B-58D3-4156-B6AF-D6C7AC65322B}"/>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3" name="AutoShape 5">
            <a:extLst>
              <a:ext uri="{FF2B5EF4-FFF2-40B4-BE49-F238E27FC236}">
                <a16:creationId xmlns:a16="http://schemas.microsoft.com/office/drawing/2014/main" id="{AD6DB9D0-F11C-41DA-AF6A-1778D087B258}"/>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4" name="AutoShape 6">
            <a:extLst>
              <a:ext uri="{FF2B5EF4-FFF2-40B4-BE49-F238E27FC236}">
                <a16:creationId xmlns:a16="http://schemas.microsoft.com/office/drawing/2014/main" id="{EFAB46CD-5070-43FD-A184-EAA2BC427CDD}"/>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5" name="AutoShape 7">
            <a:extLst>
              <a:ext uri="{FF2B5EF4-FFF2-40B4-BE49-F238E27FC236}">
                <a16:creationId xmlns:a16="http://schemas.microsoft.com/office/drawing/2014/main" id="{31A9D50F-3B5C-4201-BC3C-537703F88C07}"/>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6" name="AutoShape 8">
            <a:extLst>
              <a:ext uri="{FF2B5EF4-FFF2-40B4-BE49-F238E27FC236}">
                <a16:creationId xmlns:a16="http://schemas.microsoft.com/office/drawing/2014/main" id="{64814D0E-1F1B-4056-B9AD-367FD2B0BE58}"/>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7" name="AutoShape 9">
            <a:extLst>
              <a:ext uri="{FF2B5EF4-FFF2-40B4-BE49-F238E27FC236}">
                <a16:creationId xmlns:a16="http://schemas.microsoft.com/office/drawing/2014/main" id="{82D69A6E-F4D4-4C8B-A198-7E93B2176E79}"/>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8" name="AutoShape 10">
            <a:extLst>
              <a:ext uri="{FF2B5EF4-FFF2-40B4-BE49-F238E27FC236}">
                <a16:creationId xmlns:a16="http://schemas.microsoft.com/office/drawing/2014/main" id="{5473828A-FA5B-4912-ACFC-F3465B74BAF2}"/>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59" name="AutoShape 11">
            <a:extLst>
              <a:ext uri="{FF2B5EF4-FFF2-40B4-BE49-F238E27FC236}">
                <a16:creationId xmlns:a16="http://schemas.microsoft.com/office/drawing/2014/main" id="{AE73C281-1A3A-4A57-9BB0-74251E2DD922}"/>
              </a:ext>
            </a:extLst>
          </p:cNvPr>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pt-PT">
              <a:latin typeface="Arial" charset="0"/>
              <a:ea typeface="ＭＳ Ｐゴシック" pitchFamily="16" charset="-128"/>
            </a:endParaRPr>
          </a:p>
        </p:txBody>
      </p:sp>
      <p:sp>
        <p:nvSpPr>
          <p:cNvPr id="2060" name="Rectangle 12">
            <a:extLst>
              <a:ext uri="{FF2B5EF4-FFF2-40B4-BE49-F238E27FC236}">
                <a16:creationId xmlns:a16="http://schemas.microsoft.com/office/drawing/2014/main" id="{4AAF2610-911F-4493-A19A-33901CEDDFAA}"/>
              </a:ext>
            </a:extLst>
          </p:cNvPr>
          <p:cNvSpPr>
            <a:spLocks noGrp="1" noChangeArrowheads="1"/>
          </p:cNvSpPr>
          <p:nvPr>
            <p:ph type="hdr"/>
          </p:nvPr>
        </p:nvSpPr>
        <p:spPr bwMode="auto">
          <a:xfrm>
            <a:off x="0" y="0"/>
            <a:ext cx="2954338" cy="439738"/>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1200">
                <a:solidFill>
                  <a:srgbClr val="000000"/>
                </a:solidFill>
                <a:latin typeface="Arial" charset="0"/>
                <a:ea typeface="ＭＳ Ｐゴシック" pitchFamily="16" charset="-128"/>
              </a:defRPr>
            </a:lvl1pPr>
          </a:lstStyle>
          <a:p>
            <a:pPr>
              <a:defRPr/>
            </a:pPr>
            <a:endParaRPr lang="it-IT"/>
          </a:p>
        </p:txBody>
      </p:sp>
      <p:sp>
        <p:nvSpPr>
          <p:cNvPr id="2061" name="Rectangle 13">
            <a:extLst>
              <a:ext uri="{FF2B5EF4-FFF2-40B4-BE49-F238E27FC236}">
                <a16:creationId xmlns:a16="http://schemas.microsoft.com/office/drawing/2014/main" id="{79C3EADB-0B5C-4BF1-B779-EE13EA41C4A9}"/>
              </a:ext>
            </a:extLst>
          </p:cNvPr>
          <p:cNvSpPr>
            <a:spLocks noGrp="1" noChangeArrowheads="1"/>
          </p:cNvSpPr>
          <p:nvPr>
            <p:ph type="dt"/>
          </p:nvPr>
        </p:nvSpPr>
        <p:spPr bwMode="auto">
          <a:xfrm>
            <a:off x="3886200" y="0"/>
            <a:ext cx="2954338" cy="439738"/>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1200">
                <a:solidFill>
                  <a:srgbClr val="000000"/>
                </a:solidFill>
                <a:latin typeface="Arial" charset="0"/>
                <a:ea typeface="ＭＳ Ｐゴシック" pitchFamily="16" charset="-128"/>
              </a:defRPr>
            </a:lvl1pPr>
          </a:lstStyle>
          <a:p>
            <a:pPr>
              <a:defRPr/>
            </a:pPr>
            <a:endParaRPr lang="it-IT"/>
          </a:p>
        </p:txBody>
      </p:sp>
      <p:sp>
        <p:nvSpPr>
          <p:cNvPr id="7183" name="Rectangle 14">
            <a:extLst>
              <a:ext uri="{FF2B5EF4-FFF2-40B4-BE49-F238E27FC236}">
                <a16:creationId xmlns:a16="http://schemas.microsoft.com/office/drawing/2014/main" id="{B4FBE120-9955-4816-ABCB-7B4DEEE0067D}"/>
              </a:ext>
            </a:extLst>
          </p:cNvPr>
          <p:cNvSpPr>
            <a:spLocks noGrp="1" noRot="1" noChangeAspect="1" noChangeArrowheads="1"/>
          </p:cNvSpPr>
          <p:nvPr>
            <p:ph type="sldImg"/>
          </p:nvPr>
        </p:nvSpPr>
        <p:spPr bwMode="auto">
          <a:xfrm>
            <a:off x="1144588" y="685800"/>
            <a:ext cx="4551362" cy="3411538"/>
          </a:xfrm>
          <a:prstGeom prst="rect">
            <a:avLst/>
          </a:prstGeom>
          <a:solidFill>
            <a:srgbClr val="FFFFFF"/>
          </a:solidFill>
          <a:ln w="9360" cap="sq">
            <a:solidFill>
              <a:srgbClr val="000000"/>
            </a:solidFill>
            <a:miter lim="800000"/>
            <a:headEnd/>
            <a:tailEnd/>
          </a:ln>
        </p:spPr>
      </p:sp>
      <p:sp>
        <p:nvSpPr>
          <p:cNvPr id="2" name="Rectangle 15">
            <a:extLst>
              <a:ext uri="{FF2B5EF4-FFF2-40B4-BE49-F238E27FC236}">
                <a16:creationId xmlns:a16="http://schemas.microsoft.com/office/drawing/2014/main" id="{6E152257-1815-40D7-A7BE-6FD8811A801B}"/>
              </a:ext>
            </a:extLst>
          </p:cNvPr>
          <p:cNvSpPr>
            <a:spLocks noGrp="1" noChangeArrowheads="1"/>
          </p:cNvSpPr>
          <p:nvPr>
            <p:ph type="body"/>
          </p:nvPr>
        </p:nvSpPr>
        <p:spPr bwMode="auto">
          <a:xfrm>
            <a:off x="914400" y="4343400"/>
            <a:ext cx="5011738" cy="4097338"/>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pt-PT" noProof="0"/>
          </a:p>
        </p:txBody>
      </p:sp>
      <p:sp>
        <p:nvSpPr>
          <p:cNvPr id="2064" name="Rectangle 16">
            <a:extLst>
              <a:ext uri="{FF2B5EF4-FFF2-40B4-BE49-F238E27FC236}">
                <a16:creationId xmlns:a16="http://schemas.microsoft.com/office/drawing/2014/main" id="{6216E957-8BCE-4D5B-ACB9-F2B19E3F52D8}"/>
              </a:ext>
            </a:extLst>
          </p:cNvPr>
          <p:cNvSpPr>
            <a:spLocks noGrp="1" noChangeArrowheads="1"/>
          </p:cNvSpPr>
          <p:nvPr>
            <p:ph type="ftr"/>
          </p:nvPr>
        </p:nvSpPr>
        <p:spPr bwMode="auto">
          <a:xfrm>
            <a:off x="0" y="8686800"/>
            <a:ext cx="2954338" cy="439738"/>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1200">
                <a:solidFill>
                  <a:srgbClr val="000000"/>
                </a:solidFill>
                <a:latin typeface="Arial" charset="0"/>
                <a:ea typeface="ＭＳ Ｐゴシック" pitchFamily="16" charset="-128"/>
              </a:defRPr>
            </a:lvl1pPr>
          </a:lstStyle>
          <a:p>
            <a:pPr>
              <a:defRPr/>
            </a:pPr>
            <a:endParaRPr lang="it-IT"/>
          </a:p>
        </p:txBody>
      </p:sp>
      <p:sp>
        <p:nvSpPr>
          <p:cNvPr id="2065" name="Rectangle 17">
            <a:extLst>
              <a:ext uri="{FF2B5EF4-FFF2-40B4-BE49-F238E27FC236}">
                <a16:creationId xmlns:a16="http://schemas.microsoft.com/office/drawing/2014/main" id="{EBB7720A-0F54-4BFD-8638-B6CE9CA9B6A0}"/>
              </a:ext>
            </a:extLst>
          </p:cNvPr>
          <p:cNvSpPr>
            <a:spLocks noGrp="1" noChangeArrowheads="1"/>
          </p:cNvSpPr>
          <p:nvPr>
            <p:ph type="sldNum"/>
          </p:nvPr>
        </p:nvSpPr>
        <p:spPr bwMode="auto">
          <a:xfrm>
            <a:off x="3886200" y="8686800"/>
            <a:ext cx="2954338" cy="439738"/>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1200">
                <a:solidFill>
                  <a:srgbClr val="000000"/>
                </a:solidFill>
              </a:defRPr>
            </a:lvl1pPr>
          </a:lstStyle>
          <a:p>
            <a:fld id="{13425583-A753-4E87-858C-A1C704641FE5}" type="slidenum">
              <a:rPr lang="it-IT" altLang="pt-PT"/>
              <a:pPr/>
              <a:t>‹#›</a:t>
            </a:fld>
            <a:endParaRPr lang="it-IT" altLang="pt-P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7">
            <a:extLst>
              <a:ext uri="{FF2B5EF4-FFF2-40B4-BE49-F238E27FC236}">
                <a16:creationId xmlns:a16="http://schemas.microsoft.com/office/drawing/2014/main" id="{B02D3859-1C6F-4F57-9B8C-3DBFCA65A10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1pPr>
            <a:lvl2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2pPr>
            <a:lvl3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3pPr>
            <a:lvl4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4pPr>
            <a:lvl5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9pPr>
          </a:lstStyle>
          <a:p>
            <a:fld id="{D596F0B8-591E-43D7-ADFB-A840D455160D}" type="slidenum">
              <a:rPr lang="it-IT" altLang="pt-PT" sz="1200">
                <a:solidFill>
                  <a:srgbClr val="000000"/>
                </a:solidFill>
              </a:rPr>
              <a:pPr/>
              <a:t>1</a:t>
            </a:fld>
            <a:endParaRPr lang="it-IT" altLang="pt-PT" sz="1200">
              <a:solidFill>
                <a:srgbClr val="000000"/>
              </a:solidFill>
            </a:endParaRPr>
          </a:p>
        </p:txBody>
      </p:sp>
      <p:sp>
        <p:nvSpPr>
          <p:cNvPr id="8195" name="Rectangle 1">
            <a:extLst>
              <a:ext uri="{FF2B5EF4-FFF2-40B4-BE49-F238E27FC236}">
                <a16:creationId xmlns:a16="http://schemas.microsoft.com/office/drawing/2014/main" id="{C476E161-67E2-4839-BF8F-3CCE4D8B49DC}"/>
              </a:ext>
            </a:extLst>
          </p:cNvPr>
          <p:cNvSpPr>
            <a:spLocks noGrp="1" noRot="1" noChangeAspect="1" noChangeArrowheads="1" noTextEdit="1"/>
          </p:cNvSpPr>
          <p:nvPr>
            <p:ph type="sldImg"/>
          </p:nvPr>
        </p:nvSpPr>
        <p:spPr>
          <a:xfrm>
            <a:off x="382588" y="685800"/>
            <a:ext cx="6092825" cy="3429000"/>
          </a:xfrm>
          <a:ln/>
        </p:spPr>
      </p:sp>
      <p:sp>
        <p:nvSpPr>
          <p:cNvPr id="8196" name="Text Box 2">
            <a:extLst>
              <a:ext uri="{FF2B5EF4-FFF2-40B4-BE49-F238E27FC236}">
                <a16:creationId xmlns:a16="http://schemas.microsoft.com/office/drawing/2014/main" id="{2AD24DB3-3F3D-43A9-8279-144E24254D0F}"/>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PT" altLang="pt-P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7">
            <a:extLst>
              <a:ext uri="{FF2B5EF4-FFF2-40B4-BE49-F238E27FC236}">
                <a16:creationId xmlns:a16="http://schemas.microsoft.com/office/drawing/2014/main" id="{9EE46B5D-9194-4AF2-B1FC-92E30668BF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1pPr>
            <a:lvl2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2pPr>
            <a:lvl3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3pPr>
            <a:lvl4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4pPr>
            <a:lvl5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9pPr>
          </a:lstStyle>
          <a:p>
            <a:fld id="{E643FC8F-ACCB-45D8-83A2-A3EC5BEE7358}" type="slidenum">
              <a:rPr lang="it-IT" altLang="pt-PT" sz="1200">
                <a:solidFill>
                  <a:srgbClr val="000000"/>
                </a:solidFill>
              </a:rPr>
              <a:pPr/>
              <a:t>2</a:t>
            </a:fld>
            <a:endParaRPr lang="it-IT" altLang="pt-PT" sz="1200">
              <a:solidFill>
                <a:srgbClr val="000000"/>
              </a:solidFill>
            </a:endParaRPr>
          </a:p>
        </p:txBody>
      </p:sp>
      <p:sp>
        <p:nvSpPr>
          <p:cNvPr id="9219" name="Rectangle 1">
            <a:extLst>
              <a:ext uri="{FF2B5EF4-FFF2-40B4-BE49-F238E27FC236}">
                <a16:creationId xmlns:a16="http://schemas.microsoft.com/office/drawing/2014/main" id="{EDAD42D8-DB65-46E7-8F68-4C529A9A1EF0}"/>
              </a:ext>
            </a:extLst>
          </p:cNvPr>
          <p:cNvSpPr>
            <a:spLocks noGrp="1" noRot="1" noChangeAspect="1" noChangeArrowheads="1" noTextEdit="1"/>
          </p:cNvSpPr>
          <p:nvPr>
            <p:ph type="sldImg"/>
          </p:nvPr>
        </p:nvSpPr>
        <p:spPr>
          <a:xfrm>
            <a:off x="382588" y="685800"/>
            <a:ext cx="6092825" cy="3429000"/>
          </a:xfrm>
          <a:ln/>
        </p:spPr>
      </p:sp>
      <p:sp>
        <p:nvSpPr>
          <p:cNvPr id="9220" name="Text Box 2">
            <a:extLst>
              <a:ext uri="{FF2B5EF4-FFF2-40B4-BE49-F238E27FC236}">
                <a16:creationId xmlns:a16="http://schemas.microsoft.com/office/drawing/2014/main" id="{12C040E8-1BCA-4FF2-B3B0-417054133EFC}"/>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PT" alt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7">
            <a:extLst>
              <a:ext uri="{FF2B5EF4-FFF2-40B4-BE49-F238E27FC236}">
                <a16:creationId xmlns:a16="http://schemas.microsoft.com/office/drawing/2014/main" id="{E5C1E1E6-009F-4571-B3BA-280B1BE2C00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1pPr>
            <a:lvl2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2pPr>
            <a:lvl3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3pPr>
            <a:lvl4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4pPr>
            <a:lvl5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9pPr>
          </a:lstStyle>
          <a:p>
            <a:fld id="{6B20910F-982A-45FA-B1F0-B78347DCE7E7}" type="slidenum">
              <a:rPr lang="it-IT" altLang="pt-PT" sz="1200">
                <a:solidFill>
                  <a:srgbClr val="000000"/>
                </a:solidFill>
              </a:rPr>
              <a:pPr/>
              <a:t>3</a:t>
            </a:fld>
            <a:endParaRPr lang="it-IT" altLang="pt-PT" sz="1200">
              <a:solidFill>
                <a:srgbClr val="000000"/>
              </a:solidFill>
            </a:endParaRPr>
          </a:p>
        </p:txBody>
      </p:sp>
      <p:sp>
        <p:nvSpPr>
          <p:cNvPr id="10243" name="Rectangle 1">
            <a:extLst>
              <a:ext uri="{FF2B5EF4-FFF2-40B4-BE49-F238E27FC236}">
                <a16:creationId xmlns:a16="http://schemas.microsoft.com/office/drawing/2014/main" id="{5745B6B0-789B-4CEF-BCB4-5780D903B697}"/>
              </a:ext>
            </a:extLst>
          </p:cNvPr>
          <p:cNvSpPr>
            <a:spLocks noGrp="1" noRot="1" noChangeAspect="1" noChangeArrowheads="1" noTextEdit="1"/>
          </p:cNvSpPr>
          <p:nvPr>
            <p:ph type="sldImg"/>
          </p:nvPr>
        </p:nvSpPr>
        <p:spPr>
          <a:xfrm>
            <a:off x="382588" y="685800"/>
            <a:ext cx="6092825" cy="3429000"/>
          </a:xfrm>
          <a:ln/>
        </p:spPr>
      </p:sp>
      <p:sp>
        <p:nvSpPr>
          <p:cNvPr id="10244" name="Text Box 2">
            <a:extLst>
              <a:ext uri="{FF2B5EF4-FFF2-40B4-BE49-F238E27FC236}">
                <a16:creationId xmlns:a16="http://schemas.microsoft.com/office/drawing/2014/main" id="{F8E7839E-2D20-4F7B-9DE4-43DB5072F71B}"/>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PT" alt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7">
            <a:extLst>
              <a:ext uri="{FF2B5EF4-FFF2-40B4-BE49-F238E27FC236}">
                <a16:creationId xmlns:a16="http://schemas.microsoft.com/office/drawing/2014/main" id="{E8B0052C-C30E-40CF-A7AF-4F22F94DCE5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1pPr>
            <a:lvl2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2pPr>
            <a:lvl3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3pPr>
            <a:lvl4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4pPr>
            <a:lvl5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9pPr>
          </a:lstStyle>
          <a:p>
            <a:fld id="{11C3806D-CC6D-478A-BE15-13150CD1473F}" type="slidenum">
              <a:rPr lang="it-IT" altLang="pt-PT" sz="1200">
                <a:solidFill>
                  <a:srgbClr val="000000"/>
                </a:solidFill>
              </a:rPr>
              <a:pPr/>
              <a:t>4</a:t>
            </a:fld>
            <a:endParaRPr lang="it-IT" altLang="pt-PT" sz="1200">
              <a:solidFill>
                <a:srgbClr val="000000"/>
              </a:solidFill>
            </a:endParaRPr>
          </a:p>
        </p:txBody>
      </p:sp>
      <p:sp>
        <p:nvSpPr>
          <p:cNvPr id="11267" name="Rectangle 1">
            <a:extLst>
              <a:ext uri="{FF2B5EF4-FFF2-40B4-BE49-F238E27FC236}">
                <a16:creationId xmlns:a16="http://schemas.microsoft.com/office/drawing/2014/main" id="{37488210-A03E-4553-AFB1-2F0C889BD908}"/>
              </a:ext>
            </a:extLst>
          </p:cNvPr>
          <p:cNvSpPr>
            <a:spLocks noGrp="1" noRot="1" noChangeAspect="1" noChangeArrowheads="1" noTextEdit="1"/>
          </p:cNvSpPr>
          <p:nvPr>
            <p:ph type="sldImg"/>
          </p:nvPr>
        </p:nvSpPr>
        <p:spPr>
          <a:xfrm>
            <a:off x="382588" y="685800"/>
            <a:ext cx="6092825" cy="3429000"/>
          </a:xfrm>
          <a:ln/>
        </p:spPr>
      </p:sp>
      <p:sp>
        <p:nvSpPr>
          <p:cNvPr id="11268" name="Text Box 2">
            <a:extLst>
              <a:ext uri="{FF2B5EF4-FFF2-40B4-BE49-F238E27FC236}">
                <a16:creationId xmlns:a16="http://schemas.microsoft.com/office/drawing/2014/main" id="{96B746B9-526B-48DB-A1FC-3CF1F4767877}"/>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PT" altLang="pt-PT"/>
          </a:p>
        </p:txBody>
      </p:sp>
      <p:sp>
        <p:nvSpPr>
          <p:cNvPr id="11269" name="Marcador de Posição de Notas 4">
            <a:extLst>
              <a:ext uri="{FF2B5EF4-FFF2-40B4-BE49-F238E27FC236}">
                <a16:creationId xmlns:a16="http://schemas.microsoft.com/office/drawing/2014/main" id="{C7E77222-F2D7-477D-81F8-E4C8DB908B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PT" altLang="pt-PT">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7">
            <a:extLst>
              <a:ext uri="{FF2B5EF4-FFF2-40B4-BE49-F238E27FC236}">
                <a16:creationId xmlns:a16="http://schemas.microsoft.com/office/drawing/2014/main" id="{3D9FD55D-61AE-4DD3-811B-F81BE5E44FB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1pPr>
            <a:lvl2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2pPr>
            <a:lvl3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3pPr>
            <a:lvl4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4pPr>
            <a:lvl5pPr>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sz="2400">
                <a:solidFill>
                  <a:schemeClr val="bg1"/>
                </a:solidFill>
                <a:latin typeface="Arial" panose="020B0604020202020204" pitchFamily="34" charset="0"/>
                <a:ea typeface="ＭＳ Ｐゴシック" panose="020B0600070205080204" pitchFamily="34" charset="-128"/>
              </a:defRPr>
            </a:lvl9pPr>
          </a:lstStyle>
          <a:p>
            <a:fld id="{ED27BD92-EB06-4200-A8B0-97B7F6EB5D45}" type="slidenum">
              <a:rPr lang="it-IT" altLang="pt-PT" sz="1200">
                <a:solidFill>
                  <a:srgbClr val="000000"/>
                </a:solidFill>
              </a:rPr>
              <a:pPr/>
              <a:t>5</a:t>
            </a:fld>
            <a:endParaRPr lang="it-IT" altLang="pt-PT" sz="1200">
              <a:solidFill>
                <a:srgbClr val="000000"/>
              </a:solidFill>
            </a:endParaRPr>
          </a:p>
        </p:txBody>
      </p:sp>
      <p:sp>
        <p:nvSpPr>
          <p:cNvPr id="12291" name="Rectangle 1">
            <a:extLst>
              <a:ext uri="{FF2B5EF4-FFF2-40B4-BE49-F238E27FC236}">
                <a16:creationId xmlns:a16="http://schemas.microsoft.com/office/drawing/2014/main" id="{B771E29A-883C-48EF-A3D9-0DF5B7A74A7D}"/>
              </a:ext>
            </a:extLst>
          </p:cNvPr>
          <p:cNvSpPr>
            <a:spLocks noGrp="1" noRot="1" noChangeAspect="1" noChangeArrowheads="1" noTextEdit="1"/>
          </p:cNvSpPr>
          <p:nvPr>
            <p:ph type="sldImg"/>
          </p:nvPr>
        </p:nvSpPr>
        <p:spPr>
          <a:xfrm>
            <a:off x="382588" y="685800"/>
            <a:ext cx="6092825" cy="3429000"/>
          </a:xfrm>
          <a:ln/>
        </p:spPr>
      </p:sp>
      <p:sp>
        <p:nvSpPr>
          <p:cNvPr id="12292" name="Text Box 2">
            <a:extLst>
              <a:ext uri="{FF2B5EF4-FFF2-40B4-BE49-F238E27FC236}">
                <a16:creationId xmlns:a16="http://schemas.microsoft.com/office/drawing/2014/main" id="{857B7CCA-82EE-479E-BFA6-EBC788B7FF1A}"/>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PT" alt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5650" y="1762125"/>
            <a:ext cx="8569325" cy="1214438"/>
          </a:xfrm>
        </p:spPr>
        <p:txBody>
          <a:bodyPr/>
          <a:lstStyle/>
          <a:p>
            <a:r>
              <a:rPr lang="pt-PT"/>
              <a:t>Clique para editar o estilo</a:t>
            </a:r>
          </a:p>
        </p:txBody>
      </p:sp>
      <p:sp>
        <p:nvSpPr>
          <p:cNvPr id="3" name="Subtítulo 2"/>
          <p:cNvSpPr>
            <a:spLocks noGrp="1"/>
          </p:cNvSpPr>
          <p:nvPr>
            <p:ph type="subTitle" idx="1"/>
          </p:nvPr>
        </p:nvSpPr>
        <p:spPr>
          <a:xfrm>
            <a:off x="1512888" y="3213100"/>
            <a:ext cx="7056437" cy="14493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a:t>Faça clique para editar o estilo</a:t>
            </a:r>
          </a:p>
        </p:txBody>
      </p:sp>
      <p:sp>
        <p:nvSpPr>
          <p:cNvPr id="4" name="Rectangle 3">
            <a:extLst>
              <a:ext uri="{FF2B5EF4-FFF2-40B4-BE49-F238E27FC236}">
                <a16:creationId xmlns:a16="http://schemas.microsoft.com/office/drawing/2014/main" id="{8049C23D-67B5-49DE-B1FA-2B541AA7A2A0}"/>
              </a:ext>
            </a:extLst>
          </p:cNvPr>
          <p:cNvSpPr>
            <a:spLocks noGrp="1" noChangeArrowheads="1"/>
          </p:cNvSpPr>
          <p:nvPr>
            <p:ph type="dt" idx="10"/>
          </p:nvPr>
        </p:nvSpPr>
        <p:spPr>
          <a:ln/>
        </p:spPr>
        <p:txBody>
          <a:bodyPr/>
          <a:lstStyle>
            <a:lvl1pPr>
              <a:defRPr/>
            </a:lvl1pPr>
          </a:lstStyle>
          <a:p>
            <a:pPr>
              <a:defRPr/>
            </a:pPr>
            <a:endParaRPr lang="it-IT"/>
          </a:p>
        </p:txBody>
      </p:sp>
      <p:sp>
        <p:nvSpPr>
          <p:cNvPr id="5" name="Rectangle 4">
            <a:extLst>
              <a:ext uri="{FF2B5EF4-FFF2-40B4-BE49-F238E27FC236}">
                <a16:creationId xmlns:a16="http://schemas.microsoft.com/office/drawing/2014/main" id="{854A48D0-3CAC-4E62-B202-3C6BAED5B8AC}"/>
              </a:ext>
            </a:extLst>
          </p:cNvPr>
          <p:cNvSpPr>
            <a:spLocks noGrp="1" noChangeArrowheads="1"/>
          </p:cNvSpPr>
          <p:nvPr>
            <p:ph type="ftr" idx="11"/>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98A4FB1F-3DF9-4C4E-9976-150E008ACE02}"/>
              </a:ext>
            </a:extLst>
          </p:cNvPr>
          <p:cNvSpPr>
            <a:spLocks noGrp="1" noChangeArrowheads="1"/>
          </p:cNvSpPr>
          <p:nvPr>
            <p:ph type="sldNum" idx="12"/>
          </p:nvPr>
        </p:nvSpPr>
        <p:spPr>
          <a:ln/>
        </p:spPr>
        <p:txBody>
          <a:bodyPr/>
          <a:lstStyle>
            <a:lvl1pPr>
              <a:defRPr/>
            </a:lvl1pPr>
          </a:lstStyle>
          <a:p>
            <a:fld id="{E5842DDF-7BC2-44DE-9B98-362F5E313D66}" type="slidenum">
              <a:rPr lang="it-IT" altLang="pt-PT"/>
              <a:pPr/>
              <a:t>‹#›</a:t>
            </a:fld>
            <a:endParaRPr lang="it-IT" altLang="pt-PT"/>
          </a:p>
        </p:txBody>
      </p:sp>
    </p:spTree>
    <p:extLst>
      <p:ext uri="{BB962C8B-B14F-4D97-AF65-F5344CB8AC3E}">
        <p14:creationId xmlns:p14="http://schemas.microsoft.com/office/powerpoint/2010/main" val="95684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3">
            <a:extLst>
              <a:ext uri="{FF2B5EF4-FFF2-40B4-BE49-F238E27FC236}">
                <a16:creationId xmlns:a16="http://schemas.microsoft.com/office/drawing/2014/main" id="{9816B045-DA22-41E7-839D-EB04CD8C4C1F}"/>
              </a:ext>
            </a:extLst>
          </p:cNvPr>
          <p:cNvSpPr>
            <a:spLocks noGrp="1" noChangeArrowheads="1"/>
          </p:cNvSpPr>
          <p:nvPr>
            <p:ph type="dt" idx="10"/>
          </p:nvPr>
        </p:nvSpPr>
        <p:spPr>
          <a:ln/>
        </p:spPr>
        <p:txBody>
          <a:bodyPr/>
          <a:lstStyle>
            <a:lvl1pPr>
              <a:defRPr/>
            </a:lvl1pPr>
          </a:lstStyle>
          <a:p>
            <a:pPr>
              <a:defRPr/>
            </a:pPr>
            <a:endParaRPr lang="it-IT"/>
          </a:p>
        </p:txBody>
      </p:sp>
      <p:sp>
        <p:nvSpPr>
          <p:cNvPr id="5" name="Rectangle 4">
            <a:extLst>
              <a:ext uri="{FF2B5EF4-FFF2-40B4-BE49-F238E27FC236}">
                <a16:creationId xmlns:a16="http://schemas.microsoft.com/office/drawing/2014/main" id="{91AE4F4A-54CD-45F2-AF92-901ACE02F109}"/>
              </a:ext>
            </a:extLst>
          </p:cNvPr>
          <p:cNvSpPr>
            <a:spLocks noGrp="1" noChangeArrowheads="1"/>
          </p:cNvSpPr>
          <p:nvPr>
            <p:ph type="ftr" idx="11"/>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EC1A9A6E-E35A-4A86-B63D-5F38B123E4F5}"/>
              </a:ext>
            </a:extLst>
          </p:cNvPr>
          <p:cNvSpPr>
            <a:spLocks noGrp="1" noChangeArrowheads="1"/>
          </p:cNvSpPr>
          <p:nvPr>
            <p:ph type="sldNum" idx="12"/>
          </p:nvPr>
        </p:nvSpPr>
        <p:spPr>
          <a:ln/>
        </p:spPr>
        <p:txBody>
          <a:bodyPr/>
          <a:lstStyle>
            <a:lvl1pPr>
              <a:defRPr/>
            </a:lvl1pPr>
          </a:lstStyle>
          <a:p>
            <a:fld id="{F5248957-ECC1-42C3-9E69-FA81DA8DEAEF}" type="slidenum">
              <a:rPr lang="it-IT" altLang="pt-PT"/>
              <a:pPr/>
              <a:t>‹#›</a:t>
            </a:fld>
            <a:endParaRPr lang="it-IT" altLang="pt-PT"/>
          </a:p>
        </p:txBody>
      </p:sp>
    </p:spTree>
    <p:extLst>
      <p:ext uri="{BB962C8B-B14F-4D97-AF65-F5344CB8AC3E}">
        <p14:creationId xmlns:p14="http://schemas.microsoft.com/office/powerpoint/2010/main" val="228780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169150" y="503238"/>
            <a:ext cx="2136775" cy="4521200"/>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755650" y="503238"/>
            <a:ext cx="6261100" cy="4521200"/>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3">
            <a:extLst>
              <a:ext uri="{FF2B5EF4-FFF2-40B4-BE49-F238E27FC236}">
                <a16:creationId xmlns:a16="http://schemas.microsoft.com/office/drawing/2014/main" id="{1BF7B065-CB2A-493A-8C33-185EB5B46E1D}"/>
              </a:ext>
            </a:extLst>
          </p:cNvPr>
          <p:cNvSpPr>
            <a:spLocks noGrp="1" noChangeArrowheads="1"/>
          </p:cNvSpPr>
          <p:nvPr>
            <p:ph type="dt" idx="10"/>
          </p:nvPr>
        </p:nvSpPr>
        <p:spPr>
          <a:ln/>
        </p:spPr>
        <p:txBody>
          <a:bodyPr/>
          <a:lstStyle>
            <a:lvl1pPr>
              <a:defRPr/>
            </a:lvl1pPr>
          </a:lstStyle>
          <a:p>
            <a:pPr>
              <a:defRPr/>
            </a:pPr>
            <a:endParaRPr lang="it-IT"/>
          </a:p>
        </p:txBody>
      </p:sp>
      <p:sp>
        <p:nvSpPr>
          <p:cNvPr id="5" name="Rectangle 4">
            <a:extLst>
              <a:ext uri="{FF2B5EF4-FFF2-40B4-BE49-F238E27FC236}">
                <a16:creationId xmlns:a16="http://schemas.microsoft.com/office/drawing/2014/main" id="{3CCE1AA0-F59A-4FC7-B077-DC999C9CF1E8}"/>
              </a:ext>
            </a:extLst>
          </p:cNvPr>
          <p:cNvSpPr>
            <a:spLocks noGrp="1" noChangeArrowheads="1"/>
          </p:cNvSpPr>
          <p:nvPr>
            <p:ph type="ftr" idx="11"/>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B7ADACCA-1651-4953-A81C-1F62C8A4949D}"/>
              </a:ext>
            </a:extLst>
          </p:cNvPr>
          <p:cNvSpPr>
            <a:spLocks noGrp="1" noChangeArrowheads="1"/>
          </p:cNvSpPr>
          <p:nvPr>
            <p:ph type="sldNum" idx="12"/>
          </p:nvPr>
        </p:nvSpPr>
        <p:spPr>
          <a:ln/>
        </p:spPr>
        <p:txBody>
          <a:bodyPr/>
          <a:lstStyle>
            <a:lvl1pPr>
              <a:defRPr/>
            </a:lvl1pPr>
          </a:lstStyle>
          <a:p>
            <a:fld id="{AEB8D19A-F08E-45F4-932B-6C2DEE9016D0}" type="slidenum">
              <a:rPr lang="it-IT" altLang="pt-PT"/>
              <a:pPr/>
              <a:t>‹#›</a:t>
            </a:fld>
            <a:endParaRPr lang="it-IT" altLang="pt-PT"/>
          </a:p>
        </p:txBody>
      </p:sp>
    </p:spTree>
    <p:extLst>
      <p:ext uri="{BB962C8B-B14F-4D97-AF65-F5344CB8AC3E}">
        <p14:creationId xmlns:p14="http://schemas.microsoft.com/office/powerpoint/2010/main" val="160851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squema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755650" y="503238"/>
            <a:ext cx="8550275" cy="930275"/>
          </a:xfrm>
        </p:spPr>
        <p:txBody>
          <a:bodyPr/>
          <a:lstStyle/>
          <a:p>
            <a:r>
              <a:rPr lang="pt-PT"/>
              <a:t>Clique para editar o estilo</a:t>
            </a:r>
          </a:p>
        </p:txBody>
      </p:sp>
      <p:sp>
        <p:nvSpPr>
          <p:cNvPr id="3" name="Rectangle 3">
            <a:extLst>
              <a:ext uri="{FF2B5EF4-FFF2-40B4-BE49-F238E27FC236}">
                <a16:creationId xmlns:a16="http://schemas.microsoft.com/office/drawing/2014/main" id="{01C4E562-1EB7-4CE6-8325-D22FB0BAAC47}"/>
              </a:ext>
            </a:extLst>
          </p:cNvPr>
          <p:cNvSpPr>
            <a:spLocks noGrp="1" noChangeArrowheads="1"/>
          </p:cNvSpPr>
          <p:nvPr>
            <p:ph type="dt" idx="10"/>
          </p:nvPr>
        </p:nvSpPr>
        <p:spPr>
          <a:ln/>
        </p:spPr>
        <p:txBody>
          <a:bodyPr/>
          <a:lstStyle>
            <a:lvl1pPr>
              <a:defRPr/>
            </a:lvl1pPr>
          </a:lstStyle>
          <a:p>
            <a:pPr>
              <a:defRPr/>
            </a:pPr>
            <a:endParaRPr lang="it-IT"/>
          </a:p>
        </p:txBody>
      </p:sp>
      <p:sp>
        <p:nvSpPr>
          <p:cNvPr id="4" name="Rectangle 4">
            <a:extLst>
              <a:ext uri="{FF2B5EF4-FFF2-40B4-BE49-F238E27FC236}">
                <a16:creationId xmlns:a16="http://schemas.microsoft.com/office/drawing/2014/main" id="{6ABBE4A6-A937-4386-A583-5329FCFB8A59}"/>
              </a:ext>
            </a:extLst>
          </p:cNvPr>
          <p:cNvSpPr>
            <a:spLocks noGrp="1" noChangeArrowheads="1"/>
          </p:cNvSpPr>
          <p:nvPr>
            <p:ph type="ftr" idx="11"/>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1F79510C-6C2C-4626-B97C-7E3E35C87E06}"/>
              </a:ext>
            </a:extLst>
          </p:cNvPr>
          <p:cNvSpPr>
            <a:spLocks noGrp="1" noChangeArrowheads="1"/>
          </p:cNvSpPr>
          <p:nvPr>
            <p:ph type="sldNum" idx="12"/>
          </p:nvPr>
        </p:nvSpPr>
        <p:spPr>
          <a:ln/>
        </p:spPr>
        <p:txBody>
          <a:bodyPr/>
          <a:lstStyle>
            <a:lvl1pPr>
              <a:defRPr/>
            </a:lvl1pPr>
          </a:lstStyle>
          <a:p>
            <a:fld id="{52160109-1A37-421B-A3D3-746D26CC1B18}" type="slidenum">
              <a:rPr lang="it-IT" altLang="pt-PT"/>
              <a:pPr/>
              <a:t>‹#›</a:t>
            </a:fld>
            <a:endParaRPr lang="it-IT" altLang="pt-PT"/>
          </a:p>
        </p:txBody>
      </p:sp>
    </p:spTree>
    <p:extLst>
      <p:ext uri="{BB962C8B-B14F-4D97-AF65-F5344CB8AC3E}">
        <p14:creationId xmlns:p14="http://schemas.microsoft.com/office/powerpoint/2010/main" val="371599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3">
            <a:extLst>
              <a:ext uri="{FF2B5EF4-FFF2-40B4-BE49-F238E27FC236}">
                <a16:creationId xmlns:a16="http://schemas.microsoft.com/office/drawing/2014/main" id="{4BBB3192-8223-463B-AE39-53C76C408F29}"/>
              </a:ext>
            </a:extLst>
          </p:cNvPr>
          <p:cNvSpPr>
            <a:spLocks noGrp="1" noChangeArrowheads="1"/>
          </p:cNvSpPr>
          <p:nvPr>
            <p:ph type="dt" idx="10"/>
          </p:nvPr>
        </p:nvSpPr>
        <p:spPr>
          <a:ln/>
        </p:spPr>
        <p:txBody>
          <a:bodyPr/>
          <a:lstStyle>
            <a:lvl1pPr>
              <a:defRPr/>
            </a:lvl1pPr>
          </a:lstStyle>
          <a:p>
            <a:pPr>
              <a:defRPr/>
            </a:pPr>
            <a:endParaRPr lang="it-IT"/>
          </a:p>
        </p:txBody>
      </p:sp>
      <p:sp>
        <p:nvSpPr>
          <p:cNvPr id="5" name="Rectangle 4">
            <a:extLst>
              <a:ext uri="{FF2B5EF4-FFF2-40B4-BE49-F238E27FC236}">
                <a16:creationId xmlns:a16="http://schemas.microsoft.com/office/drawing/2014/main" id="{D2929C47-FE1F-4081-88F6-FEAF730936A2}"/>
              </a:ext>
            </a:extLst>
          </p:cNvPr>
          <p:cNvSpPr>
            <a:spLocks noGrp="1" noChangeArrowheads="1"/>
          </p:cNvSpPr>
          <p:nvPr>
            <p:ph type="ftr" idx="11"/>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17BE7FD8-1F2C-4AAE-B457-581ADBA25038}"/>
              </a:ext>
            </a:extLst>
          </p:cNvPr>
          <p:cNvSpPr>
            <a:spLocks noGrp="1" noChangeArrowheads="1"/>
          </p:cNvSpPr>
          <p:nvPr>
            <p:ph type="sldNum" idx="12"/>
          </p:nvPr>
        </p:nvSpPr>
        <p:spPr>
          <a:ln/>
        </p:spPr>
        <p:txBody>
          <a:bodyPr/>
          <a:lstStyle>
            <a:lvl1pPr>
              <a:defRPr/>
            </a:lvl1pPr>
          </a:lstStyle>
          <a:p>
            <a:fld id="{F6357EA4-EB16-4A74-BB20-6DC8CCB2DCD4}" type="slidenum">
              <a:rPr lang="it-IT" altLang="pt-PT"/>
              <a:pPr/>
              <a:t>‹#›</a:t>
            </a:fld>
            <a:endParaRPr lang="it-IT" altLang="pt-PT"/>
          </a:p>
        </p:txBody>
      </p:sp>
    </p:spTree>
    <p:extLst>
      <p:ext uri="{BB962C8B-B14F-4D97-AF65-F5344CB8AC3E}">
        <p14:creationId xmlns:p14="http://schemas.microsoft.com/office/powerpoint/2010/main" val="9086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3643313"/>
            <a:ext cx="8567738" cy="1127125"/>
          </a:xfrm>
        </p:spPr>
        <p:txBody>
          <a:bodyPr anchor="t"/>
          <a:lstStyle>
            <a:lvl1pPr algn="l">
              <a:defRPr sz="4000" b="1" cap="all"/>
            </a:lvl1pPr>
          </a:lstStyle>
          <a:p>
            <a:r>
              <a:rPr lang="pt-PT"/>
              <a:t>Clique para editar o estilo</a:t>
            </a:r>
          </a:p>
        </p:txBody>
      </p:sp>
      <p:sp>
        <p:nvSpPr>
          <p:cNvPr id="3" name="Marcador de Posição do Texto 2"/>
          <p:cNvSpPr>
            <a:spLocks noGrp="1"/>
          </p:cNvSpPr>
          <p:nvPr>
            <p:ph type="body" idx="1"/>
          </p:nvPr>
        </p:nvSpPr>
        <p:spPr>
          <a:xfrm>
            <a:off x="796925" y="2403475"/>
            <a:ext cx="8567738" cy="12398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a:t>Clique para editar os estilos</a:t>
            </a:r>
          </a:p>
        </p:txBody>
      </p:sp>
      <p:sp>
        <p:nvSpPr>
          <p:cNvPr id="4" name="Rectangle 3">
            <a:extLst>
              <a:ext uri="{FF2B5EF4-FFF2-40B4-BE49-F238E27FC236}">
                <a16:creationId xmlns:a16="http://schemas.microsoft.com/office/drawing/2014/main" id="{2A8D1DB4-6AC8-422F-B4CB-3B8E3AE64A5A}"/>
              </a:ext>
            </a:extLst>
          </p:cNvPr>
          <p:cNvSpPr>
            <a:spLocks noGrp="1" noChangeArrowheads="1"/>
          </p:cNvSpPr>
          <p:nvPr>
            <p:ph type="dt" idx="10"/>
          </p:nvPr>
        </p:nvSpPr>
        <p:spPr>
          <a:ln/>
        </p:spPr>
        <p:txBody>
          <a:bodyPr/>
          <a:lstStyle>
            <a:lvl1pPr>
              <a:defRPr/>
            </a:lvl1pPr>
          </a:lstStyle>
          <a:p>
            <a:pPr>
              <a:defRPr/>
            </a:pPr>
            <a:endParaRPr lang="it-IT"/>
          </a:p>
        </p:txBody>
      </p:sp>
      <p:sp>
        <p:nvSpPr>
          <p:cNvPr id="5" name="Rectangle 4">
            <a:extLst>
              <a:ext uri="{FF2B5EF4-FFF2-40B4-BE49-F238E27FC236}">
                <a16:creationId xmlns:a16="http://schemas.microsoft.com/office/drawing/2014/main" id="{B4F8537F-B5CA-4D12-9692-D3831C4FE460}"/>
              </a:ext>
            </a:extLst>
          </p:cNvPr>
          <p:cNvSpPr>
            <a:spLocks noGrp="1" noChangeArrowheads="1"/>
          </p:cNvSpPr>
          <p:nvPr>
            <p:ph type="ftr" idx="11"/>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010912BC-8237-4BB4-BE8A-AD4185FBB93D}"/>
              </a:ext>
            </a:extLst>
          </p:cNvPr>
          <p:cNvSpPr>
            <a:spLocks noGrp="1" noChangeArrowheads="1"/>
          </p:cNvSpPr>
          <p:nvPr>
            <p:ph type="sldNum" idx="12"/>
          </p:nvPr>
        </p:nvSpPr>
        <p:spPr>
          <a:ln/>
        </p:spPr>
        <p:txBody>
          <a:bodyPr/>
          <a:lstStyle>
            <a:lvl1pPr>
              <a:defRPr/>
            </a:lvl1pPr>
          </a:lstStyle>
          <a:p>
            <a:fld id="{2698A3AC-FCBC-4403-9355-4D5958C86E89}" type="slidenum">
              <a:rPr lang="it-IT" altLang="pt-PT"/>
              <a:pPr/>
              <a:t>‹#›</a:t>
            </a:fld>
            <a:endParaRPr lang="it-IT" altLang="pt-PT"/>
          </a:p>
        </p:txBody>
      </p:sp>
    </p:spTree>
    <p:extLst>
      <p:ext uri="{BB962C8B-B14F-4D97-AF65-F5344CB8AC3E}">
        <p14:creationId xmlns:p14="http://schemas.microsoft.com/office/powerpoint/2010/main" val="60000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755650" y="1638300"/>
            <a:ext cx="4198938" cy="3386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5106988" y="1638300"/>
            <a:ext cx="4198937" cy="3386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Rectangle 3">
            <a:extLst>
              <a:ext uri="{FF2B5EF4-FFF2-40B4-BE49-F238E27FC236}">
                <a16:creationId xmlns:a16="http://schemas.microsoft.com/office/drawing/2014/main" id="{6ED800FF-CA8D-4F86-87DE-5F5D738BE866}"/>
              </a:ext>
            </a:extLst>
          </p:cNvPr>
          <p:cNvSpPr>
            <a:spLocks noGrp="1" noChangeArrowheads="1"/>
          </p:cNvSpPr>
          <p:nvPr>
            <p:ph type="dt" idx="10"/>
          </p:nvPr>
        </p:nvSpPr>
        <p:spPr>
          <a:ln/>
        </p:spPr>
        <p:txBody>
          <a:bodyPr/>
          <a:lstStyle>
            <a:lvl1pPr>
              <a:defRPr/>
            </a:lvl1pPr>
          </a:lstStyle>
          <a:p>
            <a:pPr>
              <a:defRPr/>
            </a:pPr>
            <a:endParaRPr lang="it-IT"/>
          </a:p>
        </p:txBody>
      </p:sp>
      <p:sp>
        <p:nvSpPr>
          <p:cNvPr id="6" name="Rectangle 4">
            <a:extLst>
              <a:ext uri="{FF2B5EF4-FFF2-40B4-BE49-F238E27FC236}">
                <a16:creationId xmlns:a16="http://schemas.microsoft.com/office/drawing/2014/main" id="{AC4C9AB6-6067-4D28-A7EE-5809A1314C9B}"/>
              </a:ext>
            </a:extLst>
          </p:cNvPr>
          <p:cNvSpPr>
            <a:spLocks noGrp="1" noChangeArrowheads="1"/>
          </p:cNvSpPr>
          <p:nvPr>
            <p:ph type="ftr" idx="11"/>
          </p:nvPr>
        </p:nvSpPr>
        <p:spPr>
          <a:ln/>
        </p:spPr>
        <p:txBody>
          <a:bodyPr/>
          <a:lstStyle>
            <a:lvl1pPr>
              <a:defRPr/>
            </a:lvl1pPr>
          </a:lstStyle>
          <a:p>
            <a:pPr>
              <a:defRPr/>
            </a:pPr>
            <a:endParaRPr lang="it-IT"/>
          </a:p>
        </p:txBody>
      </p:sp>
      <p:sp>
        <p:nvSpPr>
          <p:cNvPr id="7" name="Rectangle 5">
            <a:extLst>
              <a:ext uri="{FF2B5EF4-FFF2-40B4-BE49-F238E27FC236}">
                <a16:creationId xmlns:a16="http://schemas.microsoft.com/office/drawing/2014/main" id="{8A4E52BE-D561-49A0-B017-3BE963FB48D4}"/>
              </a:ext>
            </a:extLst>
          </p:cNvPr>
          <p:cNvSpPr>
            <a:spLocks noGrp="1" noChangeArrowheads="1"/>
          </p:cNvSpPr>
          <p:nvPr>
            <p:ph type="sldNum" idx="12"/>
          </p:nvPr>
        </p:nvSpPr>
        <p:spPr>
          <a:ln/>
        </p:spPr>
        <p:txBody>
          <a:bodyPr/>
          <a:lstStyle>
            <a:lvl1pPr>
              <a:defRPr/>
            </a:lvl1pPr>
          </a:lstStyle>
          <a:p>
            <a:fld id="{A8BEF84A-5E2B-4797-8352-1BAF5D37B45B}" type="slidenum">
              <a:rPr lang="it-IT" altLang="pt-PT"/>
              <a:pPr/>
              <a:t>‹#›</a:t>
            </a:fld>
            <a:endParaRPr lang="it-IT" altLang="pt-PT"/>
          </a:p>
        </p:txBody>
      </p:sp>
    </p:spTree>
    <p:extLst>
      <p:ext uri="{BB962C8B-B14F-4D97-AF65-F5344CB8AC3E}">
        <p14:creationId xmlns:p14="http://schemas.microsoft.com/office/powerpoint/2010/main" val="345030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7013"/>
            <a:ext cx="9072563" cy="944562"/>
          </a:xfrm>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Rectangle 3">
            <a:extLst>
              <a:ext uri="{FF2B5EF4-FFF2-40B4-BE49-F238E27FC236}">
                <a16:creationId xmlns:a16="http://schemas.microsoft.com/office/drawing/2014/main" id="{7968A546-9633-4D76-8358-6F8CB3CFF148}"/>
              </a:ext>
            </a:extLst>
          </p:cNvPr>
          <p:cNvSpPr>
            <a:spLocks noGrp="1" noChangeArrowheads="1"/>
          </p:cNvSpPr>
          <p:nvPr>
            <p:ph type="dt" idx="10"/>
          </p:nvPr>
        </p:nvSpPr>
        <p:spPr>
          <a:ln/>
        </p:spPr>
        <p:txBody>
          <a:bodyPr/>
          <a:lstStyle>
            <a:lvl1pPr>
              <a:defRPr/>
            </a:lvl1pPr>
          </a:lstStyle>
          <a:p>
            <a:pPr>
              <a:defRPr/>
            </a:pPr>
            <a:endParaRPr lang="it-IT"/>
          </a:p>
        </p:txBody>
      </p:sp>
      <p:sp>
        <p:nvSpPr>
          <p:cNvPr id="8" name="Rectangle 4">
            <a:extLst>
              <a:ext uri="{FF2B5EF4-FFF2-40B4-BE49-F238E27FC236}">
                <a16:creationId xmlns:a16="http://schemas.microsoft.com/office/drawing/2014/main" id="{D114E1F3-BCE3-467C-A134-74F8D1780349}"/>
              </a:ext>
            </a:extLst>
          </p:cNvPr>
          <p:cNvSpPr>
            <a:spLocks noGrp="1" noChangeArrowheads="1"/>
          </p:cNvSpPr>
          <p:nvPr>
            <p:ph type="ftr" idx="11"/>
          </p:nvPr>
        </p:nvSpPr>
        <p:spPr>
          <a:ln/>
        </p:spPr>
        <p:txBody>
          <a:bodyPr/>
          <a:lstStyle>
            <a:lvl1pPr>
              <a:defRPr/>
            </a:lvl1pPr>
          </a:lstStyle>
          <a:p>
            <a:pPr>
              <a:defRPr/>
            </a:pPr>
            <a:endParaRPr lang="it-IT"/>
          </a:p>
        </p:txBody>
      </p:sp>
      <p:sp>
        <p:nvSpPr>
          <p:cNvPr id="9" name="Rectangle 5">
            <a:extLst>
              <a:ext uri="{FF2B5EF4-FFF2-40B4-BE49-F238E27FC236}">
                <a16:creationId xmlns:a16="http://schemas.microsoft.com/office/drawing/2014/main" id="{C05EF6AB-160A-4748-A62A-B6EE51D3607E}"/>
              </a:ext>
            </a:extLst>
          </p:cNvPr>
          <p:cNvSpPr>
            <a:spLocks noGrp="1" noChangeArrowheads="1"/>
          </p:cNvSpPr>
          <p:nvPr>
            <p:ph type="sldNum" idx="12"/>
          </p:nvPr>
        </p:nvSpPr>
        <p:spPr>
          <a:ln/>
        </p:spPr>
        <p:txBody>
          <a:bodyPr/>
          <a:lstStyle>
            <a:lvl1pPr>
              <a:defRPr/>
            </a:lvl1pPr>
          </a:lstStyle>
          <a:p>
            <a:fld id="{9A6CF5CA-04F4-4DE2-85C4-A7F965FDE6A0}" type="slidenum">
              <a:rPr lang="it-IT" altLang="pt-PT"/>
              <a:pPr/>
              <a:t>‹#›</a:t>
            </a:fld>
            <a:endParaRPr lang="it-IT" altLang="pt-PT"/>
          </a:p>
        </p:txBody>
      </p:sp>
    </p:spTree>
    <p:extLst>
      <p:ext uri="{BB962C8B-B14F-4D97-AF65-F5344CB8AC3E}">
        <p14:creationId xmlns:p14="http://schemas.microsoft.com/office/powerpoint/2010/main" val="279932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Rectangle 3">
            <a:extLst>
              <a:ext uri="{FF2B5EF4-FFF2-40B4-BE49-F238E27FC236}">
                <a16:creationId xmlns:a16="http://schemas.microsoft.com/office/drawing/2014/main" id="{5CEB3EBB-F48C-4DD8-BB05-A3B245A4C1D5}"/>
              </a:ext>
            </a:extLst>
          </p:cNvPr>
          <p:cNvSpPr>
            <a:spLocks noGrp="1" noChangeArrowheads="1"/>
          </p:cNvSpPr>
          <p:nvPr>
            <p:ph type="dt" idx="10"/>
          </p:nvPr>
        </p:nvSpPr>
        <p:spPr>
          <a:ln/>
        </p:spPr>
        <p:txBody>
          <a:bodyPr/>
          <a:lstStyle>
            <a:lvl1pPr>
              <a:defRPr/>
            </a:lvl1pPr>
          </a:lstStyle>
          <a:p>
            <a:pPr>
              <a:defRPr/>
            </a:pPr>
            <a:endParaRPr lang="it-IT"/>
          </a:p>
        </p:txBody>
      </p:sp>
      <p:sp>
        <p:nvSpPr>
          <p:cNvPr id="4" name="Rectangle 4">
            <a:extLst>
              <a:ext uri="{FF2B5EF4-FFF2-40B4-BE49-F238E27FC236}">
                <a16:creationId xmlns:a16="http://schemas.microsoft.com/office/drawing/2014/main" id="{193BF58E-030F-45A5-BD3F-E6DE6C22E3CB}"/>
              </a:ext>
            </a:extLst>
          </p:cNvPr>
          <p:cNvSpPr>
            <a:spLocks noGrp="1" noChangeArrowheads="1"/>
          </p:cNvSpPr>
          <p:nvPr>
            <p:ph type="ftr" idx="11"/>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FC5560B6-5588-4206-BB17-44D886A4C5EE}"/>
              </a:ext>
            </a:extLst>
          </p:cNvPr>
          <p:cNvSpPr>
            <a:spLocks noGrp="1" noChangeArrowheads="1"/>
          </p:cNvSpPr>
          <p:nvPr>
            <p:ph type="sldNum" idx="12"/>
          </p:nvPr>
        </p:nvSpPr>
        <p:spPr>
          <a:ln/>
        </p:spPr>
        <p:txBody>
          <a:bodyPr/>
          <a:lstStyle>
            <a:lvl1pPr>
              <a:defRPr/>
            </a:lvl1pPr>
          </a:lstStyle>
          <a:p>
            <a:fld id="{102D51FC-6F1C-4303-AE4C-1E118076CDFB}" type="slidenum">
              <a:rPr lang="it-IT" altLang="pt-PT"/>
              <a:pPr/>
              <a:t>‹#›</a:t>
            </a:fld>
            <a:endParaRPr lang="it-IT" altLang="pt-PT"/>
          </a:p>
        </p:txBody>
      </p:sp>
    </p:spTree>
    <p:extLst>
      <p:ext uri="{BB962C8B-B14F-4D97-AF65-F5344CB8AC3E}">
        <p14:creationId xmlns:p14="http://schemas.microsoft.com/office/powerpoint/2010/main" val="342485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F5A97F1-0B19-41A2-93EE-C64E6734C7EB}"/>
              </a:ext>
            </a:extLst>
          </p:cNvPr>
          <p:cNvSpPr>
            <a:spLocks noGrp="1" noChangeArrowheads="1"/>
          </p:cNvSpPr>
          <p:nvPr>
            <p:ph type="dt" idx="10"/>
          </p:nvPr>
        </p:nvSpPr>
        <p:spPr>
          <a:ln/>
        </p:spPr>
        <p:txBody>
          <a:bodyPr/>
          <a:lstStyle>
            <a:lvl1pPr>
              <a:defRPr/>
            </a:lvl1pPr>
          </a:lstStyle>
          <a:p>
            <a:pPr>
              <a:defRPr/>
            </a:pPr>
            <a:endParaRPr lang="it-IT"/>
          </a:p>
        </p:txBody>
      </p:sp>
      <p:sp>
        <p:nvSpPr>
          <p:cNvPr id="3" name="Rectangle 4">
            <a:extLst>
              <a:ext uri="{FF2B5EF4-FFF2-40B4-BE49-F238E27FC236}">
                <a16:creationId xmlns:a16="http://schemas.microsoft.com/office/drawing/2014/main" id="{A247B920-AA50-49E6-B7A5-2D4315D4C198}"/>
              </a:ext>
            </a:extLst>
          </p:cNvPr>
          <p:cNvSpPr>
            <a:spLocks noGrp="1" noChangeArrowheads="1"/>
          </p:cNvSpPr>
          <p:nvPr>
            <p:ph type="ftr" idx="11"/>
          </p:nvPr>
        </p:nvSpPr>
        <p:spPr>
          <a:ln/>
        </p:spPr>
        <p:txBody>
          <a:bodyPr/>
          <a:lstStyle>
            <a:lvl1pPr>
              <a:defRPr/>
            </a:lvl1pPr>
          </a:lstStyle>
          <a:p>
            <a:pPr>
              <a:defRPr/>
            </a:pPr>
            <a:endParaRPr lang="it-IT"/>
          </a:p>
        </p:txBody>
      </p:sp>
      <p:sp>
        <p:nvSpPr>
          <p:cNvPr id="4" name="Rectangle 5">
            <a:extLst>
              <a:ext uri="{FF2B5EF4-FFF2-40B4-BE49-F238E27FC236}">
                <a16:creationId xmlns:a16="http://schemas.microsoft.com/office/drawing/2014/main" id="{EC96FA4C-4E4F-40D7-B5EB-C0F3B32C1B54}"/>
              </a:ext>
            </a:extLst>
          </p:cNvPr>
          <p:cNvSpPr>
            <a:spLocks noGrp="1" noChangeArrowheads="1"/>
          </p:cNvSpPr>
          <p:nvPr>
            <p:ph type="sldNum" idx="12"/>
          </p:nvPr>
        </p:nvSpPr>
        <p:spPr>
          <a:ln/>
        </p:spPr>
        <p:txBody>
          <a:bodyPr/>
          <a:lstStyle>
            <a:lvl1pPr>
              <a:defRPr/>
            </a:lvl1pPr>
          </a:lstStyle>
          <a:p>
            <a:fld id="{E0496061-B31F-4EE0-BE98-DD85AF191B87}" type="slidenum">
              <a:rPr lang="it-IT" altLang="pt-PT"/>
              <a:pPr/>
              <a:t>‹#›</a:t>
            </a:fld>
            <a:endParaRPr lang="it-IT" altLang="pt-PT"/>
          </a:p>
        </p:txBody>
      </p:sp>
    </p:spTree>
    <p:extLst>
      <p:ext uri="{BB962C8B-B14F-4D97-AF65-F5344CB8AC3E}">
        <p14:creationId xmlns:p14="http://schemas.microsoft.com/office/powerpoint/2010/main" val="14613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225425"/>
            <a:ext cx="3316288" cy="960438"/>
          </a:xfrm>
        </p:spPr>
        <p:txBody>
          <a:bodyPr anchor="b"/>
          <a:lstStyle>
            <a:lvl1pPr algn="l">
              <a:defRPr sz="2000" b="1"/>
            </a:lvl1pPr>
          </a:lstStyle>
          <a:p>
            <a:r>
              <a:rPr lang="pt-PT"/>
              <a:t>Clique para editar o estilo</a:t>
            </a:r>
          </a:p>
        </p:txBody>
      </p:sp>
      <p:sp>
        <p:nvSpPr>
          <p:cNvPr id="3" name="Marcador de Posição de Conteúdo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3">
            <a:extLst>
              <a:ext uri="{FF2B5EF4-FFF2-40B4-BE49-F238E27FC236}">
                <a16:creationId xmlns:a16="http://schemas.microsoft.com/office/drawing/2014/main" id="{112D116A-D877-4120-8355-A854F03C74D6}"/>
              </a:ext>
            </a:extLst>
          </p:cNvPr>
          <p:cNvSpPr>
            <a:spLocks noGrp="1" noChangeArrowheads="1"/>
          </p:cNvSpPr>
          <p:nvPr>
            <p:ph type="dt" idx="10"/>
          </p:nvPr>
        </p:nvSpPr>
        <p:spPr>
          <a:ln/>
        </p:spPr>
        <p:txBody>
          <a:bodyPr/>
          <a:lstStyle>
            <a:lvl1pPr>
              <a:defRPr/>
            </a:lvl1pPr>
          </a:lstStyle>
          <a:p>
            <a:pPr>
              <a:defRPr/>
            </a:pPr>
            <a:endParaRPr lang="it-IT"/>
          </a:p>
        </p:txBody>
      </p:sp>
      <p:sp>
        <p:nvSpPr>
          <p:cNvPr id="6" name="Rectangle 4">
            <a:extLst>
              <a:ext uri="{FF2B5EF4-FFF2-40B4-BE49-F238E27FC236}">
                <a16:creationId xmlns:a16="http://schemas.microsoft.com/office/drawing/2014/main" id="{F1736E7B-C239-43A9-A0BA-ACD78412C3F4}"/>
              </a:ext>
            </a:extLst>
          </p:cNvPr>
          <p:cNvSpPr>
            <a:spLocks noGrp="1" noChangeArrowheads="1"/>
          </p:cNvSpPr>
          <p:nvPr>
            <p:ph type="ftr" idx="11"/>
          </p:nvPr>
        </p:nvSpPr>
        <p:spPr>
          <a:ln/>
        </p:spPr>
        <p:txBody>
          <a:bodyPr/>
          <a:lstStyle>
            <a:lvl1pPr>
              <a:defRPr/>
            </a:lvl1pPr>
          </a:lstStyle>
          <a:p>
            <a:pPr>
              <a:defRPr/>
            </a:pPr>
            <a:endParaRPr lang="it-IT"/>
          </a:p>
        </p:txBody>
      </p:sp>
      <p:sp>
        <p:nvSpPr>
          <p:cNvPr id="7" name="Rectangle 5">
            <a:extLst>
              <a:ext uri="{FF2B5EF4-FFF2-40B4-BE49-F238E27FC236}">
                <a16:creationId xmlns:a16="http://schemas.microsoft.com/office/drawing/2014/main" id="{1DDE5187-AD98-445C-AF72-1C7BB3CE4FE0}"/>
              </a:ext>
            </a:extLst>
          </p:cNvPr>
          <p:cNvSpPr>
            <a:spLocks noGrp="1" noChangeArrowheads="1"/>
          </p:cNvSpPr>
          <p:nvPr>
            <p:ph type="sldNum" idx="12"/>
          </p:nvPr>
        </p:nvSpPr>
        <p:spPr>
          <a:ln/>
        </p:spPr>
        <p:txBody>
          <a:bodyPr/>
          <a:lstStyle>
            <a:lvl1pPr>
              <a:defRPr/>
            </a:lvl1pPr>
          </a:lstStyle>
          <a:p>
            <a:fld id="{15D7C4B6-6432-442F-8B88-C013A3296D23}" type="slidenum">
              <a:rPr lang="it-IT" altLang="pt-PT"/>
              <a:pPr/>
              <a:t>‹#›</a:t>
            </a:fld>
            <a:endParaRPr lang="it-IT" altLang="pt-PT"/>
          </a:p>
        </p:txBody>
      </p:sp>
    </p:spTree>
    <p:extLst>
      <p:ext uri="{BB962C8B-B14F-4D97-AF65-F5344CB8AC3E}">
        <p14:creationId xmlns:p14="http://schemas.microsoft.com/office/powerpoint/2010/main" val="232558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3968750"/>
            <a:ext cx="6048375" cy="469900"/>
          </a:xfrm>
        </p:spPr>
        <p:txBody>
          <a:bodyPr anchor="b"/>
          <a:lstStyle>
            <a:lvl1pPr algn="l">
              <a:defRPr sz="2000" b="1"/>
            </a:lvl1pPr>
          </a:lstStyle>
          <a:p>
            <a:r>
              <a:rPr lang="pt-PT"/>
              <a:t>Clique para editar o estilo</a:t>
            </a:r>
          </a:p>
        </p:txBody>
      </p:sp>
      <p:sp>
        <p:nvSpPr>
          <p:cNvPr id="3" name="Marcador de Posição da Imagem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Marcador de Posição do Texto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3">
            <a:extLst>
              <a:ext uri="{FF2B5EF4-FFF2-40B4-BE49-F238E27FC236}">
                <a16:creationId xmlns:a16="http://schemas.microsoft.com/office/drawing/2014/main" id="{360EF1DA-A35C-407F-ACA5-F10E29DFC2A0}"/>
              </a:ext>
            </a:extLst>
          </p:cNvPr>
          <p:cNvSpPr>
            <a:spLocks noGrp="1" noChangeArrowheads="1"/>
          </p:cNvSpPr>
          <p:nvPr>
            <p:ph type="dt" idx="10"/>
          </p:nvPr>
        </p:nvSpPr>
        <p:spPr>
          <a:ln/>
        </p:spPr>
        <p:txBody>
          <a:bodyPr/>
          <a:lstStyle>
            <a:lvl1pPr>
              <a:defRPr/>
            </a:lvl1pPr>
          </a:lstStyle>
          <a:p>
            <a:pPr>
              <a:defRPr/>
            </a:pPr>
            <a:endParaRPr lang="it-IT"/>
          </a:p>
        </p:txBody>
      </p:sp>
      <p:sp>
        <p:nvSpPr>
          <p:cNvPr id="6" name="Rectangle 4">
            <a:extLst>
              <a:ext uri="{FF2B5EF4-FFF2-40B4-BE49-F238E27FC236}">
                <a16:creationId xmlns:a16="http://schemas.microsoft.com/office/drawing/2014/main" id="{CEE56BC7-77C2-4354-BF42-EB703F3DA565}"/>
              </a:ext>
            </a:extLst>
          </p:cNvPr>
          <p:cNvSpPr>
            <a:spLocks noGrp="1" noChangeArrowheads="1"/>
          </p:cNvSpPr>
          <p:nvPr>
            <p:ph type="ftr" idx="11"/>
          </p:nvPr>
        </p:nvSpPr>
        <p:spPr>
          <a:ln/>
        </p:spPr>
        <p:txBody>
          <a:bodyPr/>
          <a:lstStyle>
            <a:lvl1pPr>
              <a:defRPr/>
            </a:lvl1pPr>
          </a:lstStyle>
          <a:p>
            <a:pPr>
              <a:defRPr/>
            </a:pPr>
            <a:endParaRPr lang="it-IT"/>
          </a:p>
        </p:txBody>
      </p:sp>
      <p:sp>
        <p:nvSpPr>
          <p:cNvPr id="7" name="Rectangle 5">
            <a:extLst>
              <a:ext uri="{FF2B5EF4-FFF2-40B4-BE49-F238E27FC236}">
                <a16:creationId xmlns:a16="http://schemas.microsoft.com/office/drawing/2014/main" id="{F7D1C6DA-0354-4291-8030-0DAFC83D5294}"/>
              </a:ext>
            </a:extLst>
          </p:cNvPr>
          <p:cNvSpPr>
            <a:spLocks noGrp="1" noChangeArrowheads="1"/>
          </p:cNvSpPr>
          <p:nvPr>
            <p:ph type="sldNum" idx="12"/>
          </p:nvPr>
        </p:nvSpPr>
        <p:spPr>
          <a:ln/>
        </p:spPr>
        <p:txBody>
          <a:bodyPr/>
          <a:lstStyle>
            <a:lvl1pPr>
              <a:defRPr/>
            </a:lvl1pPr>
          </a:lstStyle>
          <a:p>
            <a:fld id="{E80A970D-9292-45F1-85D3-111232AEE1E4}" type="slidenum">
              <a:rPr lang="it-IT" altLang="pt-PT"/>
              <a:pPr/>
              <a:t>‹#›</a:t>
            </a:fld>
            <a:endParaRPr lang="it-IT" altLang="pt-PT"/>
          </a:p>
        </p:txBody>
      </p:sp>
    </p:spTree>
    <p:extLst>
      <p:ext uri="{BB962C8B-B14F-4D97-AF65-F5344CB8AC3E}">
        <p14:creationId xmlns:p14="http://schemas.microsoft.com/office/powerpoint/2010/main" val="325897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3F3C80C2-0ABB-430F-B51F-BC00088A81D6}"/>
              </a:ext>
            </a:extLst>
          </p:cNvPr>
          <p:cNvSpPr>
            <a:spLocks noGrp="1" noChangeArrowheads="1"/>
          </p:cNvSpPr>
          <p:nvPr>
            <p:ph type="title"/>
          </p:nvPr>
        </p:nvSpPr>
        <p:spPr bwMode="auto">
          <a:xfrm>
            <a:off x="755650" y="503238"/>
            <a:ext cx="85502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6400" tIns="43200" rIns="86400" bIns="43200" numCol="1" anchor="ctr" anchorCtr="0" compatLnSpc="1">
            <a:prstTxWarp prst="textNoShape">
              <a:avLst/>
            </a:prstTxWarp>
          </a:bodyPr>
          <a:lstStyle/>
          <a:p>
            <a:pPr lvl="0"/>
            <a:r>
              <a:rPr lang="en-GB" altLang="pt-PT"/>
              <a:t>Fai clic per modificare il formato del testo del titolo</a:t>
            </a:r>
          </a:p>
        </p:txBody>
      </p:sp>
      <p:sp>
        <p:nvSpPr>
          <p:cNvPr id="1027" name="Rectangle 2">
            <a:extLst>
              <a:ext uri="{FF2B5EF4-FFF2-40B4-BE49-F238E27FC236}">
                <a16:creationId xmlns:a16="http://schemas.microsoft.com/office/drawing/2014/main" id="{3D06C83E-B0B2-4A00-BB76-790FE3768D5D}"/>
              </a:ext>
            </a:extLst>
          </p:cNvPr>
          <p:cNvSpPr>
            <a:spLocks noGrp="1" noChangeArrowheads="1"/>
          </p:cNvSpPr>
          <p:nvPr>
            <p:ph type="body" idx="1"/>
          </p:nvPr>
        </p:nvSpPr>
        <p:spPr bwMode="auto">
          <a:xfrm>
            <a:off x="755650" y="1638300"/>
            <a:ext cx="855027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6400" tIns="43200" rIns="86400" bIns="43200" numCol="1" anchor="t" anchorCtr="0" compatLnSpc="1">
            <a:prstTxWarp prst="textNoShape">
              <a:avLst/>
            </a:prstTxWarp>
          </a:bodyPr>
          <a:lstStyle/>
          <a:p>
            <a:pPr lvl="0"/>
            <a:r>
              <a:rPr lang="en-GB" altLang="pt-PT"/>
              <a:t>Fai clic per modificare il formato del testo della struttura</a:t>
            </a:r>
          </a:p>
          <a:p>
            <a:pPr lvl="1"/>
            <a:r>
              <a:rPr lang="en-GB" altLang="pt-PT"/>
              <a:t>Secondo livello struttura</a:t>
            </a:r>
          </a:p>
          <a:p>
            <a:pPr lvl="2"/>
            <a:r>
              <a:rPr lang="en-GB" altLang="pt-PT"/>
              <a:t>Terzo livello struttura</a:t>
            </a:r>
          </a:p>
          <a:p>
            <a:pPr lvl="3"/>
            <a:r>
              <a:rPr lang="en-GB" altLang="pt-PT"/>
              <a:t>Quarto livello struttura</a:t>
            </a:r>
          </a:p>
          <a:p>
            <a:pPr lvl="4"/>
            <a:r>
              <a:rPr lang="en-GB" altLang="pt-PT"/>
              <a:t>Quinto livello struttura</a:t>
            </a:r>
          </a:p>
          <a:p>
            <a:pPr lvl="4"/>
            <a:r>
              <a:rPr lang="en-GB" altLang="pt-PT"/>
              <a:t>Sesto livello struttura</a:t>
            </a:r>
          </a:p>
          <a:p>
            <a:pPr lvl="4"/>
            <a:r>
              <a:rPr lang="en-GB" altLang="pt-PT"/>
              <a:t>Settimo livello struttura</a:t>
            </a:r>
          </a:p>
        </p:txBody>
      </p:sp>
      <p:sp>
        <p:nvSpPr>
          <p:cNvPr id="2" name="Rectangle 3">
            <a:extLst>
              <a:ext uri="{FF2B5EF4-FFF2-40B4-BE49-F238E27FC236}">
                <a16:creationId xmlns:a16="http://schemas.microsoft.com/office/drawing/2014/main" id="{76495B22-45AD-43A2-A03C-A11C740F80F4}"/>
              </a:ext>
            </a:extLst>
          </p:cNvPr>
          <p:cNvSpPr>
            <a:spLocks noGrp="1" noChangeArrowheads="1"/>
          </p:cNvSpPr>
          <p:nvPr>
            <p:ph type="dt"/>
          </p:nvPr>
        </p:nvSpPr>
        <p:spPr bwMode="auto">
          <a:xfrm>
            <a:off x="755650" y="5165725"/>
            <a:ext cx="2081213" cy="361950"/>
          </a:xfrm>
          <a:prstGeom prst="rect">
            <a:avLst/>
          </a:prstGeom>
          <a:noFill/>
          <a:ln w="9525" cap="flat">
            <a:noFill/>
            <a:round/>
            <a:headEnd/>
            <a:tailEnd/>
          </a:ln>
          <a:effectLst/>
        </p:spPr>
        <p:txBody>
          <a:bodyPr vert="horz" wrap="square" lIns="86400" tIns="43200" rIns="86400" bIns="43200" numCol="1" anchor="t" anchorCtr="0" compatLnSpc="1">
            <a:prstTxWarp prst="textNoShape">
              <a:avLst/>
            </a:prstTxWarp>
          </a:bodyPr>
          <a:lstStyle>
            <a:lvl1pPr>
              <a:buClrTx/>
              <a:buFontTx/>
              <a:buNone/>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pitchFamily="16" charset="-128"/>
              </a:defRPr>
            </a:lvl1pPr>
          </a:lstStyle>
          <a:p>
            <a:pPr>
              <a:defRPr/>
            </a:pPr>
            <a:endParaRPr lang="it-IT"/>
          </a:p>
        </p:txBody>
      </p:sp>
      <p:sp>
        <p:nvSpPr>
          <p:cNvPr id="1028" name="Rectangle 4">
            <a:extLst>
              <a:ext uri="{FF2B5EF4-FFF2-40B4-BE49-F238E27FC236}">
                <a16:creationId xmlns:a16="http://schemas.microsoft.com/office/drawing/2014/main" id="{89480F78-D005-4A94-8E27-4F3FF1193EEB}"/>
              </a:ext>
            </a:extLst>
          </p:cNvPr>
          <p:cNvSpPr>
            <a:spLocks noGrp="1" noChangeArrowheads="1"/>
          </p:cNvSpPr>
          <p:nvPr>
            <p:ph type="ftr"/>
          </p:nvPr>
        </p:nvSpPr>
        <p:spPr bwMode="auto">
          <a:xfrm>
            <a:off x="3444875" y="5165725"/>
            <a:ext cx="3171825" cy="361950"/>
          </a:xfrm>
          <a:prstGeom prst="rect">
            <a:avLst/>
          </a:prstGeom>
          <a:noFill/>
          <a:ln w="9525" cap="flat">
            <a:noFill/>
            <a:round/>
            <a:headEnd/>
            <a:tailEnd/>
          </a:ln>
          <a:effectLst/>
        </p:spPr>
        <p:txBody>
          <a:bodyPr vert="horz" wrap="square" lIns="86400" tIns="43200" rIns="86400" bIns="43200" numCol="1" anchor="t" anchorCtr="0" compatLnSpc="1">
            <a:prstTxWarp prst="textNoShape">
              <a:avLst/>
            </a:prstTxWarp>
          </a:bodyPr>
          <a:lstStyle>
            <a:lvl1pPr>
              <a:buClrTx/>
              <a:buFontTx/>
              <a:buNone/>
              <a:tabLst>
                <a:tab pos="0"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2075" algn="l"/>
                <a:tab pos="9431338" algn="l"/>
                <a:tab pos="9880600" algn="l"/>
                <a:tab pos="10329863" algn="l"/>
                <a:tab pos="10779125" algn="l"/>
                <a:tab pos="10780713" algn="l"/>
              </a:tabLst>
              <a:defRPr>
                <a:solidFill>
                  <a:srgbClr val="000000"/>
                </a:solidFill>
                <a:latin typeface="Arial" charset="0"/>
                <a:ea typeface="ＭＳ Ｐゴシック" pitchFamily="16" charset="-128"/>
              </a:defRPr>
            </a:lvl1pPr>
          </a:lstStyle>
          <a:p>
            <a:pPr>
              <a:defRPr/>
            </a:pPr>
            <a:endParaRPr lang="it-IT"/>
          </a:p>
        </p:txBody>
      </p:sp>
      <p:sp>
        <p:nvSpPr>
          <p:cNvPr id="1029" name="Rectangle 5">
            <a:extLst>
              <a:ext uri="{FF2B5EF4-FFF2-40B4-BE49-F238E27FC236}">
                <a16:creationId xmlns:a16="http://schemas.microsoft.com/office/drawing/2014/main" id="{E4DE19C6-E4A3-4AC8-A2E5-37999FCC24D7}"/>
              </a:ext>
            </a:extLst>
          </p:cNvPr>
          <p:cNvSpPr>
            <a:spLocks noGrp="1" noChangeArrowheads="1"/>
          </p:cNvSpPr>
          <p:nvPr>
            <p:ph type="sldNum"/>
          </p:nvPr>
        </p:nvSpPr>
        <p:spPr bwMode="auto">
          <a:xfrm>
            <a:off x="7224713" y="5165725"/>
            <a:ext cx="2081212" cy="361950"/>
          </a:xfrm>
          <a:prstGeom prst="rect">
            <a:avLst/>
          </a:prstGeom>
          <a:noFill/>
          <a:ln w="9525" cap="flat">
            <a:noFill/>
            <a:round/>
            <a:headEnd/>
            <a:tailEnd/>
          </a:ln>
          <a:effectLst/>
        </p:spPr>
        <p:txBody>
          <a:bodyPr vert="horz" wrap="square" lIns="86400" tIns="43200" rIns="86400" bIns="43200" numCol="1" anchor="t" anchorCtr="0" compatLnSpc="1">
            <a:prstTxWarp prst="textNoShape">
              <a:avLst/>
            </a:prstTxWarp>
          </a:bodyPr>
          <a:lstStyle>
            <a:lvl1pPr>
              <a:buClrTx/>
              <a:buFontTx/>
              <a:buNone/>
              <a:defRPr>
                <a:solidFill>
                  <a:srgbClr val="000000"/>
                </a:solidFill>
              </a:defRPr>
            </a:lvl1pPr>
          </a:lstStyle>
          <a:p>
            <a:fld id="{93E47D01-3D7B-4169-A082-E1B68337526B}" type="slidenum">
              <a:rPr lang="it-IT" altLang="pt-PT"/>
              <a:pPr/>
              <a:t>‹#›</a:t>
            </a:fld>
            <a:endParaRPr lang="it-IT" alt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7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700">
          <a:solidFill>
            <a:srgbClr val="000000"/>
          </a:solidFill>
          <a:latin typeface="Arial" charset="0"/>
          <a:ea typeface="ＭＳ Ｐゴシック" pitchFamily="16"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700">
          <a:solidFill>
            <a:srgbClr val="000000"/>
          </a:solidFill>
          <a:latin typeface="Arial" charset="0"/>
          <a:ea typeface="ＭＳ Ｐゴシック" pitchFamily="16"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700">
          <a:solidFill>
            <a:srgbClr val="000000"/>
          </a:solidFill>
          <a:latin typeface="Arial" charset="0"/>
          <a:ea typeface="ＭＳ Ｐゴシック" pitchFamily="16"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700">
          <a:solidFill>
            <a:srgbClr val="000000"/>
          </a:solidFill>
          <a:latin typeface="Arial" charset="0"/>
          <a:ea typeface="ＭＳ Ｐゴシック" pitchFamily="16" charset="-128"/>
        </a:defRPr>
      </a:lvl5pPr>
      <a:lvl6pPr marL="2514600" indent="-228600" algn="ctr" defTabSz="449263" rtl="0" fontAlgn="base">
        <a:spcBef>
          <a:spcPct val="0"/>
        </a:spcBef>
        <a:spcAft>
          <a:spcPct val="0"/>
        </a:spcAft>
        <a:buClr>
          <a:srgbClr val="000000"/>
        </a:buClr>
        <a:buSzPct val="100000"/>
        <a:buFont typeface="Times New Roman" pitchFamily="16" charset="0"/>
        <a:defRPr sz="3700">
          <a:solidFill>
            <a:srgbClr val="000000"/>
          </a:solidFill>
          <a:latin typeface="Arial" charset="0"/>
          <a:ea typeface="ＭＳ Ｐゴシック" pitchFamily="16" charset="-128"/>
        </a:defRPr>
      </a:lvl6pPr>
      <a:lvl7pPr marL="2971800" indent="-228600" algn="ctr" defTabSz="449263" rtl="0" fontAlgn="base">
        <a:spcBef>
          <a:spcPct val="0"/>
        </a:spcBef>
        <a:spcAft>
          <a:spcPct val="0"/>
        </a:spcAft>
        <a:buClr>
          <a:srgbClr val="000000"/>
        </a:buClr>
        <a:buSzPct val="100000"/>
        <a:buFont typeface="Times New Roman" pitchFamily="16" charset="0"/>
        <a:defRPr sz="3700">
          <a:solidFill>
            <a:srgbClr val="000000"/>
          </a:solidFill>
          <a:latin typeface="Arial" charset="0"/>
          <a:ea typeface="ＭＳ Ｐゴシック" pitchFamily="16" charset="-128"/>
        </a:defRPr>
      </a:lvl7pPr>
      <a:lvl8pPr marL="3429000" indent="-228600" algn="ctr" defTabSz="449263" rtl="0" fontAlgn="base">
        <a:spcBef>
          <a:spcPct val="0"/>
        </a:spcBef>
        <a:spcAft>
          <a:spcPct val="0"/>
        </a:spcAft>
        <a:buClr>
          <a:srgbClr val="000000"/>
        </a:buClr>
        <a:buSzPct val="100000"/>
        <a:buFont typeface="Times New Roman" pitchFamily="16" charset="0"/>
        <a:defRPr sz="3700">
          <a:solidFill>
            <a:srgbClr val="000000"/>
          </a:solidFill>
          <a:latin typeface="Arial" charset="0"/>
          <a:ea typeface="ＭＳ Ｐゴシック" pitchFamily="16" charset="-128"/>
        </a:defRPr>
      </a:lvl8pPr>
      <a:lvl9pPr marL="3886200" indent="-228600" algn="ctr" defTabSz="449263" rtl="0" fontAlgn="base">
        <a:spcBef>
          <a:spcPct val="0"/>
        </a:spcBef>
        <a:spcAft>
          <a:spcPct val="0"/>
        </a:spcAft>
        <a:buClr>
          <a:srgbClr val="000000"/>
        </a:buClr>
        <a:buSzPct val="100000"/>
        <a:buFont typeface="Times New Roman" pitchFamily="16" charset="0"/>
        <a:defRPr sz="3700">
          <a:solidFill>
            <a:srgbClr val="000000"/>
          </a:solidFill>
          <a:latin typeface="Arial" charset="0"/>
          <a:ea typeface="ＭＳ Ｐゴシック" pitchFamily="16" charset="-128"/>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spcBef>
          <a:spcPts val="575"/>
        </a:spcBef>
        <a:spcAft>
          <a:spcPct val="0"/>
        </a:spcAft>
        <a:buClr>
          <a:srgbClr val="000000"/>
        </a:buClr>
        <a:buSzPct val="100000"/>
        <a:buFont typeface="Times New Roman" panose="02020603050405020304" pitchFamily="18" charset="0"/>
        <a:defRPr sz="2300">
          <a:solidFill>
            <a:srgbClr val="000000"/>
          </a:solidFill>
          <a:latin typeface="+mn-lt"/>
          <a:ea typeface="+mn-ea"/>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defRPr>
      </a:lvl3pPr>
      <a:lvl4pPr marL="1600200" indent="-228600" algn="l" defTabSz="449263" rtl="0" eaLnBrk="0" fontAlgn="base" hangingPunct="0">
        <a:spcBef>
          <a:spcPts val="413"/>
        </a:spcBef>
        <a:spcAft>
          <a:spcPct val="0"/>
        </a:spcAft>
        <a:buClr>
          <a:srgbClr val="000000"/>
        </a:buClr>
        <a:buSzPct val="100000"/>
        <a:buFont typeface="Times New Roman" panose="02020603050405020304" pitchFamily="18" charset="0"/>
        <a:defRPr sz="1700">
          <a:solidFill>
            <a:srgbClr val="000000"/>
          </a:solidFill>
          <a:latin typeface="+mn-lt"/>
          <a:ea typeface="+mn-ea"/>
        </a:defRPr>
      </a:lvl4pPr>
      <a:lvl5pPr marL="2057400" indent="-228600" algn="l" defTabSz="449263" rtl="0" eaLnBrk="0" fontAlgn="base" hangingPunct="0">
        <a:spcBef>
          <a:spcPts val="413"/>
        </a:spcBef>
        <a:spcAft>
          <a:spcPct val="0"/>
        </a:spcAft>
        <a:buClr>
          <a:srgbClr val="000000"/>
        </a:buClr>
        <a:buSzPct val="100000"/>
        <a:buFont typeface="Times New Roman" panose="02020603050405020304" pitchFamily="18" charset="0"/>
        <a:defRPr sz="1700">
          <a:solidFill>
            <a:srgbClr val="000000"/>
          </a:solidFill>
          <a:latin typeface="+mn-lt"/>
          <a:ea typeface="+mn-ea"/>
        </a:defRPr>
      </a:lvl5pPr>
      <a:lvl6pPr marL="2514600" indent="-228600" algn="l" defTabSz="449263" rtl="0" fontAlgn="base">
        <a:spcBef>
          <a:spcPts val="413"/>
        </a:spcBef>
        <a:spcAft>
          <a:spcPct val="0"/>
        </a:spcAft>
        <a:buClr>
          <a:srgbClr val="000000"/>
        </a:buClr>
        <a:buSzPct val="100000"/>
        <a:buFont typeface="Times New Roman" pitchFamily="16" charset="0"/>
        <a:defRPr sz="1700">
          <a:solidFill>
            <a:srgbClr val="000000"/>
          </a:solidFill>
          <a:latin typeface="+mn-lt"/>
          <a:ea typeface="+mn-ea"/>
        </a:defRPr>
      </a:lvl6pPr>
      <a:lvl7pPr marL="2971800" indent="-228600" algn="l" defTabSz="449263" rtl="0" fontAlgn="base">
        <a:spcBef>
          <a:spcPts val="413"/>
        </a:spcBef>
        <a:spcAft>
          <a:spcPct val="0"/>
        </a:spcAft>
        <a:buClr>
          <a:srgbClr val="000000"/>
        </a:buClr>
        <a:buSzPct val="100000"/>
        <a:buFont typeface="Times New Roman" pitchFamily="16" charset="0"/>
        <a:defRPr sz="1700">
          <a:solidFill>
            <a:srgbClr val="000000"/>
          </a:solidFill>
          <a:latin typeface="+mn-lt"/>
          <a:ea typeface="+mn-ea"/>
        </a:defRPr>
      </a:lvl7pPr>
      <a:lvl8pPr marL="3429000" indent="-228600" algn="l" defTabSz="449263" rtl="0" fontAlgn="base">
        <a:spcBef>
          <a:spcPts val="413"/>
        </a:spcBef>
        <a:spcAft>
          <a:spcPct val="0"/>
        </a:spcAft>
        <a:buClr>
          <a:srgbClr val="000000"/>
        </a:buClr>
        <a:buSzPct val="100000"/>
        <a:buFont typeface="Times New Roman" pitchFamily="16" charset="0"/>
        <a:defRPr sz="1700">
          <a:solidFill>
            <a:srgbClr val="000000"/>
          </a:solidFill>
          <a:latin typeface="+mn-lt"/>
          <a:ea typeface="+mn-ea"/>
        </a:defRPr>
      </a:lvl8pPr>
      <a:lvl9pPr marL="3886200" indent="-228600" algn="l" defTabSz="449263" rtl="0" fontAlgn="base">
        <a:spcBef>
          <a:spcPts val="413"/>
        </a:spcBef>
        <a:spcAft>
          <a:spcPct val="0"/>
        </a:spcAft>
        <a:buClr>
          <a:srgbClr val="000000"/>
        </a:buClr>
        <a:buSzPct val="100000"/>
        <a:buFont typeface="Times New Roman" pitchFamily="16" charset="0"/>
        <a:defRPr sz="1700">
          <a:solidFill>
            <a:srgbClr val="000000"/>
          </a:solidFill>
          <a:latin typeface="+mn-lt"/>
          <a:ea typeface="+mn-ea"/>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69">
            <a:extLst>
              <a:ext uri="{FF2B5EF4-FFF2-40B4-BE49-F238E27FC236}">
                <a16:creationId xmlns:a16="http://schemas.microsoft.com/office/drawing/2014/main" id="{EE1C94CA-0AE3-40EE-B5DF-635D8B8A254E}"/>
              </a:ext>
            </a:extLst>
          </p:cNvPr>
          <p:cNvSpPr txBox="1">
            <a:spLocks noChangeArrowheads="1"/>
          </p:cNvSpPr>
          <p:nvPr/>
        </p:nvSpPr>
        <p:spPr bwMode="auto">
          <a:xfrm>
            <a:off x="287338" y="3632200"/>
            <a:ext cx="9361487" cy="12003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200" dirty="0"/>
              <a:t>Monty Carlo (</a:t>
            </a:r>
            <a:r>
              <a:rPr lang="en-US" sz="1200" dirty="0" err="1"/>
              <a:t>MyCo</a:t>
            </a:r>
            <a:r>
              <a:rPr lang="en-US" sz="1200" dirty="0"/>
              <a:t>) is an experimental general purpose simulation code of particle transport. This work serves as a proof of concept for the development of an MC simulation whose front-end experience is provided by a high level interpreted language. The idea of writing such a code entirely in a high level interpreted language is not new, but progress has been slow or rather non-existent due to legitimate concerns over the computational speed capacities of such languages. </a:t>
            </a:r>
            <a:r>
              <a:rPr lang="en-US" sz="1200" dirty="0" err="1"/>
              <a:t>MyCo</a:t>
            </a:r>
            <a:r>
              <a:rPr lang="en-US" sz="1200" dirty="0"/>
              <a:t> shows that such problems can be readily addressed through the use of mature tools offered by the Python community as well as the clever adaptations of algorithms developed by the Computer Graphics Scientific Community.</a:t>
            </a:r>
            <a:endParaRPr lang="pt-PT" sz="1200" dirty="0">
              <a:solidFill>
                <a:schemeClr val="tx1"/>
              </a:solidFill>
            </a:endParaRPr>
          </a:p>
        </p:txBody>
      </p:sp>
      <p:sp>
        <p:nvSpPr>
          <p:cNvPr id="3" name="Text Box 855">
            <a:extLst>
              <a:ext uri="{FF2B5EF4-FFF2-40B4-BE49-F238E27FC236}">
                <a16:creationId xmlns:a16="http://schemas.microsoft.com/office/drawing/2014/main" id="{ADEC22FA-4374-4627-B6B7-61AAB0B67D75}"/>
              </a:ext>
            </a:extLst>
          </p:cNvPr>
          <p:cNvSpPr txBox="1">
            <a:spLocks noChangeArrowheads="1"/>
          </p:cNvSpPr>
          <p:nvPr/>
        </p:nvSpPr>
        <p:spPr bwMode="auto">
          <a:xfrm>
            <a:off x="287338" y="3236913"/>
            <a:ext cx="2232025" cy="30638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buFont typeface="Times New Roman" pitchFamily="16" charset="0"/>
              <a:buNone/>
              <a:defRPr/>
            </a:pPr>
            <a:r>
              <a:rPr lang="en-US" sz="1400" b="1" dirty="0">
                <a:solidFill>
                  <a:schemeClr val="tx1"/>
                </a:solidFill>
              </a:rPr>
              <a:t>1. Introduction</a:t>
            </a:r>
          </a:p>
        </p:txBody>
      </p:sp>
      <p:sp>
        <p:nvSpPr>
          <p:cNvPr id="4" name="Text Box 6">
            <a:extLst>
              <a:ext uri="{FF2B5EF4-FFF2-40B4-BE49-F238E27FC236}">
                <a16:creationId xmlns:a16="http://schemas.microsoft.com/office/drawing/2014/main" id="{BFF20B29-8AFC-450A-BE9E-12430C213EE3}"/>
              </a:ext>
            </a:extLst>
          </p:cNvPr>
          <p:cNvSpPr txBox="1">
            <a:spLocks noChangeArrowheads="1"/>
          </p:cNvSpPr>
          <p:nvPr/>
        </p:nvSpPr>
        <p:spPr bwMode="auto">
          <a:xfrm>
            <a:off x="935856" y="1107083"/>
            <a:ext cx="8208912" cy="36933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a:buFont typeface="Times New Roman" pitchFamily="16" charset="0"/>
              <a:buNone/>
              <a:defRPr/>
            </a:pPr>
            <a:r>
              <a:rPr lang="en-US" sz="1800" b="1" dirty="0">
                <a:solidFill>
                  <a:schemeClr val="tx1"/>
                </a:solidFill>
              </a:rPr>
              <a:t>Monty Carlo - Code for the Simulation of Particle Transport in Python </a:t>
            </a:r>
            <a:endParaRPr lang="pt-PT" sz="1800" dirty="0">
              <a:solidFill>
                <a:schemeClr val="tx1"/>
              </a:solidFill>
            </a:endParaRPr>
          </a:p>
        </p:txBody>
      </p:sp>
      <p:sp>
        <p:nvSpPr>
          <p:cNvPr id="5" name="Text Box 7">
            <a:extLst>
              <a:ext uri="{FF2B5EF4-FFF2-40B4-BE49-F238E27FC236}">
                <a16:creationId xmlns:a16="http://schemas.microsoft.com/office/drawing/2014/main" id="{0E2479D4-3268-4705-B3AB-2746B2F01B65}"/>
              </a:ext>
            </a:extLst>
          </p:cNvPr>
          <p:cNvSpPr txBox="1">
            <a:spLocks noChangeArrowheads="1"/>
          </p:cNvSpPr>
          <p:nvPr/>
        </p:nvSpPr>
        <p:spPr bwMode="auto">
          <a:xfrm>
            <a:off x="936625" y="1973263"/>
            <a:ext cx="8207375" cy="85151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ctr">
              <a:buFont typeface="Times New Roman" pitchFamily="16" charset="0"/>
              <a:buNone/>
              <a:defRPr/>
            </a:pPr>
            <a:r>
              <a:rPr lang="en-US" sz="1100" b="1" dirty="0">
                <a:solidFill>
                  <a:schemeClr val="tx1"/>
                </a:solidFill>
              </a:rPr>
              <a:t>Rui Campos</a:t>
            </a:r>
            <a:r>
              <a:rPr lang="en-US" sz="1100" baseline="30000" dirty="0">
                <a:solidFill>
                  <a:schemeClr val="tx1"/>
                </a:solidFill>
              </a:rPr>
              <a:t>1</a:t>
            </a:r>
            <a:r>
              <a:rPr lang="en-US" sz="1100" b="1" dirty="0">
                <a:solidFill>
                  <a:schemeClr val="tx1"/>
                </a:solidFill>
              </a:rPr>
              <a:t>, Pedro Teles</a:t>
            </a:r>
            <a:r>
              <a:rPr lang="en-US" sz="1100" baseline="30000" dirty="0">
                <a:solidFill>
                  <a:schemeClr val="tx1"/>
                </a:solidFill>
              </a:rPr>
              <a:t>2</a:t>
            </a:r>
            <a:endParaRPr lang="en-US" sz="1100" u="sng" baseline="30000" dirty="0">
              <a:solidFill>
                <a:schemeClr val="tx1"/>
              </a:solidFill>
            </a:endParaRPr>
          </a:p>
          <a:p>
            <a:pPr algn="ctr">
              <a:buFont typeface="Times New Roman" pitchFamily="16" charset="0"/>
              <a:buNone/>
              <a:defRPr/>
            </a:pPr>
            <a:endParaRPr lang="en-US" sz="1100" b="1" dirty="0">
              <a:solidFill>
                <a:schemeClr val="tx1"/>
              </a:solidFill>
            </a:endParaRPr>
          </a:p>
          <a:p>
            <a:pPr algn="just">
              <a:buFont typeface="Times New Roman" pitchFamily="16" charset="0"/>
              <a:buNone/>
              <a:defRPr/>
            </a:pPr>
            <a:endParaRPr lang="en-US" sz="1100" b="1" baseline="30000" dirty="0">
              <a:solidFill>
                <a:schemeClr val="tx1"/>
              </a:solidFill>
              <a:cs typeface="Times New Roman" pitchFamily="16" charset="0"/>
            </a:endParaRPr>
          </a:p>
          <a:p>
            <a:pPr algn="ctr">
              <a:buFont typeface="Times New Roman" pitchFamily="16" charset="0"/>
              <a:buNone/>
              <a:defRPr/>
            </a:pPr>
            <a:r>
              <a:rPr lang="en-US" sz="1000" b="1" baseline="30000" dirty="0">
                <a:solidFill>
                  <a:schemeClr val="tx1"/>
                </a:solidFill>
              </a:rPr>
              <a:t>1</a:t>
            </a:r>
            <a:r>
              <a:rPr lang="en-US" sz="1000" b="1" dirty="0">
                <a:solidFill>
                  <a:schemeClr val="tx1"/>
                </a:solidFill>
              </a:rPr>
              <a:t>Department of Physics and Astronomy, Faculty of Sciences of the University of Porto, Porto, Portugal</a:t>
            </a:r>
          </a:p>
          <a:p>
            <a:pPr algn="ctr">
              <a:defRPr/>
            </a:pPr>
            <a:r>
              <a:rPr lang="en-US" sz="1000" b="1" baseline="30000" dirty="0">
                <a:solidFill>
                  <a:schemeClr val="tx1"/>
                </a:solidFill>
              </a:rPr>
              <a:t>2</a:t>
            </a:r>
            <a:r>
              <a:rPr lang="en-US" sz="1000" b="1" dirty="0">
                <a:solidFill>
                  <a:schemeClr val="tx1"/>
                </a:solidFill>
              </a:rPr>
              <a:t>Department of Physics and Astronomy, Faculty of Sciences of the University of Porto, Porto, Portugal</a:t>
            </a:r>
          </a:p>
        </p:txBody>
      </p:sp>
      <p:pic>
        <p:nvPicPr>
          <p:cNvPr id="7" name="Picture 6" descr="A picture containing text&#10;&#10;Description automatically generated">
            <a:extLst>
              <a:ext uri="{FF2B5EF4-FFF2-40B4-BE49-F238E27FC236}">
                <a16:creationId xmlns:a16="http://schemas.microsoft.com/office/drawing/2014/main" id="{28036EBD-A5A4-4A31-9992-B52728F78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56" y="1980213"/>
            <a:ext cx="1072774" cy="55223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69">
            <a:extLst>
              <a:ext uri="{FF2B5EF4-FFF2-40B4-BE49-F238E27FC236}">
                <a16:creationId xmlns:a16="http://schemas.microsoft.com/office/drawing/2014/main" id="{3B1A16F9-AB2F-4F21-9E74-294ACA3E0891}"/>
              </a:ext>
            </a:extLst>
          </p:cNvPr>
          <p:cNvSpPr txBox="1">
            <a:spLocks noChangeArrowheads="1"/>
          </p:cNvSpPr>
          <p:nvPr/>
        </p:nvSpPr>
        <p:spPr bwMode="auto">
          <a:xfrm>
            <a:off x="287338" y="1682750"/>
            <a:ext cx="3744912" cy="34163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200" b="1" dirty="0"/>
              <a:t>2.1. </a:t>
            </a:r>
            <a:r>
              <a:rPr lang="en-US" sz="1200" b="1" dirty="0" err="1"/>
              <a:t>Cython</a:t>
            </a:r>
            <a:r>
              <a:rPr lang="en-US" sz="1200" b="1" dirty="0"/>
              <a:t> Back-End</a:t>
            </a:r>
          </a:p>
          <a:p>
            <a:pPr algn="just">
              <a:buFont typeface="Times New Roman" pitchFamily="16" charset="0"/>
              <a:buNone/>
              <a:defRPr/>
            </a:pPr>
            <a:endParaRPr lang="en-US" sz="1200" dirty="0"/>
          </a:p>
          <a:p>
            <a:pPr algn="just">
              <a:defRPr/>
            </a:pPr>
            <a:r>
              <a:rPr lang="en-US" sz="1200" dirty="0"/>
              <a:t>The first step in ensuring that </a:t>
            </a:r>
            <a:r>
              <a:rPr lang="en-US" sz="1200" dirty="0" err="1"/>
              <a:t>MyCo</a:t>
            </a:r>
            <a:r>
              <a:rPr lang="en-US" sz="1200" dirty="0"/>
              <a:t> could compete with the computational speed of codes like PENELOPE (FORTRAN)</a:t>
            </a:r>
            <a:r>
              <a:rPr lang="en-US" sz="1200" dirty="0">
                <a:solidFill>
                  <a:schemeClr val="tx1"/>
                </a:solidFill>
              </a:rPr>
              <a:t> [1]</a:t>
            </a:r>
            <a:r>
              <a:rPr lang="en-US" sz="1200" dirty="0"/>
              <a:t>, Geant4(C++)</a:t>
            </a:r>
            <a:r>
              <a:rPr lang="en-US" sz="1200" dirty="0">
                <a:solidFill>
                  <a:schemeClr val="tx1"/>
                </a:solidFill>
              </a:rPr>
              <a:t> [2]</a:t>
            </a:r>
            <a:r>
              <a:rPr lang="en-US" sz="1200" dirty="0"/>
              <a:t> was to have its backend written in a low level language. However, this would take from developers the advantages that Python offers them (fast developing time, high productivity, </a:t>
            </a:r>
            <a:r>
              <a:rPr lang="en-US" sz="1200" dirty="0" err="1"/>
              <a:t>etc</a:t>
            </a:r>
            <a:r>
              <a:rPr lang="en-US" sz="1200" dirty="0"/>
              <a:t>…). </a:t>
            </a:r>
          </a:p>
          <a:p>
            <a:pPr algn="just">
              <a:defRPr/>
            </a:pPr>
            <a:endParaRPr lang="en-US" sz="1200" dirty="0"/>
          </a:p>
          <a:p>
            <a:pPr algn="just">
              <a:defRPr/>
            </a:pPr>
            <a:r>
              <a:rPr lang="en-US" sz="1200" dirty="0" err="1"/>
              <a:t>Cython</a:t>
            </a:r>
            <a:r>
              <a:rPr lang="en-US" sz="1200" dirty="0">
                <a:solidFill>
                  <a:schemeClr val="tx1"/>
                </a:solidFill>
              </a:rPr>
              <a:t>[3]</a:t>
            </a:r>
            <a:r>
              <a:rPr lang="en-US" sz="1200" dirty="0"/>
              <a:t> is the ideal compromise. It is a superset language of Python that allows for an optional low level syntax inspired by C. </a:t>
            </a:r>
            <a:r>
              <a:rPr lang="en-US" sz="1200" dirty="0" err="1"/>
              <a:t>Cython</a:t>
            </a:r>
            <a:r>
              <a:rPr lang="en-US" sz="1200" dirty="0"/>
              <a:t> code gets translated to C and is compiled to an executable that the Python interpreter treats as a normal python module. Additionally, when time is truly critical, external C/C++ code can be embedded in a </a:t>
            </a:r>
            <a:r>
              <a:rPr lang="en-US" sz="1200" dirty="0" err="1"/>
              <a:t>Cython</a:t>
            </a:r>
            <a:r>
              <a:rPr lang="en-US" sz="1200" dirty="0"/>
              <a:t> module.</a:t>
            </a:r>
          </a:p>
        </p:txBody>
      </p:sp>
      <p:sp>
        <p:nvSpPr>
          <p:cNvPr id="3" name="Text Box 855">
            <a:extLst>
              <a:ext uri="{FF2B5EF4-FFF2-40B4-BE49-F238E27FC236}">
                <a16:creationId xmlns:a16="http://schemas.microsoft.com/office/drawing/2014/main" id="{C0C46193-5A89-495C-87D4-741A83E5B714}"/>
              </a:ext>
            </a:extLst>
          </p:cNvPr>
          <p:cNvSpPr txBox="1">
            <a:spLocks noChangeArrowheads="1"/>
          </p:cNvSpPr>
          <p:nvPr/>
        </p:nvSpPr>
        <p:spPr bwMode="auto">
          <a:xfrm>
            <a:off x="287338" y="1147763"/>
            <a:ext cx="3744912" cy="3079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buFont typeface="Times New Roman" pitchFamily="16" charset="0"/>
              <a:buNone/>
              <a:defRPr/>
            </a:pPr>
            <a:r>
              <a:rPr lang="en-US" sz="1400" b="1" dirty="0">
                <a:solidFill>
                  <a:schemeClr val="tx1"/>
                </a:solidFill>
              </a:rPr>
              <a:t>2. Materials and Methods</a:t>
            </a:r>
          </a:p>
        </p:txBody>
      </p:sp>
      <p:sp>
        <p:nvSpPr>
          <p:cNvPr id="6" name="Text Box 669">
            <a:extLst>
              <a:ext uri="{FF2B5EF4-FFF2-40B4-BE49-F238E27FC236}">
                <a16:creationId xmlns:a16="http://schemas.microsoft.com/office/drawing/2014/main" id="{CA344A8D-09B9-4545-95B1-CD6ED2BAF9BF}"/>
              </a:ext>
            </a:extLst>
          </p:cNvPr>
          <p:cNvSpPr txBox="1">
            <a:spLocks noChangeArrowheads="1"/>
          </p:cNvSpPr>
          <p:nvPr/>
        </p:nvSpPr>
        <p:spPr bwMode="auto">
          <a:xfrm>
            <a:off x="4248149" y="1121599"/>
            <a:ext cx="5760715" cy="156966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200" b="1" dirty="0"/>
              <a:t>2.2. Particle Transport Trough Space</a:t>
            </a:r>
          </a:p>
          <a:p>
            <a:pPr algn="just">
              <a:buFont typeface="Times New Roman" pitchFamily="16" charset="0"/>
              <a:buNone/>
              <a:defRPr/>
            </a:pPr>
            <a:endParaRPr lang="en-US" sz="1200" b="1" dirty="0"/>
          </a:p>
          <a:p>
            <a:pPr algn="just">
              <a:buFont typeface="Times New Roman" pitchFamily="16" charset="0"/>
              <a:buNone/>
              <a:defRPr/>
            </a:pPr>
            <a:r>
              <a:rPr lang="en-US" sz="1200" dirty="0" err="1"/>
              <a:t>MyCo</a:t>
            </a:r>
            <a:r>
              <a:rPr lang="en-US" sz="1200" dirty="0"/>
              <a:t> has a custom made particle transport algorithm that is suitable for MC simulations. It is an hybrid between ray and sphere tracing </a:t>
            </a:r>
            <a:r>
              <a:rPr lang="en-US" sz="1200" dirty="0">
                <a:solidFill>
                  <a:schemeClr val="tx1"/>
                </a:solidFill>
              </a:rPr>
              <a:t>[4, 5]</a:t>
            </a:r>
            <a:r>
              <a:rPr lang="en-US" sz="1200" dirty="0"/>
              <a:t>. The path length between the numerous electron interactions is very small. Performing intersection tests is therefore very expensive. This algorithm consists in calculating the distance to the nearest surface and determining if it is safe for the particle to move without intersecting any surface. </a:t>
            </a:r>
            <a:endParaRPr lang="en-US" sz="1200" b="1" dirty="0"/>
          </a:p>
        </p:txBody>
      </p:sp>
      <p:sp>
        <p:nvSpPr>
          <p:cNvPr id="12" name="Text Box 669">
            <a:extLst>
              <a:ext uri="{FF2B5EF4-FFF2-40B4-BE49-F238E27FC236}">
                <a16:creationId xmlns:a16="http://schemas.microsoft.com/office/drawing/2014/main" id="{2AF44D8E-B40F-4D63-A726-3FB6A2DAC64F}"/>
              </a:ext>
            </a:extLst>
          </p:cNvPr>
          <p:cNvSpPr txBox="1">
            <a:spLocks noChangeArrowheads="1"/>
          </p:cNvSpPr>
          <p:nvPr/>
        </p:nvSpPr>
        <p:spPr bwMode="auto">
          <a:xfrm>
            <a:off x="4194721" y="4698960"/>
            <a:ext cx="2573783" cy="400110"/>
          </a:xfrm>
          <a:prstGeom prst="rect">
            <a:avLst/>
          </a:prstGeom>
          <a:noFill/>
          <a:ln>
            <a:noFill/>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000" b="1" dirty="0"/>
              <a:t>Figure 1. </a:t>
            </a:r>
            <a:r>
              <a:rPr lang="en-US" sz="1000" dirty="0"/>
              <a:t>Flow chart of the ray/sphere tracing hybrid.</a:t>
            </a:r>
          </a:p>
        </p:txBody>
      </p:sp>
      <p:pic>
        <p:nvPicPr>
          <p:cNvPr id="13" name="Picture 12" descr="Diagram&#10;&#10;Description automatically generated">
            <a:extLst>
              <a:ext uri="{FF2B5EF4-FFF2-40B4-BE49-F238E27FC236}">
                <a16:creationId xmlns:a16="http://schemas.microsoft.com/office/drawing/2014/main" id="{10E5C22E-F86C-4941-B19C-DA2400966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537" y="2826981"/>
            <a:ext cx="2537933" cy="18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 Box 669">
            <a:extLst>
              <a:ext uri="{FF2B5EF4-FFF2-40B4-BE49-F238E27FC236}">
                <a16:creationId xmlns:a16="http://schemas.microsoft.com/office/drawing/2014/main" id="{827F063E-E23C-42DF-B842-4565D1C83C78}"/>
              </a:ext>
            </a:extLst>
          </p:cNvPr>
          <p:cNvSpPr txBox="1">
            <a:spLocks noChangeArrowheads="1"/>
          </p:cNvSpPr>
          <p:nvPr/>
        </p:nvSpPr>
        <p:spPr bwMode="auto">
          <a:xfrm>
            <a:off x="6930975" y="2794926"/>
            <a:ext cx="3077889" cy="212365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Wingdings" pitchFamily="2" charset="2"/>
              <a:buChar char="q"/>
              <a:defRPr/>
            </a:pPr>
            <a:r>
              <a:rPr lang="en-US" sz="1200" dirty="0"/>
              <a:t> </a:t>
            </a:r>
            <a:r>
              <a:rPr lang="en-US" sz="1200" b="1" dirty="0"/>
              <a:t>Global SDF</a:t>
            </a:r>
            <a:r>
              <a:rPr lang="en-US" sz="1200" dirty="0"/>
              <a:t>: Function that calculates the safest distance.</a:t>
            </a:r>
          </a:p>
          <a:p>
            <a:pPr algn="just">
              <a:buFont typeface="Wingdings" pitchFamily="2" charset="2"/>
              <a:buChar char="q"/>
              <a:defRPr/>
            </a:pPr>
            <a:r>
              <a:rPr lang="en-US" sz="1200" dirty="0"/>
              <a:t> </a:t>
            </a:r>
            <a:r>
              <a:rPr lang="en-US" sz="1200" b="1" dirty="0"/>
              <a:t>L</a:t>
            </a:r>
            <a:r>
              <a:rPr lang="en-US" sz="1200" dirty="0"/>
              <a:t>: Distance proposed by the physics engine.</a:t>
            </a:r>
          </a:p>
          <a:p>
            <a:pPr algn="just">
              <a:buFont typeface="Wingdings" pitchFamily="2" charset="2"/>
              <a:buChar char="q"/>
              <a:defRPr/>
            </a:pPr>
            <a:r>
              <a:rPr lang="en-US" sz="1200" dirty="0"/>
              <a:t> </a:t>
            </a:r>
            <a:r>
              <a:rPr lang="en-US" sz="1200" b="1" dirty="0"/>
              <a:t>Virtual</a:t>
            </a:r>
            <a:r>
              <a:rPr lang="en-US" sz="1200" dirty="0"/>
              <a:t>: Particle displacement that is not visible to the physics engine (will not be tallied).</a:t>
            </a:r>
          </a:p>
          <a:p>
            <a:pPr algn="just">
              <a:buFont typeface="Wingdings" pitchFamily="2" charset="2"/>
              <a:buChar char="q"/>
              <a:defRPr/>
            </a:pPr>
            <a:r>
              <a:rPr lang="en-US" sz="1200" dirty="0"/>
              <a:t> </a:t>
            </a:r>
            <a:r>
              <a:rPr lang="en-US" sz="1200" b="1" dirty="0"/>
              <a:t>Final</a:t>
            </a:r>
            <a:r>
              <a:rPr lang="en-US" sz="1200" dirty="0"/>
              <a:t>: Particle displacement that places the particle in its final position.</a:t>
            </a:r>
          </a:p>
          <a:p>
            <a:pPr algn="just">
              <a:buFont typeface="Wingdings" pitchFamily="2" charset="2"/>
              <a:buChar char="q"/>
              <a:defRPr/>
            </a:pPr>
            <a:r>
              <a:rPr lang="en-US" sz="1200" dirty="0"/>
              <a:t> </a:t>
            </a:r>
            <a:r>
              <a:rPr lang="en-US" sz="1200" b="1" dirty="0"/>
              <a:t>Boundary Crossing</a:t>
            </a:r>
            <a:r>
              <a:rPr lang="en-US" sz="1200" dirty="0"/>
              <a:t>: Algorithm that explores the Bounding Volume Hierarchy.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55">
            <a:extLst>
              <a:ext uri="{FF2B5EF4-FFF2-40B4-BE49-F238E27FC236}">
                <a16:creationId xmlns:a16="http://schemas.microsoft.com/office/drawing/2014/main" id="{950BE0A7-4186-4080-A4D3-EF5D791DAC02}"/>
              </a:ext>
            </a:extLst>
          </p:cNvPr>
          <p:cNvSpPr txBox="1">
            <a:spLocks noChangeArrowheads="1"/>
          </p:cNvSpPr>
          <p:nvPr/>
        </p:nvSpPr>
        <p:spPr bwMode="auto">
          <a:xfrm>
            <a:off x="287338" y="1015132"/>
            <a:ext cx="3097212" cy="3079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buFont typeface="Times New Roman" pitchFamily="16" charset="0"/>
              <a:buNone/>
              <a:defRPr/>
            </a:pPr>
            <a:r>
              <a:rPr lang="en-US" sz="1400" b="1" dirty="0">
                <a:solidFill>
                  <a:schemeClr val="tx1"/>
                </a:solidFill>
              </a:rPr>
              <a:t>2. Materials and Methods</a:t>
            </a:r>
          </a:p>
        </p:txBody>
      </p:sp>
      <p:sp>
        <p:nvSpPr>
          <p:cNvPr id="9" name="Text Box 669">
            <a:extLst>
              <a:ext uri="{FF2B5EF4-FFF2-40B4-BE49-F238E27FC236}">
                <a16:creationId xmlns:a16="http://schemas.microsoft.com/office/drawing/2014/main" id="{73F97C17-4404-463B-A680-8FA634D1D7E6}"/>
              </a:ext>
            </a:extLst>
          </p:cNvPr>
          <p:cNvSpPr txBox="1">
            <a:spLocks noChangeArrowheads="1"/>
          </p:cNvSpPr>
          <p:nvPr/>
        </p:nvSpPr>
        <p:spPr bwMode="auto">
          <a:xfrm>
            <a:off x="287338" y="1375945"/>
            <a:ext cx="3097212" cy="415498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200" b="1" dirty="0"/>
              <a:t>2.3. Physics, Software and Data</a:t>
            </a:r>
          </a:p>
          <a:p>
            <a:pPr algn="just">
              <a:defRPr/>
            </a:pPr>
            <a:r>
              <a:rPr lang="en-US" sz="1200" dirty="0"/>
              <a:t>Most of the random sampling has been based on previous works. For example:</a:t>
            </a:r>
          </a:p>
          <a:p>
            <a:pPr algn="just">
              <a:defRPr/>
            </a:pPr>
            <a:endParaRPr lang="en-US" sz="1200" dirty="0"/>
          </a:p>
          <a:p>
            <a:pPr algn="just">
              <a:buFont typeface="Wingdings" pitchFamily="2" charset="2"/>
              <a:buChar char="q"/>
              <a:defRPr/>
            </a:pPr>
            <a:r>
              <a:rPr lang="en-US" sz="1200" dirty="0"/>
              <a:t> </a:t>
            </a:r>
            <a:r>
              <a:rPr lang="en-US" sz="1200" b="1" dirty="0"/>
              <a:t>Atomic Relaxation: </a:t>
            </a:r>
            <a:r>
              <a:rPr lang="en-US" sz="1200" dirty="0"/>
              <a:t>C++ implementation using EADL</a:t>
            </a:r>
            <a:r>
              <a:rPr lang="en-US" sz="1200" dirty="0">
                <a:solidFill>
                  <a:schemeClr val="tx1"/>
                </a:solidFill>
              </a:rPr>
              <a:t>[6]</a:t>
            </a:r>
            <a:r>
              <a:rPr lang="en-US" sz="1200" dirty="0"/>
              <a:t> vacancy transition probabilities.</a:t>
            </a:r>
          </a:p>
          <a:p>
            <a:pPr algn="just">
              <a:buFont typeface="Wingdings" pitchFamily="2" charset="2"/>
              <a:buChar char="q"/>
              <a:defRPr/>
            </a:pPr>
            <a:r>
              <a:rPr lang="en-US" sz="1200" b="1" dirty="0"/>
              <a:t> Compton</a:t>
            </a:r>
            <a:r>
              <a:rPr lang="en-US" sz="1200" dirty="0"/>
              <a:t>:  Based on the </a:t>
            </a:r>
            <a:r>
              <a:rPr lang="en-US" sz="1200" dirty="0" err="1"/>
              <a:t>EGSrnc</a:t>
            </a:r>
            <a:r>
              <a:rPr lang="en-US" sz="1200" dirty="0">
                <a:solidFill>
                  <a:schemeClr val="tx1"/>
                </a:solidFill>
              </a:rPr>
              <a:t>[7]</a:t>
            </a:r>
            <a:r>
              <a:rPr lang="en-US" sz="1200" dirty="0"/>
              <a:t> and Geant4 implementation.</a:t>
            </a:r>
          </a:p>
          <a:p>
            <a:pPr algn="just">
              <a:buFont typeface="Wingdings" pitchFamily="2" charset="2"/>
              <a:buChar char="q"/>
              <a:defRPr/>
            </a:pPr>
            <a:r>
              <a:rPr lang="en-US" sz="1200" dirty="0"/>
              <a:t> </a:t>
            </a:r>
            <a:r>
              <a:rPr lang="en-US" sz="1200" b="1" dirty="0"/>
              <a:t>Electron Condensed History: </a:t>
            </a:r>
            <a:r>
              <a:rPr lang="en-US" sz="1200" dirty="0"/>
              <a:t>Reproduced from PENELOPE’s class II  simulation scheme</a:t>
            </a:r>
            <a:r>
              <a:rPr lang="en-US" sz="1200" dirty="0">
                <a:solidFill>
                  <a:schemeClr val="tx1"/>
                </a:solidFill>
              </a:rPr>
              <a:t>[8]</a:t>
            </a:r>
            <a:r>
              <a:rPr lang="en-US" sz="1200" dirty="0"/>
              <a:t>. </a:t>
            </a:r>
          </a:p>
          <a:p>
            <a:pPr algn="just">
              <a:buFont typeface="Wingdings" pitchFamily="2" charset="2"/>
              <a:buChar char="q"/>
              <a:defRPr/>
            </a:pPr>
            <a:r>
              <a:rPr lang="en-US" sz="1200" dirty="0"/>
              <a:t> </a:t>
            </a:r>
            <a:r>
              <a:rPr lang="en-US" sz="1200" b="1" dirty="0"/>
              <a:t>GOS model</a:t>
            </a:r>
            <a:r>
              <a:rPr lang="en-US" sz="1200" dirty="0"/>
              <a:t>: Generalized Oscillator model adapted from PENELOPE</a:t>
            </a:r>
            <a:r>
              <a:rPr lang="en-US" sz="1200" dirty="0">
                <a:solidFill>
                  <a:schemeClr val="tx1"/>
                </a:solidFill>
              </a:rPr>
              <a:t>[9]</a:t>
            </a:r>
            <a:r>
              <a:rPr lang="en-US" sz="1200" dirty="0"/>
              <a:t>.</a:t>
            </a:r>
          </a:p>
          <a:p>
            <a:pPr algn="just">
              <a:buFont typeface="Wingdings" pitchFamily="2" charset="2"/>
              <a:buChar char="q"/>
              <a:defRPr/>
            </a:pPr>
            <a:endParaRPr lang="en-US" sz="1200" dirty="0"/>
          </a:p>
          <a:p>
            <a:pPr algn="just">
              <a:defRPr/>
            </a:pPr>
            <a:r>
              <a:rPr lang="en-US" sz="1200" dirty="0" err="1"/>
              <a:t>MyCo</a:t>
            </a:r>
            <a:r>
              <a:rPr lang="en-US" sz="1200" dirty="0"/>
              <a:t> uses the high quality pseudo random number generator, MIXMAX</a:t>
            </a:r>
            <a:r>
              <a:rPr lang="en-US" sz="1200" dirty="0">
                <a:solidFill>
                  <a:schemeClr val="tx1"/>
                </a:solidFill>
              </a:rPr>
              <a:t>[10]</a:t>
            </a:r>
            <a:r>
              <a:rPr lang="en-US" sz="1200" dirty="0"/>
              <a:t>, developed by Dr. Konstantin.</a:t>
            </a:r>
          </a:p>
          <a:p>
            <a:pPr algn="just">
              <a:defRPr/>
            </a:pPr>
            <a:endParaRPr lang="en-US" sz="1200" dirty="0"/>
          </a:p>
          <a:p>
            <a:pPr algn="just">
              <a:defRPr/>
            </a:pPr>
            <a:r>
              <a:rPr lang="en-US" sz="1200" dirty="0"/>
              <a:t>Data was extracted from EADL/EPDL/EEDL and from Geant4 repositories.</a:t>
            </a:r>
          </a:p>
        </p:txBody>
      </p:sp>
      <p:sp>
        <p:nvSpPr>
          <p:cNvPr id="15" name="Text Box 669">
            <a:extLst>
              <a:ext uri="{FF2B5EF4-FFF2-40B4-BE49-F238E27FC236}">
                <a16:creationId xmlns:a16="http://schemas.microsoft.com/office/drawing/2014/main" id="{0CBE4CEB-E27B-4CDA-BC3B-F43E1109D6B7}"/>
              </a:ext>
            </a:extLst>
          </p:cNvPr>
          <p:cNvSpPr txBox="1">
            <a:spLocks noChangeArrowheads="1"/>
          </p:cNvSpPr>
          <p:nvPr/>
        </p:nvSpPr>
        <p:spPr bwMode="auto">
          <a:xfrm>
            <a:off x="3491878" y="4875410"/>
            <a:ext cx="6236878" cy="707886"/>
          </a:xfrm>
          <a:prstGeom prst="rect">
            <a:avLst/>
          </a:prstGeom>
          <a:noFill/>
          <a:ln>
            <a:noFill/>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000" b="1" dirty="0"/>
              <a:t>Figure 2. </a:t>
            </a:r>
            <a:r>
              <a:rPr lang="en-US" sz="1000" dirty="0"/>
              <a:t>Class structure of </a:t>
            </a:r>
            <a:r>
              <a:rPr lang="en-US" sz="1000" dirty="0" err="1"/>
              <a:t>MyCo</a:t>
            </a:r>
            <a:r>
              <a:rPr lang="en-US" sz="1000" dirty="0"/>
              <a:t>. (Blue: CSG implementation; purple: data classes; green: particle implementation, gray: to be implemented). Solid line between A and B indicate that B inherits from A. Red dashed lines indicate void pointers from held in an instance of A, pointing to an instance to B. Green dashed lines from A to B indicate that instances of A hold a python object reference to instances of B.</a:t>
            </a:r>
          </a:p>
        </p:txBody>
      </p:sp>
      <p:pic>
        <p:nvPicPr>
          <p:cNvPr id="4" name="Picture 3">
            <a:extLst>
              <a:ext uri="{FF2B5EF4-FFF2-40B4-BE49-F238E27FC236}">
                <a16:creationId xmlns:a16="http://schemas.microsoft.com/office/drawing/2014/main" id="{73FB7D34-5DA4-4C70-B4F3-6500637BE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152" y="3062625"/>
            <a:ext cx="6124424" cy="1685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 Box 669">
            <a:extLst>
              <a:ext uri="{FF2B5EF4-FFF2-40B4-BE49-F238E27FC236}">
                <a16:creationId xmlns:a16="http://schemas.microsoft.com/office/drawing/2014/main" id="{B3B0013C-B33C-414A-9ECE-8C507CFACAE1}"/>
              </a:ext>
            </a:extLst>
          </p:cNvPr>
          <p:cNvSpPr txBox="1">
            <a:spLocks noChangeArrowheads="1"/>
          </p:cNvSpPr>
          <p:nvPr/>
        </p:nvSpPr>
        <p:spPr bwMode="auto">
          <a:xfrm>
            <a:off x="3561782" y="976137"/>
            <a:ext cx="6231058" cy="19389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200" b="1" dirty="0"/>
              <a:t>2.4. Tallying</a:t>
            </a:r>
          </a:p>
          <a:p>
            <a:pPr algn="just">
              <a:buFont typeface="Times New Roman" pitchFamily="16" charset="0"/>
              <a:buNone/>
              <a:defRPr/>
            </a:pPr>
            <a:endParaRPr lang="en-US" sz="1200" b="1" dirty="0"/>
          </a:p>
          <a:p>
            <a:pPr algn="just">
              <a:buFont typeface="Times New Roman" pitchFamily="16" charset="0"/>
              <a:buNone/>
              <a:defRPr/>
            </a:pPr>
            <a:r>
              <a:rPr lang="en-US" sz="1200" dirty="0"/>
              <a:t>The results present in this poster presentation were obtained with a simple tally that subdivides space with planes oriented in the z-direction. Each plane is separated by </a:t>
            </a:r>
            <a:r>
              <a:rPr lang="en-US" sz="1200" dirty="0" err="1"/>
              <a:t>dz</a:t>
            </a:r>
            <a:r>
              <a:rPr lang="en-US" sz="1200" dirty="0"/>
              <a:t> = 0.001cm, forming a volumetric region representing bins. Photons and electrons that are found to be bellow threshold (10keV for photons, 100keV for electrons) deposit their energy in the bin containing their current location (local deposition). Electrons deposit their energy continuously using a linear approximation to the stopping power between steps. Electrons of 25, 50, 100 and 150 MeV were simulated in Gold, emitted by a unidirectional point source located within the tally (z = 10cm).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55">
            <a:extLst>
              <a:ext uri="{FF2B5EF4-FFF2-40B4-BE49-F238E27FC236}">
                <a16:creationId xmlns:a16="http://schemas.microsoft.com/office/drawing/2014/main" id="{FABE9736-9783-4BD0-ABDF-97F0F25F02E6}"/>
              </a:ext>
            </a:extLst>
          </p:cNvPr>
          <p:cNvSpPr txBox="1">
            <a:spLocks noChangeArrowheads="1"/>
          </p:cNvSpPr>
          <p:nvPr/>
        </p:nvSpPr>
        <p:spPr bwMode="auto">
          <a:xfrm>
            <a:off x="182096" y="1016393"/>
            <a:ext cx="3097212" cy="3079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buFont typeface="Times New Roman" pitchFamily="16" charset="0"/>
              <a:buNone/>
              <a:defRPr/>
            </a:pPr>
            <a:r>
              <a:rPr lang="en-US" sz="1400" b="1" dirty="0">
                <a:solidFill>
                  <a:schemeClr val="tx1"/>
                </a:solidFill>
              </a:rPr>
              <a:t>3. Results and Discussion</a:t>
            </a:r>
          </a:p>
        </p:txBody>
      </p:sp>
      <p:pic>
        <p:nvPicPr>
          <p:cNvPr id="6" name="Picture 5">
            <a:extLst>
              <a:ext uri="{FF2B5EF4-FFF2-40B4-BE49-F238E27FC236}">
                <a16:creationId xmlns:a16="http://schemas.microsoft.com/office/drawing/2014/main" id="{03CA83AF-2774-42F7-8A78-6044FE14C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40" y="1426303"/>
            <a:ext cx="3097212" cy="3708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669">
            <a:extLst>
              <a:ext uri="{FF2B5EF4-FFF2-40B4-BE49-F238E27FC236}">
                <a16:creationId xmlns:a16="http://schemas.microsoft.com/office/drawing/2014/main" id="{820A40F4-0BC0-4B36-B02C-76EAEC7FE2CF}"/>
              </a:ext>
            </a:extLst>
          </p:cNvPr>
          <p:cNvSpPr txBox="1">
            <a:spLocks noChangeArrowheads="1"/>
          </p:cNvSpPr>
          <p:nvPr/>
        </p:nvSpPr>
        <p:spPr bwMode="auto">
          <a:xfrm>
            <a:off x="81760" y="5202841"/>
            <a:ext cx="3168774" cy="553998"/>
          </a:xfrm>
          <a:prstGeom prst="rect">
            <a:avLst/>
          </a:prstGeom>
          <a:noFill/>
          <a:ln>
            <a:noFill/>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defRPr/>
            </a:pPr>
            <a:r>
              <a:rPr lang="en-US" sz="1000" b="1" dirty="0"/>
              <a:t>Figure 3. </a:t>
            </a:r>
            <a:r>
              <a:rPr lang="en-US" sz="1000" dirty="0"/>
              <a:t>Minimum code to reproduce one of the graphs in figure 4.</a:t>
            </a:r>
          </a:p>
          <a:p>
            <a:pPr algn="just">
              <a:buFont typeface="Times New Roman" pitchFamily="16" charset="0"/>
              <a:buNone/>
              <a:defRPr/>
            </a:pPr>
            <a:endParaRPr lang="en-US" sz="1000" dirty="0"/>
          </a:p>
        </p:txBody>
      </p:sp>
      <p:sp>
        <p:nvSpPr>
          <p:cNvPr id="24" name="Text Box 669">
            <a:extLst>
              <a:ext uri="{FF2B5EF4-FFF2-40B4-BE49-F238E27FC236}">
                <a16:creationId xmlns:a16="http://schemas.microsoft.com/office/drawing/2014/main" id="{AB8A258B-0703-44D6-8B67-2939A5E415CF}"/>
              </a:ext>
            </a:extLst>
          </p:cNvPr>
          <p:cNvSpPr txBox="1">
            <a:spLocks noChangeArrowheads="1"/>
          </p:cNvSpPr>
          <p:nvPr/>
        </p:nvSpPr>
        <p:spPr bwMode="auto">
          <a:xfrm>
            <a:off x="3329397" y="4925842"/>
            <a:ext cx="4680520" cy="707886"/>
          </a:xfrm>
          <a:prstGeom prst="rect">
            <a:avLst/>
          </a:prstGeom>
          <a:noFill/>
          <a:ln>
            <a:noFill/>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000" b="1" dirty="0"/>
              <a:t>Figure 4. </a:t>
            </a:r>
            <a:r>
              <a:rPr lang="en-US" sz="1000" dirty="0"/>
              <a:t>Results from the Z_TALLY and </a:t>
            </a:r>
            <a:r>
              <a:rPr lang="en-US" sz="1000" dirty="0" err="1"/>
              <a:t>penEasy</a:t>
            </a:r>
            <a:r>
              <a:rPr lang="en-US" sz="1000" dirty="0"/>
              <a:t> tally1DdoseDistribution, All data was fed to an average filter. In each graph, the deviation near the peak is 0-4%. Larger deviations are seen consistently at larger depths where convergence hasn’t been reached. </a:t>
            </a:r>
          </a:p>
        </p:txBody>
      </p:sp>
      <p:sp>
        <p:nvSpPr>
          <p:cNvPr id="25" name="Text Box 669">
            <a:extLst>
              <a:ext uri="{FF2B5EF4-FFF2-40B4-BE49-F238E27FC236}">
                <a16:creationId xmlns:a16="http://schemas.microsoft.com/office/drawing/2014/main" id="{6B57B198-F1E9-4BA3-B0E1-E9E76CC48734}"/>
              </a:ext>
            </a:extLst>
          </p:cNvPr>
          <p:cNvSpPr txBox="1">
            <a:spLocks noChangeArrowheads="1"/>
          </p:cNvSpPr>
          <p:nvPr/>
        </p:nvSpPr>
        <p:spPr bwMode="auto">
          <a:xfrm>
            <a:off x="8018945" y="1018373"/>
            <a:ext cx="1975094" cy="43396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just">
              <a:buFont typeface="Times New Roman" pitchFamily="16" charset="0"/>
              <a:buNone/>
              <a:defRPr/>
            </a:pPr>
            <a:r>
              <a:rPr lang="en-US" sz="1200" dirty="0"/>
              <a:t>Figure 3 shows the flexibility of Pythons syntax. The indentations of the ‘with’ statements are used to give the user a strong visual cue of the BVH that is being constructed. Each volume may be rendered, in which case the generated triangular mesh is stored in a .obj file. </a:t>
            </a:r>
          </a:p>
          <a:p>
            <a:pPr algn="just">
              <a:buFont typeface="Times New Roman" pitchFamily="16" charset="0"/>
              <a:buNone/>
              <a:defRPr/>
            </a:pPr>
            <a:endParaRPr lang="en-US" sz="1200" dirty="0"/>
          </a:p>
          <a:p>
            <a:pPr algn="just">
              <a:buFont typeface="Times New Roman" pitchFamily="16" charset="0"/>
              <a:buNone/>
              <a:defRPr/>
            </a:pPr>
            <a:r>
              <a:rPr lang="en-US" sz="1200" dirty="0"/>
              <a:t>Instances of Material are stored automatically when first created. Each material only compiles once.</a:t>
            </a:r>
          </a:p>
          <a:p>
            <a:pPr algn="just">
              <a:buFont typeface="Times New Roman" pitchFamily="16" charset="0"/>
              <a:buNone/>
              <a:defRPr/>
            </a:pPr>
            <a:endParaRPr lang="en-US" sz="1200" dirty="0"/>
          </a:p>
          <a:p>
            <a:pPr algn="just">
              <a:buFont typeface="Times New Roman" pitchFamily="16" charset="0"/>
              <a:buNone/>
              <a:defRPr/>
            </a:pPr>
            <a:r>
              <a:rPr lang="en-US" sz="1200" dirty="0"/>
              <a:t>Results from the Z_TALLY are similar (within 4% deviation) to its equivalent tally in </a:t>
            </a:r>
            <a:r>
              <a:rPr lang="en-US" sz="1200" dirty="0" err="1"/>
              <a:t>penEasy</a:t>
            </a:r>
            <a:r>
              <a:rPr lang="en-US" sz="1200" dirty="0"/>
              <a:t>. </a:t>
            </a:r>
          </a:p>
        </p:txBody>
      </p:sp>
      <p:pic>
        <p:nvPicPr>
          <p:cNvPr id="4" name="Picture 3" descr="Graphical user interface, chart, histogram&#10;&#10;Description automatically generated">
            <a:extLst>
              <a:ext uri="{FF2B5EF4-FFF2-40B4-BE49-F238E27FC236}">
                <a16:creationId xmlns:a16="http://schemas.microsoft.com/office/drawing/2014/main" id="{0668C3B1-6609-414C-91CD-A669C8BA6D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8682" y="1055307"/>
            <a:ext cx="4501950" cy="3790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69">
            <a:extLst>
              <a:ext uri="{FF2B5EF4-FFF2-40B4-BE49-F238E27FC236}">
                <a16:creationId xmlns:a16="http://schemas.microsoft.com/office/drawing/2014/main" id="{ECED6056-EFC6-4FF0-A48A-7DD7E3FD2ED9}"/>
              </a:ext>
            </a:extLst>
          </p:cNvPr>
          <p:cNvSpPr txBox="1">
            <a:spLocks noChangeArrowheads="1"/>
          </p:cNvSpPr>
          <p:nvPr/>
        </p:nvSpPr>
        <p:spPr bwMode="auto">
          <a:xfrm>
            <a:off x="287338" y="1440560"/>
            <a:ext cx="9432925" cy="12003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just">
              <a:buFont typeface="Times New Roman" pitchFamily="16" charset="0"/>
              <a:buNone/>
              <a:defRPr/>
            </a:pPr>
            <a:r>
              <a:rPr lang="pt-PT" sz="1200" dirty="0"/>
              <a:t>MyCo has successfuly shown that monte carlo simulations are possible in the context of an interpreter. Since Python is one of the most widely used programming languages in the world, MyCo opens up the field of MC simulations in Medical Physics to a much wider audience. In its current form, it is intended as a stepping stone for students, so that they can learn about MC simulations without requiring them to have advanced programming skills from the get go. A comparison of PDD results obtained with MyCo and PENELOPE show agreement (&lt; 4% deviation) in regions with satisfactory convergence of results. As an evolving project, it has the potential to grow into a mature tool for radiation and medical physics application simulations in the future.  </a:t>
            </a:r>
          </a:p>
        </p:txBody>
      </p:sp>
      <p:sp>
        <p:nvSpPr>
          <p:cNvPr id="3" name="Text Box 855">
            <a:extLst>
              <a:ext uri="{FF2B5EF4-FFF2-40B4-BE49-F238E27FC236}">
                <a16:creationId xmlns:a16="http://schemas.microsoft.com/office/drawing/2014/main" id="{1C9D4889-1755-4410-8E82-34228C17FDE3}"/>
              </a:ext>
            </a:extLst>
          </p:cNvPr>
          <p:cNvSpPr txBox="1">
            <a:spLocks noChangeArrowheads="1"/>
          </p:cNvSpPr>
          <p:nvPr/>
        </p:nvSpPr>
        <p:spPr bwMode="auto">
          <a:xfrm>
            <a:off x="287338" y="1035075"/>
            <a:ext cx="3097212" cy="3079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buFont typeface="Times New Roman" pitchFamily="16" charset="0"/>
              <a:buNone/>
              <a:defRPr/>
            </a:pPr>
            <a:r>
              <a:rPr lang="en-US" sz="1400" b="1" dirty="0">
                <a:solidFill>
                  <a:schemeClr val="tx1"/>
                </a:solidFill>
              </a:rPr>
              <a:t>4. Conclusion</a:t>
            </a:r>
            <a:endParaRPr lang="en-US" sz="1400" dirty="0">
              <a:solidFill>
                <a:schemeClr val="tx1"/>
              </a:solidFill>
            </a:endParaRPr>
          </a:p>
        </p:txBody>
      </p:sp>
      <p:sp>
        <p:nvSpPr>
          <p:cNvPr id="4" name="Text Box 669">
            <a:extLst>
              <a:ext uri="{FF2B5EF4-FFF2-40B4-BE49-F238E27FC236}">
                <a16:creationId xmlns:a16="http://schemas.microsoft.com/office/drawing/2014/main" id="{D512AA25-E19E-4D4B-8DB9-8375E1B9ACF0}"/>
              </a:ext>
            </a:extLst>
          </p:cNvPr>
          <p:cNvSpPr txBox="1">
            <a:spLocks noChangeArrowheads="1"/>
          </p:cNvSpPr>
          <p:nvPr/>
        </p:nvSpPr>
        <p:spPr bwMode="auto">
          <a:xfrm>
            <a:off x="143768" y="3656131"/>
            <a:ext cx="9432925" cy="19389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r>
              <a:rPr lang="en-US" sz="800" b="1" dirty="0"/>
              <a:t>[1]</a:t>
            </a:r>
            <a:r>
              <a:rPr lang="en-US" sz="800" dirty="0"/>
              <a:t> </a:t>
            </a:r>
            <a:r>
              <a:rPr lang="pt-PT" sz="800" dirty="0"/>
              <a:t>Salvat, F., Fernández-Varea, J. M., &amp; Sempau, J. (2006, July). PENELOPE-2006: A code system for Monte Carlo simulation of electron and photon transport. In </a:t>
            </a:r>
            <a:r>
              <a:rPr lang="pt-PT" sz="800" i="1" dirty="0"/>
              <a:t>Workshop proceedings</a:t>
            </a:r>
            <a:r>
              <a:rPr lang="pt-PT" sz="800" dirty="0"/>
              <a:t> (Vol. 4, No. 6222, p. 7). Universitat de Barcelona.</a:t>
            </a:r>
          </a:p>
          <a:p>
            <a:r>
              <a:rPr lang="en-US" sz="800" b="1" dirty="0"/>
              <a:t>[2]</a:t>
            </a:r>
            <a:r>
              <a:rPr lang="en-US" sz="800" dirty="0"/>
              <a:t> </a:t>
            </a:r>
            <a:r>
              <a:rPr lang="pt-PT" sz="800" dirty="0"/>
              <a:t>Agostinelli, S., Allison, J., Amako, K. A., Apostolakis, J., Araujo, H., Arce, P., ... &amp; Geant4 Collaboration. (2003). GEANT4—a simulation toolkit. </a:t>
            </a:r>
            <a:r>
              <a:rPr lang="pt-PT" sz="800" i="1" dirty="0"/>
              <a:t>Nuclear instruments and methods in physics research section A: Accelerators, Spectrometers, Detectors and Associated Equipment</a:t>
            </a:r>
            <a:r>
              <a:rPr lang="pt-PT" sz="800" dirty="0"/>
              <a:t>, </a:t>
            </a:r>
            <a:r>
              <a:rPr lang="pt-PT" sz="800" i="1" dirty="0"/>
              <a:t>506</a:t>
            </a:r>
            <a:r>
              <a:rPr lang="pt-PT" sz="800" dirty="0"/>
              <a:t>(3), 250-303.</a:t>
            </a:r>
            <a:endParaRPr lang="en-US" sz="800" dirty="0"/>
          </a:p>
          <a:p>
            <a:pPr>
              <a:defRPr/>
            </a:pPr>
            <a:r>
              <a:rPr lang="en-US" sz="800" b="1" dirty="0"/>
              <a:t>[3] </a:t>
            </a:r>
            <a:r>
              <a:rPr lang="en-US" sz="800" dirty="0"/>
              <a:t>Smith, K. W. (2015). </a:t>
            </a:r>
            <a:r>
              <a:rPr lang="en-US" sz="800" i="1" dirty="0" err="1"/>
              <a:t>Cython</a:t>
            </a:r>
            <a:r>
              <a:rPr lang="en-US" sz="800" i="1" dirty="0"/>
              <a:t>: a guide for python programmers</a:t>
            </a:r>
            <a:r>
              <a:rPr lang="en-US" sz="800" dirty="0"/>
              <a:t>. " O'Reilly Media, Inc.".</a:t>
            </a:r>
            <a:endParaRPr lang="en-US" sz="800" b="1" dirty="0"/>
          </a:p>
          <a:p>
            <a:pPr>
              <a:defRPr/>
            </a:pPr>
            <a:r>
              <a:rPr lang="en-US" sz="800" b="1" dirty="0"/>
              <a:t>[4] </a:t>
            </a:r>
            <a:r>
              <a:rPr lang="en-US" sz="800" dirty="0"/>
              <a:t>Roth, S. D. (1982). Ray casting for modeling solids. </a:t>
            </a:r>
            <a:r>
              <a:rPr lang="en-US" sz="800" i="1" dirty="0"/>
              <a:t>Computer graphics and image processing</a:t>
            </a:r>
            <a:r>
              <a:rPr lang="en-US" sz="800" dirty="0"/>
              <a:t>, </a:t>
            </a:r>
            <a:r>
              <a:rPr lang="en-US" sz="800" i="1" dirty="0"/>
              <a:t>18</a:t>
            </a:r>
            <a:r>
              <a:rPr lang="en-US" sz="800" dirty="0"/>
              <a:t>(2), 109-144.</a:t>
            </a:r>
            <a:endParaRPr lang="en-US" sz="800" b="1" dirty="0"/>
          </a:p>
          <a:p>
            <a:pPr>
              <a:defRPr/>
            </a:pPr>
            <a:r>
              <a:rPr lang="en-US" sz="800" b="1" dirty="0"/>
              <a:t>[5] </a:t>
            </a:r>
            <a:r>
              <a:rPr lang="en-US" sz="800" dirty="0"/>
              <a:t>Hart, J. C. (1996). Sphere tracing: A geometric method for the </a:t>
            </a:r>
            <a:r>
              <a:rPr lang="en-US" sz="800" dirty="0" err="1"/>
              <a:t>antialiased</a:t>
            </a:r>
            <a:r>
              <a:rPr lang="en-US" sz="800" dirty="0"/>
              <a:t> ray tracing of implicit surfaces. </a:t>
            </a:r>
            <a:r>
              <a:rPr lang="en-US" sz="800" i="1" dirty="0"/>
              <a:t>The Visual Computer</a:t>
            </a:r>
            <a:r>
              <a:rPr lang="en-US" sz="800" dirty="0"/>
              <a:t>, </a:t>
            </a:r>
            <a:r>
              <a:rPr lang="en-US" sz="800" i="1" dirty="0"/>
              <a:t>12</a:t>
            </a:r>
            <a:r>
              <a:rPr lang="en-US" sz="800" dirty="0"/>
              <a:t>(10), 527-545.</a:t>
            </a:r>
          </a:p>
          <a:p>
            <a:pPr>
              <a:defRPr/>
            </a:pPr>
            <a:r>
              <a:rPr lang="en-US" sz="800" b="1" dirty="0"/>
              <a:t>[6] </a:t>
            </a:r>
            <a:r>
              <a:rPr lang="pt-PT" sz="800" dirty="0"/>
              <a:t>Perkins, S. T., Cullen, D. E., Chen, M. H., Rathkopf, J., Scofield, J., &amp; Hubbell, J. H. (1991). </a:t>
            </a:r>
            <a:r>
              <a:rPr lang="pt-PT" sz="800" i="1" dirty="0"/>
              <a:t>Tables and graphs of atomic subshell and relaxation data derived from the LLNL Evaluated Atomic Data Library (EADL), Z= 1--100</a:t>
            </a:r>
            <a:r>
              <a:rPr lang="pt-PT" sz="800" dirty="0"/>
              <a:t> (No. UCRL-50400-Vol. 30). Lawrence Livermore National Lab., CA (United States).</a:t>
            </a:r>
            <a:endParaRPr lang="en-US" sz="800" b="1" dirty="0"/>
          </a:p>
          <a:p>
            <a:pPr>
              <a:defRPr/>
            </a:pPr>
            <a:r>
              <a:rPr lang="en-US" sz="800" b="1" dirty="0"/>
              <a:t>[7] </a:t>
            </a:r>
            <a:r>
              <a:rPr lang="pt-PT" sz="800" dirty="0"/>
              <a:t>Kawrakow, I., &amp; Rogers, D. W. O. (2000). The EGSnrc code system. </a:t>
            </a:r>
            <a:r>
              <a:rPr lang="pt-PT" sz="800" i="1" dirty="0"/>
              <a:t>NRC Report PIRS-701, NRC, Ottawa</a:t>
            </a:r>
            <a:r>
              <a:rPr lang="pt-PT" sz="800" dirty="0"/>
              <a:t>.</a:t>
            </a:r>
            <a:endParaRPr lang="en-US" sz="800" dirty="0"/>
          </a:p>
          <a:p>
            <a:pPr>
              <a:defRPr/>
            </a:pPr>
            <a:r>
              <a:rPr lang="en-US" sz="800" b="1" dirty="0"/>
              <a:t>[8] </a:t>
            </a:r>
            <a:r>
              <a:rPr lang="en-US" sz="800" dirty="0"/>
              <a:t>Fernández-</a:t>
            </a:r>
            <a:r>
              <a:rPr lang="en-US" sz="800" dirty="0" err="1"/>
              <a:t>Varea</a:t>
            </a:r>
            <a:r>
              <a:rPr lang="en-US" sz="800" dirty="0"/>
              <a:t>, J. M., </a:t>
            </a:r>
            <a:r>
              <a:rPr lang="en-US" sz="800" dirty="0" err="1"/>
              <a:t>Mayol</a:t>
            </a:r>
            <a:r>
              <a:rPr lang="en-US" sz="800" dirty="0"/>
              <a:t>, R., </a:t>
            </a:r>
            <a:r>
              <a:rPr lang="en-US" sz="800" dirty="0" err="1"/>
              <a:t>Baró</a:t>
            </a:r>
            <a:r>
              <a:rPr lang="en-US" sz="800" dirty="0"/>
              <a:t>, J., &amp; </a:t>
            </a:r>
            <a:r>
              <a:rPr lang="en-US" sz="800" dirty="0" err="1"/>
              <a:t>Salvat</a:t>
            </a:r>
            <a:r>
              <a:rPr lang="en-US" sz="800" dirty="0"/>
              <a:t>, F. (1993). On the theory and simulation of multiple elastic scattering of electrons. </a:t>
            </a:r>
            <a:r>
              <a:rPr lang="en-US" sz="800" i="1" dirty="0"/>
              <a:t>Nuclear Instruments and Methods in Physics Research Section B: Beam Interactions with Materials and Atoms</a:t>
            </a:r>
            <a:r>
              <a:rPr lang="en-US" sz="800" dirty="0"/>
              <a:t>, </a:t>
            </a:r>
            <a:r>
              <a:rPr lang="en-US" sz="800" i="1" dirty="0"/>
              <a:t>73</a:t>
            </a:r>
            <a:r>
              <a:rPr lang="en-US" sz="800" dirty="0"/>
              <a:t>(4), 447-473.</a:t>
            </a:r>
            <a:endParaRPr lang="en-US" sz="800" b="1" dirty="0"/>
          </a:p>
          <a:p>
            <a:r>
              <a:rPr lang="en-US" sz="800" b="1" dirty="0"/>
              <a:t>[9] </a:t>
            </a:r>
            <a:r>
              <a:rPr lang="pt-PT" sz="800" dirty="0"/>
              <a:t>Fernández-Varea, J. M., Mayol, R., Liljequist, D., &amp; Salvat, F. (1993). Inelastic scattering of electrons in solids from a generalized oscillator strength model using optical and photoelectric data. </a:t>
            </a:r>
            <a:r>
              <a:rPr lang="pt-PT" sz="800" i="1" dirty="0"/>
              <a:t>Journal of Physics: Condensed Matter</a:t>
            </a:r>
            <a:r>
              <a:rPr lang="pt-PT" sz="800" dirty="0"/>
              <a:t>, </a:t>
            </a:r>
            <a:r>
              <a:rPr lang="pt-PT" sz="800" i="1" dirty="0"/>
              <a:t>5</a:t>
            </a:r>
            <a:r>
              <a:rPr lang="pt-PT" sz="800" dirty="0"/>
              <a:t>(22), 3593.</a:t>
            </a:r>
          </a:p>
          <a:p>
            <a:pPr>
              <a:defRPr/>
            </a:pPr>
            <a:r>
              <a:rPr lang="en-US" sz="800" b="1" dirty="0"/>
              <a:t>[10] </a:t>
            </a:r>
            <a:r>
              <a:rPr lang="en-US" sz="800" dirty="0" err="1"/>
              <a:t>Savvidy</a:t>
            </a:r>
            <a:r>
              <a:rPr lang="en-US" sz="800" dirty="0"/>
              <a:t>, K. G. (2015). The MIXMAX random number generator. </a:t>
            </a:r>
            <a:r>
              <a:rPr lang="en-US" sz="800" i="1" dirty="0"/>
              <a:t>Computer Physics Communications</a:t>
            </a:r>
            <a:r>
              <a:rPr lang="en-US" sz="800" dirty="0"/>
              <a:t>, </a:t>
            </a:r>
            <a:r>
              <a:rPr lang="en-US" sz="800" i="1" dirty="0"/>
              <a:t>196</a:t>
            </a:r>
            <a:r>
              <a:rPr lang="en-US" sz="800" dirty="0"/>
              <a:t>, 161-165.</a:t>
            </a:r>
          </a:p>
        </p:txBody>
      </p:sp>
      <p:sp>
        <p:nvSpPr>
          <p:cNvPr id="5" name="Text Box 855">
            <a:extLst>
              <a:ext uri="{FF2B5EF4-FFF2-40B4-BE49-F238E27FC236}">
                <a16:creationId xmlns:a16="http://schemas.microsoft.com/office/drawing/2014/main" id="{4D57C2F1-8202-4EE7-9D35-999CECAA3606}"/>
              </a:ext>
            </a:extLst>
          </p:cNvPr>
          <p:cNvSpPr txBox="1">
            <a:spLocks noChangeArrowheads="1"/>
          </p:cNvSpPr>
          <p:nvPr/>
        </p:nvSpPr>
        <p:spPr bwMode="auto">
          <a:xfrm>
            <a:off x="143768" y="3289598"/>
            <a:ext cx="3097212" cy="3079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buFont typeface="Times New Roman" pitchFamily="16" charset="0"/>
              <a:buNone/>
              <a:defRPr/>
            </a:pPr>
            <a:r>
              <a:rPr lang="en-US" sz="1400" b="1" dirty="0">
                <a:solidFill>
                  <a:schemeClr val="tx1"/>
                </a:solidFill>
              </a:rPr>
              <a:t>5. References</a:t>
            </a:r>
            <a:endParaRPr lang="en-US" sz="14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16" charset="-128"/>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17678</TotalTime>
  <Words>1580</Words>
  <Application>Microsoft Office PowerPoint</Application>
  <PresentationFormat>Custom</PresentationFormat>
  <Paragraphs>65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Times New Roman</vt:lpstr>
      <vt:lpstr>Wingdings</vt:lpstr>
      <vt:lpstr>Tema do 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Mario Freiria</dc:creator>
  <cp:lastModifiedBy>up201404353@ms.uporto.pt</cp:lastModifiedBy>
  <cp:revision>137</cp:revision>
  <cp:lastPrinted>1601-01-01T00:00:00Z</cp:lastPrinted>
  <dcterms:created xsi:type="dcterms:W3CDTF">2011-11-11T15:23:03Z</dcterms:created>
  <dcterms:modified xsi:type="dcterms:W3CDTF">2021-06-10T20:05:25Z</dcterms:modified>
</cp:coreProperties>
</file>