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2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4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F431-D411-4CBD-967E-71C20D496F0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3F96-E5C6-4000-B081-D898BBC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ngine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droshar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swqs/geemap.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C6E62-B7D8-468F-86A4-0714D17F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1" y="56679"/>
            <a:ext cx="8980117" cy="67446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AB5E69-7433-4308-8EF4-8A064367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79" y="4652210"/>
            <a:ext cx="8834839" cy="202160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Step 1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Open an account in Google Earth Engine </a:t>
            </a:r>
            <a:r>
              <a:rPr lang="en-US" sz="3600" b="1" dirty="0">
                <a:solidFill>
                  <a:schemeClr val="bg1"/>
                </a:solidFill>
                <a:hlinkClick r:id="rId3"/>
              </a:rPr>
              <a:t>https://earthengine.google.com/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It is free.</a:t>
            </a:r>
          </a:p>
        </p:txBody>
      </p:sp>
    </p:spTree>
    <p:extLst>
      <p:ext uri="{BB962C8B-B14F-4D97-AF65-F5344CB8AC3E}">
        <p14:creationId xmlns:p14="http://schemas.microsoft.com/office/powerpoint/2010/main" val="42248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C6E62-B7D8-468F-86A4-0714D17F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9" y="184188"/>
            <a:ext cx="8980117" cy="621626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AB5E69-7433-4308-8EF4-8A064367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79" y="4652210"/>
            <a:ext cx="8834839" cy="202160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Step 2: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Open an account in HydroShare </a:t>
            </a:r>
            <a:r>
              <a:rPr lang="en-US" sz="3600" b="1" dirty="0">
                <a:solidFill>
                  <a:schemeClr val="bg1"/>
                </a:solidFill>
                <a:hlinkClick r:id="rId3"/>
              </a:rPr>
              <a:t>https://www.hydroshare.org/</a:t>
            </a:r>
            <a:r>
              <a:rPr lang="en-US" sz="3600" b="1" dirty="0">
                <a:solidFill>
                  <a:schemeClr val="bg1"/>
                </a:solidFill>
              </a:rPr>
              <a:t> 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It is free.</a:t>
            </a:r>
          </a:p>
        </p:txBody>
      </p:sp>
    </p:spTree>
    <p:extLst>
      <p:ext uri="{BB962C8B-B14F-4D97-AF65-F5344CB8AC3E}">
        <p14:creationId xmlns:p14="http://schemas.microsoft.com/office/powerpoint/2010/main" val="39074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C6E62-B7D8-468F-86A4-0714D17F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6041"/>
            <a:ext cx="6851877" cy="66670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AB5E69-7433-4308-8EF4-8A064367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80" y="1395663"/>
            <a:ext cx="8834839" cy="304413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Step 3: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In your </a:t>
            </a:r>
            <a:r>
              <a:rPr lang="en-US" sz="3600" b="1" dirty="0" err="1">
                <a:solidFill>
                  <a:schemeClr val="bg1"/>
                </a:solidFill>
              </a:rPr>
              <a:t>Hydroshare</a:t>
            </a:r>
            <a:r>
              <a:rPr lang="en-US" sz="3600" b="1" dirty="0">
                <a:solidFill>
                  <a:schemeClr val="bg1"/>
                </a:solidFill>
              </a:rPr>
              <a:t> account, select the "</a:t>
            </a:r>
            <a:r>
              <a:rPr lang="en-US" sz="3600" b="1" dirty="0" err="1">
                <a:solidFill>
                  <a:schemeClr val="bg1"/>
                </a:solidFill>
              </a:rPr>
              <a:t>CUAHSI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JupyterHub</a:t>
            </a:r>
            <a:r>
              <a:rPr lang="en-US" sz="3600" b="1" dirty="0">
                <a:solidFill>
                  <a:schemeClr val="bg1"/>
                </a:solidFill>
              </a:rPr>
              <a:t>" app and follow instructions.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In server options, select "Python 3.7 Scientific" and continue.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101DC-A099-46C8-8E6E-16B64BC2E187}"/>
              </a:ext>
            </a:extLst>
          </p:cNvPr>
          <p:cNvSpPr/>
          <p:nvPr/>
        </p:nvSpPr>
        <p:spPr>
          <a:xfrm>
            <a:off x="914399" y="4797386"/>
            <a:ext cx="4443663" cy="196515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C6E62-B7D8-468F-86A4-0714D17F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3980"/>
            <a:ext cx="9151504" cy="64128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AB5E69-7433-4308-8EF4-8A064367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" y="3283823"/>
            <a:ext cx="8834839" cy="234214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Step 4: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Bring </a:t>
            </a:r>
            <a:r>
              <a:rPr lang="en-US" sz="3200" b="1" dirty="0" err="1">
                <a:solidFill>
                  <a:schemeClr val="bg1"/>
                </a:solidFill>
              </a:rPr>
              <a:t>GEEMAP</a:t>
            </a:r>
            <a:r>
              <a:rPr lang="en-US" sz="3200" b="1" dirty="0">
                <a:solidFill>
                  <a:schemeClr val="bg1"/>
                </a:solidFill>
              </a:rPr>
              <a:t> notebooks to </a:t>
            </a:r>
            <a:r>
              <a:rPr lang="en-US" sz="3200" b="1" dirty="0" err="1">
                <a:solidFill>
                  <a:schemeClr val="bg1"/>
                </a:solidFill>
              </a:rPr>
              <a:t>JupyterHub</a:t>
            </a:r>
            <a:r>
              <a:rPr lang="en-US" sz="3200" b="1" dirty="0">
                <a:solidFill>
                  <a:schemeClr val="bg1"/>
                </a:solidFill>
              </a:rPr>
              <a:t> by running this command in the terminal: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git clone </a:t>
            </a:r>
            <a:r>
              <a:rPr lang="en-US" sz="3200" b="1" dirty="0">
                <a:solidFill>
                  <a:schemeClr val="bg1"/>
                </a:solidFill>
                <a:hlinkClick r:id="rId3"/>
              </a:rPr>
              <a:t>https://github.com/giswqs/geemap.git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94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C6E62-B7D8-468F-86A4-0714D17F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>
          <a:xfrm>
            <a:off x="0" y="0"/>
            <a:ext cx="9151504" cy="3146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AB5E69-7433-4308-8EF4-8A064367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4" y="3076073"/>
            <a:ext cx="8985151" cy="306193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Step 5 (only done once):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 a new notebook, enter in two cells: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import </a:t>
            </a:r>
            <a:r>
              <a:rPr lang="en-US" sz="3200" b="1" dirty="0" err="1">
                <a:solidFill>
                  <a:schemeClr val="bg1"/>
                </a:solidFill>
              </a:rPr>
              <a:t>geemap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 = </a:t>
            </a:r>
            <a:r>
              <a:rPr lang="en-US" sz="3200" b="1" dirty="0" err="1">
                <a:solidFill>
                  <a:schemeClr val="bg1"/>
                </a:solidFill>
              </a:rPr>
              <a:t>geemap.Map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run cells, follow the link, and enter verification code</a:t>
            </a:r>
          </a:p>
        </p:txBody>
      </p:sp>
    </p:spTree>
    <p:extLst>
      <p:ext uri="{BB962C8B-B14F-4D97-AF65-F5344CB8AC3E}">
        <p14:creationId xmlns:p14="http://schemas.microsoft.com/office/powerpoint/2010/main" val="152021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C6E62-B7D8-468F-86A4-0714D17F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98" y="138463"/>
            <a:ext cx="9075203" cy="63862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AB5E69-7433-4308-8EF4-8A064367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" y="4539916"/>
            <a:ext cx="8985151" cy="141361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Now you can run </a:t>
            </a:r>
            <a:r>
              <a:rPr lang="en-US" sz="3200" b="1" dirty="0" err="1">
                <a:solidFill>
                  <a:schemeClr val="bg1"/>
                </a:solidFill>
              </a:rPr>
              <a:t>GEEMAP</a:t>
            </a:r>
            <a:r>
              <a:rPr lang="en-US" sz="3200" b="1" dirty="0">
                <a:solidFill>
                  <a:schemeClr val="bg1"/>
                </a:solidFill>
              </a:rPr>
              <a:t> notebooks in HydroShare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254695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166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Step 1  Open an account in Google Earth Engine https://earthengine.google.com/  It is free.</vt:lpstr>
      <vt:lpstr>Step 2: Open an account in HydroShare https://www.hydroshare.org/   It is free.</vt:lpstr>
      <vt:lpstr>Step 3: In your Hydroshare account, select the "CUAHSI JupyterHub" app and follow instructions. In server options, select "Python 3.7 Scientific" and continue.</vt:lpstr>
      <vt:lpstr>Step 4: Bring GEEMAP notebooks to JupyterHub by running this command in the terminal:  git clone https://github.com/giswqs/geemap.git </vt:lpstr>
      <vt:lpstr>Step 5 (only done once): In a new notebook, enter in two cells: import geemap m = geemap.Map() m  run cells, follow the link, and enter verification code</vt:lpstr>
      <vt:lpstr>Now you can run GEEMAP notebooks in HydroShare  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  Open an account in Google Earth Engine https://earthengine.google.com/  It is free.</dc:title>
  <dc:creator>Alfonso Torres</dc:creator>
  <cp:lastModifiedBy>Alfonso Torres</cp:lastModifiedBy>
  <cp:revision>7</cp:revision>
  <dcterms:created xsi:type="dcterms:W3CDTF">2020-11-17T20:53:20Z</dcterms:created>
  <dcterms:modified xsi:type="dcterms:W3CDTF">2020-11-17T23:37:08Z</dcterms:modified>
</cp:coreProperties>
</file>