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8DF5-7298-4EF8-AA79-246EFEAE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15E86-C7C8-4E7C-9054-F298FF86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43CD-E8A1-49D7-A9FB-3BBD3C1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0D2A-113C-40F8-AF04-229E25F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1867-B172-4F37-9230-D2C13D7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0FF-C099-4F58-A23C-E88F53B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16B6A-DED0-4DB0-84FE-F8B4F12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DE15-B0B1-4B7E-9FD3-F4FD9BF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9279-1CDC-4BB5-8329-D1244DF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3365-18C9-4DEA-9E91-7B49D22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4D2B6-ABA2-490A-A45F-AF3D9F84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989AE-734F-4CA2-ABDD-6F639CB7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6238-50BD-46A7-88F3-18A6EB1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653E8-194F-4038-BF51-E1384E9D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EA87-CE9C-4CBB-92B0-F757CBC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DE0D-5790-43FA-A8CF-BC81667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0654-58BC-4A48-A130-4AAC1E8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B8F2-A165-48F4-98CE-2E28331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E066-861E-4A94-AC45-8AA5BDA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1BA8-80C6-49B5-A3D5-960DDC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D54C-DD52-48DA-BD12-8BDE7A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856A2-F3E8-48BE-A1B8-BC753974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11F3-CAE6-4E4F-8915-387B6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537E-20AC-4864-B9E6-092A7FA9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CE18-4C2E-463E-A06B-962CE12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ACD-BC69-42E8-AFFD-AF380B9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D80C-09CA-47C9-BE18-9A9059D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6850-712F-4561-B866-F687F32B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93F3-3E3D-4D9A-A8E9-092259F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707A-B028-4575-9ACF-BCBDE99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57FB-CEF0-4D11-A72B-5042D57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79F9-F1D4-4362-B372-97D67F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92DF0-F258-4974-8C68-22A428A4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81FC-EC97-4F3B-B9BE-AB20A130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92FC9-6201-4086-8ECD-6177876D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4A8B-D50C-45D8-82A5-95180A6D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C2B45-9C39-4F33-8A15-A3B4D39C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74A81-89EB-4DB5-8F79-4FCD3E1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BF3E2-F528-43E6-8155-FBBAB4A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DE7C-8B23-456D-8B02-0DA5641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D1C3-121C-4CDA-87D4-1907574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85A21-15E1-428A-8589-0040E0C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BA410-D367-45C1-B4B8-21F099E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EAB3-C6D5-4906-B4B4-F90E4A1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F808A-D3E1-4515-9405-97CDCF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0A5B-1119-4D5B-A570-70087D56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5EDF-5156-4BC4-B253-B55F62D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9F1D-00AA-428A-98D7-848E19A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BF99-DB28-41B4-A748-FFFCD19A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53588-ED16-4F18-A571-750D6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C462-2DE2-4D4A-B7D3-A135E41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F2F6-4CE8-4EC7-9483-9655B1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6229-7147-4479-AC28-C03890A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74E4-7FEB-4D1B-88CD-644269BE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8B24-946E-44D1-AFF5-42A8F1FA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F4AB3-819D-4A21-BE3D-E9F48D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14570-DC7B-42C2-A025-2F9316E0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B9C71-56C7-4A4E-9924-331325B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69A53-563E-44E8-9B98-86040D87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DC44-D240-459F-A094-1B500CF3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F0FFC-38F7-4208-9038-7C468F23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799E-A0DB-4E2F-A4E0-DB6D6129921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428B-895F-4DCD-B1A9-315A0B7B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8776-B94F-41DF-A0D1-E5727C49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449E7A46-7131-4761-B1DA-B5318BB02616}"/>
              </a:ext>
            </a:extLst>
          </p:cNvPr>
          <p:cNvGrpSpPr/>
          <p:nvPr/>
        </p:nvGrpSpPr>
        <p:grpSpPr>
          <a:xfrm>
            <a:off x="4306165" y="2336216"/>
            <a:ext cx="3765938" cy="1735767"/>
            <a:chOff x="4306165" y="2336216"/>
            <a:chExt cx="3765938" cy="173576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910C24A-5193-4593-927F-716621A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6165" y="2336216"/>
              <a:ext cx="3765938" cy="1735767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2785D46-BC96-4729-9ABA-A8D382BA9F4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546350"/>
              <a:ext cx="532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97C89-3289-444F-A887-B7276EECFA7C}"/>
                </a:ext>
              </a:extLst>
            </p:cNvPr>
            <p:cNvSpPr txBox="1"/>
            <p:nvPr/>
          </p:nvSpPr>
          <p:spPr>
            <a:xfrm>
              <a:off x="4676841" y="2336216"/>
              <a:ext cx="270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5E9F14-F34E-4DEA-ADAF-53B3516D71F4}"/>
                </a:ext>
              </a:extLst>
            </p:cNvPr>
            <p:cNvCxnSpPr/>
            <p:nvPr/>
          </p:nvCxnSpPr>
          <p:spPr>
            <a:xfrm>
              <a:off x="5516564" y="2546350"/>
              <a:ext cx="522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21B056-868C-442C-A620-7C88E4CF72D6}"/>
                </a:ext>
              </a:extLst>
            </p:cNvPr>
            <p:cNvSpPr txBox="1"/>
            <p:nvPr/>
          </p:nvSpPr>
          <p:spPr>
            <a:xfrm>
              <a:off x="5568083" y="2340986"/>
              <a:ext cx="246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6837A6-7645-436E-A9BC-6153B97B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546350"/>
              <a:ext cx="664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8F8266-7C2C-4B91-84D1-700ED40935B4}"/>
                </a:ext>
              </a:extLst>
            </p:cNvPr>
            <p:cNvSpPr txBox="1"/>
            <p:nvPr/>
          </p:nvSpPr>
          <p:spPr>
            <a:xfrm>
              <a:off x="6901044" y="2336216"/>
              <a:ext cx="35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01A85C-A72D-4C75-8993-12A4689B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212" y="2823349"/>
              <a:ext cx="1603376" cy="88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E1FE2C-7129-4D2F-BBC9-9A4DE7D2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1" y="2750482"/>
              <a:ext cx="947722" cy="95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E15CE1-8488-4CF6-8657-52BEEC0B96BA}"/>
                </a:ext>
              </a:extLst>
            </p:cNvPr>
            <p:cNvSpPr txBox="1"/>
            <p:nvPr/>
          </p:nvSpPr>
          <p:spPr>
            <a:xfrm rot="2570891">
              <a:off x="4957070" y="3129644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D18B33-EF06-4CB1-8CAF-08F056DD7981}"/>
                </a:ext>
              </a:extLst>
            </p:cNvPr>
            <p:cNvSpPr txBox="1"/>
            <p:nvPr/>
          </p:nvSpPr>
          <p:spPr>
            <a:xfrm rot="19799775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8FA497-100B-4D89-ACEC-51C67CDF7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673350"/>
              <a:ext cx="532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7F64ACB-F06C-4CE7-A770-F0BEB16CD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2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91D6EA-F48D-4AA8-80ED-0CE3DE4A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673350"/>
              <a:ext cx="956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F576049-3267-4FF4-939D-EE9A762A629F}"/>
                </a:ext>
              </a:extLst>
            </p:cNvPr>
            <p:cNvSpPr txBox="1"/>
            <p:nvPr/>
          </p:nvSpPr>
          <p:spPr>
            <a:xfrm>
              <a:off x="6940964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4F54E-2104-4ABC-924D-E89C5B53775C}"/>
                </a:ext>
              </a:extLst>
            </p:cNvPr>
            <p:cNvSpPr txBox="1"/>
            <p:nvPr/>
          </p:nvSpPr>
          <p:spPr>
            <a:xfrm>
              <a:off x="5491593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EFAE23-30DE-4D13-8E8B-81F86BA3D9B9}"/>
                </a:ext>
              </a:extLst>
            </p:cNvPr>
            <p:cNvSpPr txBox="1"/>
            <p:nvPr/>
          </p:nvSpPr>
          <p:spPr>
            <a:xfrm>
              <a:off x="4608783" y="2605286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29C867-45FD-40F9-B573-8DEEFBBED136}"/>
              </a:ext>
            </a:extLst>
          </p:cNvPr>
          <p:cNvGrpSpPr/>
          <p:nvPr/>
        </p:nvGrpSpPr>
        <p:grpSpPr>
          <a:xfrm>
            <a:off x="4172475" y="2336216"/>
            <a:ext cx="6664858" cy="3793651"/>
            <a:chOff x="4172475" y="2336216"/>
            <a:chExt cx="3847050" cy="21855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AE7EC-9B45-4691-AB98-8426ED2E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2475" y="2336216"/>
              <a:ext cx="3847050" cy="2185567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F5B191-73BD-4EAB-A0C9-68CCCC16702F}"/>
                </a:ext>
              </a:extLst>
            </p:cNvPr>
            <p:cNvGrpSpPr/>
            <p:nvPr/>
          </p:nvGrpSpPr>
          <p:grpSpPr>
            <a:xfrm>
              <a:off x="4546600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8C6175-C851-4F35-8F5B-192A0BF6EE4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C92C64-12A4-4B73-9272-304F18E45864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BB56221-350D-439D-891D-01F06E5CB3BB}"/>
                </a:ext>
              </a:extLst>
            </p:cNvPr>
            <p:cNvGrpSpPr/>
            <p:nvPr/>
          </p:nvGrpSpPr>
          <p:grpSpPr>
            <a:xfrm>
              <a:off x="5719763" y="2340986"/>
              <a:ext cx="522288" cy="276999"/>
              <a:chOff x="4556125" y="2442586"/>
              <a:chExt cx="752475" cy="276999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D041AE-90E7-4046-8665-D9A9E1548C2D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6304A8-DC29-4BF5-9B8E-E060516AA808}"/>
                  </a:ext>
                </a:extLst>
              </p:cNvPr>
              <p:cNvSpPr txBox="1"/>
              <p:nvPr/>
            </p:nvSpPr>
            <p:spPr>
              <a:xfrm>
                <a:off x="4630350" y="244258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A26684-7DCE-44FC-A3CC-BFD86413BABE}"/>
                </a:ext>
              </a:extLst>
            </p:cNvPr>
            <p:cNvGrpSpPr/>
            <p:nvPr/>
          </p:nvGrpSpPr>
          <p:grpSpPr>
            <a:xfrm>
              <a:off x="6869112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AFDF01C-521C-404A-946D-2D53A8E6075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0C2147-3E74-4C20-8759-79166F12F9EA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E54970B-2AAE-435B-83AC-572828C1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238" y="2823349"/>
              <a:ext cx="1149349" cy="1031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44C92E-761F-407C-A872-642AC3E0A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6601" y="2794001"/>
              <a:ext cx="1254124" cy="103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A7D7C-7E27-4AB6-877F-9BA2DA856B79}"/>
                </a:ext>
              </a:extLst>
            </p:cNvPr>
            <p:cNvSpPr txBox="1"/>
            <p:nvPr/>
          </p:nvSpPr>
          <p:spPr>
            <a:xfrm rot="2221012">
              <a:off x="5109466" y="3201612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823F51-6781-4408-B093-6B43C1ACC347}"/>
                </a:ext>
              </a:extLst>
            </p:cNvPr>
            <p:cNvSpPr txBox="1"/>
            <p:nvPr/>
          </p:nvSpPr>
          <p:spPr>
            <a:xfrm rot="19208834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B58A22-1542-481F-9A40-D4A8C7957229}"/>
                </a:ext>
              </a:extLst>
            </p:cNvPr>
            <p:cNvCxnSpPr/>
            <p:nvPr/>
          </p:nvCxnSpPr>
          <p:spPr>
            <a:xfrm>
              <a:off x="4546600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59F413-48A5-4718-88B0-D4D764568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1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76775F-7E36-445F-9D71-7CDFEC15482A}"/>
                </a:ext>
              </a:extLst>
            </p:cNvPr>
            <p:cNvCxnSpPr/>
            <p:nvPr/>
          </p:nvCxnSpPr>
          <p:spPr>
            <a:xfrm>
              <a:off x="6869111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6BFE2-E4A7-4B82-9222-E2DBD24F7AAF}"/>
                </a:ext>
              </a:extLst>
            </p:cNvPr>
            <p:cNvSpPr txBox="1"/>
            <p:nvPr/>
          </p:nvSpPr>
          <p:spPr>
            <a:xfrm>
              <a:off x="6995996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F9C245-60C4-432F-9399-30EB0E208DC1}"/>
                </a:ext>
              </a:extLst>
            </p:cNvPr>
            <p:cNvSpPr txBox="1"/>
            <p:nvPr/>
          </p:nvSpPr>
          <p:spPr>
            <a:xfrm>
              <a:off x="5694792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68483A-DD7B-4E4C-8795-44E45B42E95B}"/>
                </a:ext>
              </a:extLst>
            </p:cNvPr>
            <p:cNvSpPr txBox="1"/>
            <p:nvPr/>
          </p:nvSpPr>
          <p:spPr>
            <a:xfrm>
              <a:off x="4663820" y="2617985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AE22D-A061-47C6-9489-B61C55C870F9}"/>
                </a:ext>
              </a:extLst>
            </p:cNvPr>
            <p:cNvSpPr txBox="1"/>
            <p:nvPr/>
          </p:nvSpPr>
          <p:spPr>
            <a:xfrm>
              <a:off x="6102537" y="23616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7E815362-318E-41F2-B183-2A5ED4F9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266" y="2142066"/>
            <a:ext cx="694267" cy="694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C2E89-F640-4521-B395-9A355176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81" y="3743460"/>
            <a:ext cx="761820" cy="1024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/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9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18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9</cp:revision>
  <dcterms:created xsi:type="dcterms:W3CDTF">2017-09-17T14:54:50Z</dcterms:created>
  <dcterms:modified xsi:type="dcterms:W3CDTF">2017-11-16T03:24:36Z</dcterms:modified>
</cp:coreProperties>
</file>