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0A8DF5-7298-4EF8-AA79-246EFEAE2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015E86-C7C8-4E7C-9054-F298FF866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9243CD-E8A1-49D7-A9FB-3BBD3C10A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799E-A0DB-4E2F-A4E0-DB6D61299214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F60D2A-113C-40F8-AF04-229E25F25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131867-B172-4F37-9230-D2C13D7B8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1390-9704-4707-AEF7-6BEC58B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70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870FF-C099-4F58-A23C-E88F53BE9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616B6A-DED0-4DB0-84FE-F8B4F128D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7DDE15-B0B1-4B7E-9FD3-F4FD9BFE7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799E-A0DB-4E2F-A4E0-DB6D61299214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B19279-1CDC-4BB5-8329-D1244DFE3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C83365-18C9-4DEA-9E91-7B49D223A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1390-9704-4707-AEF7-6BEC58B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15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04D2B6-ABA2-490A-A45F-AF3D9F84F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E989AE-734F-4CA2-ABDD-6F639CB74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336238-50BD-46A7-88F3-18A6EB14C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799E-A0DB-4E2F-A4E0-DB6D61299214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A653E8-194F-4038-BF51-E1384E9DE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91EA87-CE9C-4CBB-92B0-F757CBC1C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1390-9704-4707-AEF7-6BEC58B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3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7DE0D-5790-43FA-A8CF-BC8166749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840654-58BC-4A48-A130-4AAC1E864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AEB8F2-A165-48F4-98CE-2E283311A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799E-A0DB-4E2F-A4E0-DB6D61299214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C3E066-861E-4A94-AC45-8AA5BDAF9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0E1BA8-80C6-49B5-A3D5-960DDC369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1390-9704-4707-AEF7-6BEC58B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99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02D54C-DD52-48DA-BD12-8BDE7A80A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D856A2-F3E8-48BE-A1B8-BC7539749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7211F3-CAE6-4E4F-8915-387B60137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799E-A0DB-4E2F-A4E0-DB6D61299214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86537E-20AC-4864-B9E6-092A7FA94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D1CE18-4C2E-463E-A06B-962CE123C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1390-9704-4707-AEF7-6BEC58B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87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25ACD-BC69-42E8-AFFD-AF380B994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A3D80C-09CA-47C9-BE18-9A9059D16F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2F6850-712F-4561-B866-F687F32B5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1393F3-3E3D-4D9A-A8E9-092259F2C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799E-A0DB-4E2F-A4E0-DB6D61299214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1C707A-B028-4575-9ACF-BCBDE99B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C157FB-CEF0-4D11-A72B-5042D577F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1390-9704-4707-AEF7-6BEC58B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62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179F9-F1D4-4362-B372-97D67FB7D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E92DF0-F258-4974-8C68-22A428A4E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3281FC-EC97-4F3B-B9BE-AB20A1303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A92FC9-6201-4086-8ECD-6177876D3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F94A8B-D50C-45D8-82A5-95180A6DFB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7C2B45-9C39-4F33-8A15-A3B4D39C6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799E-A0DB-4E2F-A4E0-DB6D61299214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E74A81-89EB-4DB5-8F79-4FCD3E13D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AEBF3E2-F528-43E6-8155-FBBAB4A59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1390-9704-4707-AEF7-6BEC58B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25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F7DE7C-8B23-456D-8B02-0DA5641C6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63D1C3-121C-4CDA-87D4-1907574D1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799E-A0DB-4E2F-A4E0-DB6D61299214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385A21-15E1-428A-8589-0040E0C55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EBA410-D367-45C1-B4B8-21F099EF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1390-9704-4707-AEF7-6BEC58B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54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4BEAB3-C6D5-4906-B4B4-F90E4A17C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799E-A0DB-4E2F-A4E0-DB6D61299214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DF808A-D3E1-4515-9405-97CDCF46E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C60A5B-1119-4D5B-A570-70087D563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1390-9704-4707-AEF7-6BEC58B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8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25EDF-5156-4BC4-B253-B55F62DBF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E39F1D-00AA-428A-98D7-848E19A8A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7EBF99-DB28-41B4-A748-FFFCD19A5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153588-ED16-4F18-A571-750D6E92B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799E-A0DB-4E2F-A4E0-DB6D61299214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9DC462-2DE2-4D4A-B7D3-A135E4181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5DF2F6-4CE8-4EC7-9483-9655B1F30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1390-9704-4707-AEF7-6BEC58B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76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26229-7147-4479-AC28-C03890A39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3E74E4-7FEB-4D1B-88CD-644269BEAE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378B24-946E-44D1-AFF5-42A8F1FA0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5F4AB3-819D-4A21-BE3D-E9F48DB03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799E-A0DB-4E2F-A4E0-DB6D61299214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714570-DC7B-42C2-A025-2F9316E09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EB9C71-56C7-4A4E-9924-331325B74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1390-9704-4707-AEF7-6BEC58B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9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0169A53-563E-44E8-9B98-86040D875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0BDC44-D240-459F-A094-1B500CF32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2F0FFC-38F7-4208-9038-7C468F23FA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2799E-A0DB-4E2F-A4E0-DB6D61299214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9E428B-895F-4DCD-B1A9-315A0B7BD2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AA8776-B94F-41DF-A0D1-E5727C497F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A1390-9704-4707-AEF7-6BEC58B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09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0" name="组合 1119">
            <a:extLst>
              <a:ext uri="{FF2B5EF4-FFF2-40B4-BE49-F238E27FC236}">
                <a16:creationId xmlns:a16="http://schemas.microsoft.com/office/drawing/2014/main" id="{449E7A46-7131-4761-B1DA-B5318BB02616}"/>
              </a:ext>
            </a:extLst>
          </p:cNvPr>
          <p:cNvGrpSpPr/>
          <p:nvPr/>
        </p:nvGrpSpPr>
        <p:grpSpPr>
          <a:xfrm>
            <a:off x="4306165" y="2336216"/>
            <a:ext cx="3765938" cy="1735767"/>
            <a:chOff x="4306165" y="2336216"/>
            <a:chExt cx="3765938" cy="1735767"/>
          </a:xfrm>
        </p:grpSpPr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B910C24A-5193-4593-927F-716621A67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06165" y="2336216"/>
              <a:ext cx="3765938" cy="1735767"/>
            </a:xfrm>
            <a:prstGeom prst="rect">
              <a:avLst/>
            </a:prstGeom>
          </p:spPr>
        </p:pic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02785D46-BC96-4729-9ABA-A8D382BA9F45}"/>
                </a:ext>
              </a:extLst>
            </p:cNvPr>
            <p:cNvCxnSpPr>
              <a:cxnSpLocks/>
            </p:cNvCxnSpPr>
            <p:nvPr/>
          </p:nvCxnSpPr>
          <p:spPr>
            <a:xfrm>
              <a:off x="4614333" y="2546350"/>
              <a:ext cx="53254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3D97C89-3289-444F-A887-B7276EECFA7C}"/>
                </a:ext>
              </a:extLst>
            </p:cNvPr>
            <p:cNvSpPr txBox="1"/>
            <p:nvPr/>
          </p:nvSpPr>
          <p:spPr>
            <a:xfrm>
              <a:off x="4676841" y="2336216"/>
              <a:ext cx="2705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AC</a:t>
              </a: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325E9F14-F34E-4DEA-ADAF-53B3516D71F4}"/>
                </a:ext>
              </a:extLst>
            </p:cNvPr>
            <p:cNvCxnSpPr/>
            <p:nvPr/>
          </p:nvCxnSpPr>
          <p:spPr>
            <a:xfrm>
              <a:off x="5516564" y="2546350"/>
              <a:ext cx="5222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D21B056-868C-442C-A620-7C88E4CF72D6}"/>
                </a:ext>
              </a:extLst>
            </p:cNvPr>
            <p:cNvSpPr txBox="1"/>
            <p:nvPr/>
          </p:nvSpPr>
          <p:spPr>
            <a:xfrm>
              <a:off x="5568083" y="2340986"/>
              <a:ext cx="2464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AC</a:t>
              </a: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406837A6-7645-436E-A9BC-6153B97B47E4}"/>
                </a:ext>
              </a:extLst>
            </p:cNvPr>
            <p:cNvCxnSpPr>
              <a:cxnSpLocks/>
            </p:cNvCxnSpPr>
            <p:nvPr/>
          </p:nvCxnSpPr>
          <p:spPr>
            <a:xfrm>
              <a:off x="6790266" y="2546350"/>
              <a:ext cx="6646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C8F8266-7C2C-4B91-84D1-700ED40935B4}"/>
                </a:ext>
              </a:extLst>
            </p:cNvPr>
            <p:cNvSpPr txBox="1"/>
            <p:nvPr/>
          </p:nvSpPr>
          <p:spPr>
            <a:xfrm>
              <a:off x="6901044" y="2336216"/>
              <a:ext cx="3550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AC</a:t>
              </a: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C701A85C-A72D-4C75-8993-12A4689BF3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18212" y="2823349"/>
              <a:ext cx="1603376" cy="8812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9DE1FE2C-7129-4D2F-BBC9-9A4DE7D272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68841" y="2750482"/>
              <a:ext cx="947722" cy="954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11E15CE1-8488-4CF6-8657-52BEEC0B96BA}"/>
                </a:ext>
              </a:extLst>
            </p:cNvPr>
            <p:cNvSpPr txBox="1"/>
            <p:nvPr/>
          </p:nvSpPr>
          <p:spPr>
            <a:xfrm rot="2570891">
              <a:off x="4957070" y="3129644"/>
              <a:ext cx="526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Reply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AD18B33-EF06-4CB1-8CAF-08F056DD7981}"/>
                </a:ext>
              </a:extLst>
            </p:cNvPr>
            <p:cNvSpPr txBox="1"/>
            <p:nvPr/>
          </p:nvSpPr>
          <p:spPr>
            <a:xfrm rot="19799775">
              <a:off x="6711719" y="3126859"/>
              <a:ext cx="56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Query</a:t>
              </a:r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FB8FA497-100B-4D89-ACEC-51C67CDF7E32}"/>
                </a:ext>
              </a:extLst>
            </p:cNvPr>
            <p:cNvCxnSpPr>
              <a:cxnSpLocks/>
            </p:cNvCxnSpPr>
            <p:nvPr/>
          </p:nvCxnSpPr>
          <p:spPr>
            <a:xfrm>
              <a:off x="4614333" y="2673350"/>
              <a:ext cx="5325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A7F64ACB-F06C-4CE7-A770-F0BEB16CDB23}"/>
                </a:ext>
              </a:extLst>
            </p:cNvPr>
            <p:cNvCxnSpPr>
              <a:cxnSpLocks/>
            </p:cNvCxnSpPr>
            <p:nvPr/>
          </p:nvCxnSpPr>
          <p:spPr>
            <a:xfrm>
              <a:off x="5516562" y="2673350"/>
              <a:ext cx="5222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F291D6EA-F48D-4AA8-80ED-0CE3DE4AA38B}"/>
                </a:ext>
              </a:extLst>
            </p:cNvPr>
            <p:cNvCxnSpPr>
              <a:cxnSpLocks/>
            </p:cNvCxnSpPr>
            <p:nvPr/>
          </p:nvCxnSpPr>
          <p:spPr>
            <a:xfrm>
              <a:off x="6790266" y="2673350"/>
              <a:ext cx="9567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F576049-3267-4FF4-939D-EE9A762A629F}"/>
                </a:ext>
              </a:extLst>
            </p:cNvPr>
            <p:cNvSpPr txBox="1"/>
            <p:nvPr/>
          </p:nvSpPr>
          <p:spPr>
            <a:xfrm>
              <a:off x="6940964" y="2609851"/>
              <a:ext cx="526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Reply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DA44F54E-2104-4ABC-924D-E89C5B53775C}"/>
                </a:ext>
              </a:extLst>
            </p:cNvPr>
            <p:cNvSpPr txBox="1"/>
            <p:nvPr/>
          </p:nvSpPr>
          <p:spPr>
            <a:xfrm>
              <a:off x="5491593" y="2609851"/>
              <a:ext cx="526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Reply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AEFAE23-30DE-4D13-8E8B-81F86BA3D9B9}"/>
                </a:ext>
              </a:extLst>
            </p:cNvPr>
            <p:cNvSpPr txBox="1"/>
            <p:nvPr/>
          </p:nvSpPr>
          <p:spPr>
            <a:xfrm>
              <a:off x="4608783" y="2605286"/>
              <a:ext cx="526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Reply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2011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A329C867-45FD-40F9-B573-8DEEFBBED136}"/>
              </a:ext>
            </a:extLst>
          </p:cNvPr>
          <p:cNvGrpSpPr/>
          <p:nvPr/>
        </p:nvGrpSpPr>
        <p:grpSpPr>
          <a:xfrm>
            <a:off x="4172475" y="2336216"/>
            <a:ext cx="6664858" cy="3793651"/>
            <a:chOff x="4172475" y="2336216"/>
            <a:chExt cx="3847050" cy="2185567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A48AE7EC-9B45-4691-AB98-8426ED2E8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72475" y="2336216"/>
              <a:ext cx="3847050" cy="2185567"/>
            </a:xfrm>
            <a:prstGeom prst="rect">
              <a:avLst/>
            </a:prstGeom>
          </p:spPr>
        </p:pic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98F5B191-73BD-4EAB-A0C9-68CCCC16702F}"/>
                </a:ext>
              </a:extLst>
            </p:cNvPr>
            <p:cNvGrpSpPr/>
            <p:nvPr/>
          </p:nvGrpSpPr>
          <p:grpSpPr>
            <a:xfrm>
              <a:off x="4546600" y="2336216"/>
              <a:ext cx="752475" cy="276999"/>
              <a:chOff x="4556125" y="2437816"/>
              <a:chExt cx="752475" cy="276999"/>
            </a:xfrm>
          </p:grpSpPr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3E8C6175-C851-4F35-8F5B-192A0BF6EE4C}"/>
                  </a:ext>
                </a:extLst>
              </p:cNvPr>
              <p:cNvCxnSpPr/>
              <p:nvPr/>
            </p:nvCxnSpPr>
            <p:spPr>
              <a:xfrm>
                <a:off x="4556125" y="2647950"/>
                <a:ext cx="75247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6C92C64-12A4-4B73-9272-304F18E45864}"/>
                  </a:ext>
                </a:extLst>
              </p:cNvPr>
              <p:cNvSpPr txBox="1"/>
              <p:nvPr/>
            </p:nvSpPr>
            <p:spPr>
              <a:xfrm>
                <a:off x="4754845" y="2437816"/>
                <a:ext cx="3550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AC</a:t>
                </a: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9BB56221-350D-439D-891D-01F06E5CB3BB}"/>
                </a:ext>
              </a:extLst>
            </p:cNvPr>
            <p:cNvGrpSpPr/>
            <p:nvPr/>
          </p:nvGrpSpPr>
          <p:grpSpPr>
            <a:xfrm>
              <a:off x="5719763" y="2340986"/>
              <a:ext cx="522288" cy="276999"/>
              <a:chOff x="4556125" y="2442586"/>
              <a:chExt cx="752475" cy="276999"/>
            </a:xfrm>
          </p:grpSpPr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28D041AE-90E7-4046-8665-D9A9E1548C2D}"/>
                  </a:ext>
                </a:extLst>
              </p:cNvPr>
              <p:cNvCxnSpPr/>
              <p:nvPr/>
            </p:nvCxnSpPr>
            <p:spPr>
              <a:xfrm>
                <a:off x="4556125" y="2647950"/>
                <a:ext cx="75247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46304A8-DC29-4BF5-9B8E-E060516AA808}"/>
                  </a:ext>
                </a:extLst>
              </p:cNvPr>
              <p:cNvSpPr txBox="1"/>
              <p:nvPr/>
            </p:nvSpPr>
            <p:spPr>
              <a:xfrm>
                <a:off x="4630350" y="2442586"/>
                <a:ext cx="3550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AC</a:t>
                </a: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D3A26684-7DCE-44FC-A3CC-BFD86413BABE}"/>
                </a:ext>
              </a:extLst>
            </p:cNvPr>
            <p:cNvGrpSpPr/>
            <p:nvPr/>
          </p:nvGrpSpPr>
          <p:grpSpPr>
            <a:xfrm>
              <a:off x="6869112" y="2336216"/>
              <a:ext cx="752475" cy="276999"/>
              <a:chOff x="4556125" y="2437816"/>
              <a:chExt cx="752475" cy="276999"/>
            </a:xfrm>
          </p:grpSpPr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AAFDF01C-521C-404A-946D-2D53A8E6075C}"/>
                  </a:ext>
                </a:extLst>
              </p:cNvPr>
              <p:cNvCxnSpPr/>
              <p:nvPr/>
            </p:nvCxnSpPr>
            <p:spPr>
              <a:xfrm>
                <a:off x="4556125" y="2647950"/>
                <a:ext cx="75247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50C2147-3E74-4C20-8759-79166F12F9EA}"/>
                  </a:ext>
                </a:extLst>
              </p:cNvPr>
              <p:cNvSpPr txBox="1"/>
              <p:nvPr/>
            </p:nvSpPr>
            <p:spPr>
              <a:xfrm>
                <a:off x="4754845" y="2437816"/>
                <a:ext cx="3550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AC</a:t>
                </a:r>
              </a:p>
            </p:txBody>
          </p:sp>
        </p:grp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2E54970B-2AAE-435B-83AC-572828C169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2238" y="2823349"/>
              <a:ext cx="1149349" cy="10311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8444C92E-761F-407C-A872-642AC3E0AF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46601" y="2794001"/>
              <a:ext cx="1254124" cy="10350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A2A7D7C-7E27-4AB6-877F-9BA2DA856B79}"/>
                </a:ext>
              </a:extLst>
            </p:cNvPr>
            <p:cNvSpPr txBox="1"/>
            <p:nvPr/>
          </p:nvSpPr>
          <p:spPr>
            <a:xfrm rot="2221012">
              <a:off x="5109466" y="3201612"/>
              <a:ext cx="526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Reply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B823F51-6781-4408-B093-6B43C1ACC347}"/>
                </a:ext>
              </a:extLst>
            </p:cNvPr>
            <p:cNvSpPr txBox="1"/>
            <p:nvPr/>
          </p:nvSpPr>
          <p:spPr>
            <a:xfrm rot="19208834">
              <a:off x="6711719" y="3126859"/>
              <a:ext cx="56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Query</a:t>
              </a: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E4B58A22-1542-481F-9A40-D4A8C7957229}"/>
                </a:ext>
              </a:extLst>
            </p:cNvPr>
            <p:cNvCxnSpPr/>
            <p:nvPr/>
          </p:nvCxnSpPr>
          <p:spPr>
            <a:xfrm>
              <a:off x="4546600" y="2673350"/>
              <a:ext cx="7524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8959F413-48A5-4718-88B0-D4D764568966}"/>
                </a:ext>
              </a:extLst>
            </p:cNvPr>
            <p:cNvCxnSpPr>
              <a:cxnSpLocks/>
            </p:cNvCxnSpPr>
            <p:nvPr/>
          </p:nvCxnSpPr>
          <p:spPr>
            <a:xfrm>
              <a:off x="5719761" y="2673350"/>
              <a:ext cx="5222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2E76775F-7E36-445F-9D71-7CDFEC15482A}"/>
                </a:ext>
              </a:extLst>
            </p:cNvPr>
            <p:cNvCxnSpPr/>
            <p:nvPr/>
          </p:nvCxnSpPr>
          <p:spPr>
            <a:xfrm>
              <a:off x="6869111" y="2673350"/>
              <a:ext cx="7524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A9F6BFE2-E4A7-4B82-9222-E2DBD24F7AAF}"/>
                </a:ext>
              </a:extLst>
            </p:cNvPr>
            <p:cNvSpPr txBox="1"/>
            <p:nvPr/>
          </p:nvSpPr>
          <p:spPr>
            <a:xfrm>
              <a:off x="6995996" y="2609851"/>
              <a:ext cx="526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Reply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A5F9C245-60C4-432F-9399-30EB0E208DC1}"/>
                </a:ext>
              </a:extLst>
            </p:cNvPr>
            <p:cNvSpPr txBox="1"/>
            <p:nvPr/>
          </p:nvSpPr>
          <p:spPr>
            <a:xfrm>
              <a:off x="5694792" y="2609851"/>
              <a:ext cx="526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Reply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068483A-DD7B-4E4C-8795-44E45B42E95B}"/>
                </a:ext>
              </a:extLst>
            </p:cNvPr>
            <p:cNvSpPr txBox="1"/>
            <p:nvPr/>
          </p:nvSpPr>
          <p:spPr>
            <a:xfrm>
              <a:off x="4663820" y="2617985"/>
              <a:ext cx="526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Reply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5BAE22D-A061-47C6-9489-B61C55C870F9}"/>
                </a:ext>
              </a:extLst>
            </p:cNvPr>
            <p:cNvSpPr txBox="1"/>
            <p:nvPr/>
          </p:nvSpPr>
          <p:spPr>
            <a:xfrm>
              <a:off x="6102537" y="236168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6489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 descr="用户">
            <a:extLst>
              <a:ext uri="{FF2B5EF4-FFF2-40B4-BE49-F238E27FC236}">
                <a16:creationId xmlns:a16="http://schemas.microsoft.com/office/drawing/2014/main" id="{7E815362-318E-41F2-B183-2A5ED4F99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0266" y="2142066"/>
            <a:ext cx="694267" cy="6942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92C2E89-F640-4521-B395-9A355176A3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2381" y="3743460"/>
            <a:ext cx="761820" cy="10246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B57CB99-16DD-4933-898D-902D0B965C7B}"/>
                  </a:ext>
                </a:extLst>
              </p:cNvPr>
              <p:cNvSpPr txBox="1"/>
              <p:nvPr/>
            </p:nvSpPr>
            <p:spPr>
              <a:xfrm>
                <a:off x="3175000" y="3031067"/>
                <a:ext cx="5284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B57CB99-16DD-4933-898D-902D0B96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000" y="3031067"/>
                <a:ext cx="528478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4190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A9FEB569-5BBC-45AD-A0A8-D15B4F84FD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8739116"/>
                  </p:ext>
                </p:extLst>
              </p:nvPr>
            </p:nvGraphicFramePr>
            <p:xfrm>
              <a:off x="1676400" y="1449916"/>
              <a:ext cx="2940050" cy="38237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441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859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𝑨𝑪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𝐶𝑖𝑑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𝐶𝑎𝑝𝑡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𝐴𝑖𝑑</m:t>
                                </m:r>
                              </m:oMath>
                            </m:oMathPara>
                          </a14:m>
                          <a:endParaRPr lang="en-CA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89518826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𝐴𝑎𝑝𝑡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EQL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55381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A9FEB569-5BBC-45AD-A0A8-D15B4F84FD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8739116"/>
                  </p:ext>
                </p:extLst>
              </p:nvPr>
            </p:nvGraphicFramePr>
            <p:xfrm>
              <a:off x="1676400" y="1449916"/>
              <a:ext cx="2940050" cy="38237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441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859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713867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14" t="-855" r="-414" b="-46495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30" t="-122917" r="-174011" b="-4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97" t="-122917" r="-654" b="-4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6811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30" t="-191071" r="-17401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97" t="-191071" r="-654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30" t="-343158" r="-174011" b="-25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97" t="-343158" r="-654" b="-25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9518826"/>
                      </a:ext>
                    </a:extLst>
                  </a:tr>
                  <a:tr h="6913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30" t="-369298" r="-174011" b="-1114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97" t="-369298" r="-654" b="-1114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EQL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55381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B0F00F43-3201-4D9E-A4AF-25D6CF2713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4027000"/>
                  </p:ext>
                </p:extLst>
              </p:nvPr>
            </p:nvGraphicFramePr>
            <p:xfrm>
              <a:off x="4819650" y="1449916"/>
              <a:ext cx="2940050" cy="38545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441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859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𝑨𝑪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𝐶𝑖𝑑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𝐶𝑎𝑝𝑡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𝐴𝑖𝑑</m:t>
                                </m:r>
                              </m:oMath>
                            </m:oMathPara>
                          </a14:m>
                          <a:endParaRPr lang="en-CA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89518826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𝐴𝑎𝑝𝑡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EQL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55381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B0F00F43-3201-4D9E-A4AF-25D6CF2713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4027000"/>
                  </p:ext>
                </p:extLst>
              </p:nvPr>
            </p:nvGraphicFramePr>
            <p:xfrm>
              <a:off x="4819650" y="1449916"/>
              <a:ext cx="2940050" cy="38545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441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859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744601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7" t="-820" r="-414" b="-44590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65" t="-128125" r="-174011" b="-4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170" t="-128125" r="-654" b="-4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6811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65" t="-195536" r="-17401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170" t="-195536" r="-654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65" t="-348421" r="-174011" b="-25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170" t="-348421" r="-654" b="-25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9518826"/>
                      </a:ext>
                    </a:extLst>
                  </a:tr>
                  <a:tr h="6913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65" t="-373684" r="-174011" b="-1114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170" t="-373684" r="-654" b="-1114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EQL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55381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6AC7810A-1630-4EEF-A1A6-EAC3838B06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3228151"/>
                  </p:ext>
                </p:extLst>
              </p:nvPr>
            </p:nvGraphicFramePr>
            <p:xfrm>
              <a:off x="7918450" y="1449916"/>
              <a:ext cx="2940050" cy="38237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441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859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𝑨𝑪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𝐶𝑖𝑑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𝐶𝑎𝑝𝑡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𝐴𝑖𝑑</m:t>
                                </m:r>
                              </m:oMath>
                            </m:oMathPara>
                          </a14:m>
                          <a:endParaRPr lang="en-CA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89518826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𝐴𝑎𝑝𝑡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EQL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55381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6AC7810A-1630-4EEF-A1A6-EAC3838B06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3228151"/>
                  </p:ext>
                </p:extLst>
              </p:nvPr>
            </p:nvGraphicFramePr>
            <p:xfrm>
              <a:off x="7918450" y="1449916"/>
              <a:ext cx="2940050" cy="38237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441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859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713867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7" t="-855" r="-413" b="-46495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62" t="-122917" r="-173034" b="-4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8497" t="-122917" r="-654" b="-4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6811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62" t="-191071" r="-17303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8497" t="-191071" r="-654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62" t="-343158" r="-173034" b="-25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8497" t="-343158" r="-654" b="-25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9518826"/>
                      </a:ext>
                    </a:extLst>
                  </a:tr>
                  <a:tr h="6913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62" t="-369298" r="-173034" b="-1114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8497" t="-369298" r="-654" b="-1114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EQL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553814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67633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A9FEB569-5BBC-45AD-A0A8-D15B4F84FD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1749546"/>
                  </p:ext>
                </p:extLst>
              </p:nvPr>
            </p:nvGraphicFramePr>
            <p:xfrm>
              <a:off x="296331" y="891116"/>
              <a:ext cx="5257801" cy="25611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𝑸𝒖𝒆𝒓𝒚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d>
                                      <m:dPr>
                                        <m:ctrlP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𝑆𝑒𝑛𝑑𝑒𝑟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𝑅𝑒𝑐𝑒𝑖𝑣𝑒𝑟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𝐿𝐵𝑆</m:t>
                                </m:r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𝑝𝑟𝑜𝑣𝑖𝑑𝑒𝑟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𝐴𝑎𝑝𝑡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A9FEB569-5BBC-45AD-A0A8-D15B4F84FD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1749546"/>
                  </p:ext>
                </p:extLst>
              </p:nvPr>
            </p:nvGraphicFramePr>
            <p:xfrm>
              <a:off x="296331" y="891116"/>
              <a:ext cx="5257801" cy="25611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721741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6" t="-840" r="-231" b="-25546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126316" r="-172327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126316" r="-366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226316" r="-172327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226316" r="-366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6811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276786" r="-172327" b="-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276786" r="-366" b="-17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09686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FCA9AE74-9BBA-44AE-B578-F3A596A408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6835966"/>
                  </p:ext>
                </p:extLst>
              </p:nvPr>
            </p:nvGraphicFramePr>
            <p:xfrm>
              <a:off x="338664" y="755584"/>
              <a:ext cx="5257801" cy="25574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𝑹𝒆𝒑𝒍𝒚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𝑳𝑩𝑺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d>
                                      <m:dPr>
                                        <m:ctrlP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𝑆𝑒𝑛𝑑𝑒𝑟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𝐿𝐵𝑆</m:t>
                                </m:r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𝑝𝑟𝑜𝑣𝑖𝑑𝑒𝑟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𝑅𝑒𝑐𝑒𝑖𝑣𝑒𝑟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𝐴𝑎𝑝𝑡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FCA9AE74-9BBA-44AE-B578-F3A596A408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6835966"/>
                  </p:ext>
                </p:extLst>
              </p:nvPr>
            </p:nvGraphicFramePr>
            <p:xfrm>
              <a:off x="338664" y="755584"/>
              <a:ext cx="5257801" cy="25574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718058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6" t="-847" r="-231" b="-25847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123958" r="-172327" b="-2177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123958" r="-366" b="-2177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226316" r="-172327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226316" r="-366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6811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276786" r="-172327" b="-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276786" r="-366" b="-17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62693610-B3D6-4227-BF2F-950B8D6258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5020774"/>
                  </p:ext>
                </p:extLst>
              </p:nvPr>
            </p:nvGraphicFramePr>
            <p:xfrm>
              <a:off x="5791198" y="893232"/>
              <a:ext cx="3912192" cy="24497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𝑹𝒆𝒑𝒍𝒚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d>
                                      <m:dPr>
                                        <m:ctrlP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𝑆𝑒𝑛𝑑𝑒𝑟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𝑅𝑒𝑐𝑒𝑖𝑣𝑒𝑟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𝐴𝑎𝑝𝑡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62693610-B3D6-4227-BF2F-950B8D6258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5020774"/>
                  </p:ext>
                </p:extLst>
              </p:nvPr>
            </p:nvGraphicFramePr>
            <p:xfrm>
              <a:off x="5791198" y="893232"/>
              <a:ext cx="3912192" cy="24497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691007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6" t="-877" r="-311" b="-25526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4" t="-121053" r="-102830" b="-20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8154" t="-121053" r="-615" b="-206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4" t="-221053" r="-102830" b="-10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8154" t="-221053" r="-615" b="-106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60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4" t="-308081" r="-102830" b="-2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8154" t="-308081" r="-615" b="-20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A9E90158-E64A-4023-B358-41C855998F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9655373"/>
                  </p:ext>
                </p:extLst>
              </p:nvPr>
            </p:nvGraphicFramePr>
            <p:xfrm>
              <a:off x="5791197" y="3429000"/>
              <a:ext cx="3912192" cy="25005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𝑹𝒆𝒑𝒍𝒚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d>
                                      <m:dPr>
                                        <m:ctrlP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𝑆𝑒𝑛𝑑𝑒𝑟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𝑅𝑒𝑐𝑒𝑖𝑣𝑒𝑟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𝐴𝑎𝑝𝑡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A9E90158-E64A-4023-B358-41C855998F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9655373"/>
                  </p:ext>
                </p:extLst>
              </p:nvPr>
            </p:nvGraphicFramePr>
            <p:xfrm>
              <a:off x="5791197" y="3429000"/>
              <a:ext cx="3912192" cy="25005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721741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56" t="-840" r="-311" b="-24705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14" t="-126316" r="-102830" b="-209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8154" t="-126316" r="-615" b="-2094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14" t="-226316" r="-102830" b="-109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8154" t="-226316" r="-615" b="-1094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6205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14" t="-303922" r="-102830" b="-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8154" t="-303922" r="-615" b="-19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A1AF1275-4E52-48A8-95EB-4DBAFBEA94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5827078"/>
                  </p:ext>
                </p:extLst>
              </p:nvPr>
            </p:nvGraphicFramePr>
            <p:xfrm>
              <a:off x="-25404" y="3429000"/>
              <a:ext cx="5621869" cy="251256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0403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691466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𝑹𝒆𝒑𝒍𝒚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d>
                                      <m:dPr>
                                        <m:ctrlP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𝑆𝑒𝑛𝑑𝑒𝑟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𝑅𝑒𝑐𝑒𝑖𝑣𝑒𝑟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𝑝𝑠𝑒𝑢𝑑𝑜</m:t>
                                </m:r>
                                <m:d>
                                  <m:dPr>
                                    <m:ctrlP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US" sz="32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𝑎𝑎𝑝𝑡</m:t>
                                        </m:r>
                                      </m:e>
                                      <m:sub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p>
                                    </m:sSubSup>
                                  </m:e>
                                </m:d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𝐴𝑎𝑝𝑡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A1AF1275-4E52-48A8-95EB-4DBAFBEA94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5827078"/>
                  </p:ext>
                </p:extLst>
              </p:nvPr>
            </p:nvGraphicFramePr>
            <p:xfrm>
              <a:off x="-25404" y="3429000"/>
              <a:ext cx="5621869" cy="251256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0403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691466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691007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8" t="-877" r="-216" b="-26403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15" t="-121053" r="-192114" b="-216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2389" t="-121053" r="-329" b="-2168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6419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15" t="-200000" r="-192114" b="-9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2389" t="-200000" r="-329" b="-96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60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15" t="-318182" r="-192114" b="-2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2389" t="-318182" r="-329" b="-20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32135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6FD9B7E0-1B6F-469E-835A-73B30132DA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9562647"/>
                  </p:ext>
                </p:extLst>
              </p:nvPr>
            </p:nvGraphicFramePr>
            <p:xfrm>
              <a:off x="2048873" y="1484642"/>
              <a:ext cx="2940050" cy="38237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441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859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𝑨𝑪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𝐶𝑖𝑑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𝐶𝑎𝑝𝑡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𝐴𝑖𝑑</m:t>
                                </m:r>
                              </m:oMath>
                            </m:oMathPara>
                          </a14:m>
                          <a:endParaRPr lang="en-CA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89518826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𝐴𝑎𝑝𝑡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EQL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553814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6FD9B7E0-1B6F-469E-835A-73B30132DA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9562647"/>
                  </p:ext>
                </p:extLst>
              </p:nvPr>
            </p:nvGraphicFramePr>
            <p:xfrm>
              <a:off x="2048873" y="1484642"/>
              <a:ext cx="2940050" cy="38237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441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859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713867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7" t="-855" r="-414" b="-46495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5" t="-124211" r="-174011" b="-47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170" t="-124211" r="-654" b="-47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6811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5" t="-190179" r="-174011" b="-3008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170" t="-190179" r="-654" b="-3008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5" t="-342105" r="-174011" b="-25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170" t="-342105" r="-654" b="-254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9518826"/>
                      </a:ext>
                    </a:extLst>
                  </a:tr>
                  <a:tr h="6913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5" t="-368421" r="-174011" b="-112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170" t="-368421" r="-654" b="-1122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EQL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55381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0AF44427-0331-45EC-BCA1-38F3A95DAD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757911"/>
                  </p:ext>
                </p:extLst>
              </p:nvPr>
            </p:nvGraphicFramePr>
            <p:xfrm>
              <a:off x="6096000" y="1484642"/>
              <a:ext cx="5257801" cy="25611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𝑸𝒖𝒆𝒓𝒚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d>
                                      <m:dPr>
                                        <m:ctrlP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𝑆𝑒𝑛𝑑𝑒𝑟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𝑅𝑒𝑐𝑒𝑖𝑣𝑒𝑟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𝐿𝐵𝑆</m:t>
                                </m:r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𝑝𝑟𝑜𝑣𝑖𝑑𝑒𝑟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𝐴𝑎𝑝𝑡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0AF44427-0331-45EC-BCA1-38F3A95DAD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757911"/>
                  </p:ext>
                </p:extLst>
              </p:nvPr>
            </p:nvGraphicFramePr>
            <p:xfrm>
              <a:off x="6096000" y="1484642"/>
              <a:ext cx="5257801" cy="25611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721741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32" t="-840" r="-232" b="-25546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1" t="-126316" r="-172871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425" t="-126316" r="-366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1" t="-226316" r="-172871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425" t="-226316" r="-366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6811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1" t="-276786" r="-172871" b="-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425" t="-276786" r="-366" b="-17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90DA9DD-0C00-4631-BD3F-BDDD6FDE5095}"/>
              </a:ext>
            </a:extLst>
          </p:cNvPr>
          <p:cNvCxnSpPr/>
          <p:nvPr/>
        </p:nvCxnSpPr>
        <p:spPr>
          <a:xfrm>
            <a:off x="4632960" y="2499360"/>
            <a:ext cx="1672046" cy="0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6765EA9-925E-4BDA-9174-600584F662C3}"/>
              </a:ext>
            </a:extLst>
          </p:cNvPr>
          <p:cNvCxnSpPr>
            <a:cxnSpLocks/>
          </p:cNvCxnSpPr>
          <p:nvPr/>
        </p:nvCxnSpPr>
        <p:spPr>
          <a:xfrm>
            <a:off x="4632960" y="3136490"/>
            <a:ext cx="1672046" cy="570271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716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0AF44427-0331-45EC-BCA1-38F3A95DAD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3582604"/>
                  </p:ext>
                </p:extLst>
              </p:nvPr>
            </p:nvGraphicFramePr>
            <p:xfrm>
              <a:off x="838199" y="2300720"/>
              <a:ext cx="5257801" cy="25611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𝑸𝒖𝒆𝒓𝒚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d>
                                      <m:dPr>
                                        <m:ctrlP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𝑆𝑒𝑛𝑑𝑒𝑟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𝑅𝑒𝑐𝑒𝑖𝑣𝑒𝑟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𝐿𝐵𝑆</m:t>
                                </m:r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𝑝𝑟𝑜𝑣𝑖𝑑𝑒𝑟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𝐴𝑎𝑝𝑡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0AF44427-0331-45EC-BCA1-38F3A95DAD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3582604"/>
                  </p:ext>
                </p:extLst>
              </p:nvPr>
            </p:nvGraphicFramePr>
            <p:xfrm>
              <a:off x="838199" y="2300720"/>
              <a:ext cx="5257801" cy="25611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721741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6" t="-840" r="-348" b="-25546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5" t="-126316" r="-173186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242" t="-126316" r="-549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5" t="-226316" r="-173186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242" t="-226316" r="-549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6811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5" t="-276786" r="-173186" b="-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242" t="-276786" r="-549" b="-17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954AA87-9214-46B1-AC66-A9E2EB471B21}"/>
              </a:ext>
            </a:extLst>
          </p:cNvPr>
          <p:cNvCxnSpPr>
            <a:cxnSpLocks/>
          </p:cNvCxnSpPr>
          <p:nvPr/>
        </p:nvCxnSpPr>
        <p:spPr>
          <a:xfrm>
            <a:off x="5468983" y="3295773"/>
            <a:ext cx="1551249" cy="617466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46F6B26-34BE-4061-BF4C-1030AF6A19EC}"/>
              </a:ext>
            </a:extLst>
          </p:cNvPr>
          <p:cNvCxnSpPr>
            <a:cxnSpLocks/>
          </p:cNvCxnSpPr>
          <p:nvPr/>
        </p:nvCxnSpPr>
        <p:spPr>
          <a:xfrm>
            <a:off x="5468983" y="4512728"/>
            <a:ext cx="1551249" cy="0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表格 11">
                <a:extLst>
                  <a:ext uri="{FF2B5EF4-FFF2-40B4-BE49-F238E27FC236}">
                    <a16:creationId xmlns:a16="http://schemas.microsoft.com/office/drawing/2014/main" id="{71102282-6342-472B-82E9-19C100435F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7127248"/>
                  </p:ext>
                </p:extLst>
              </p:nvPr>
            </p:nvGraphicFramePr>
            <p:xfrm>
              <a:off x="6867283" y="2325774"/>
              <a:ext cx="5257801" cy="25574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𝑹𝒆𝒑𝒍𝒚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𝑳𝑩𝑺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d>
                                      <m:dPr>
                                        <m:ctrlP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𝑆𝑒𝑛𝑑𝑒𝑟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𝐿𝐵𝑆</m:t>
                                </m:r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𝑝𝑟𝑜𝑣𝑖𝑑𝑒𝑟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𝑅𝑒𝑐𝑒𝑖𝑣𝑒𝑟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𝐴𝑎𝑝𝑡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表格 11">
                <a:extLst>
                  <a:ext uri="{FF2B5EF4-FFF2-40B4-BE49-F238E27FC236}">
                    <a16:creationId xmlns:a16="http://schemas.microsoft.com/office/drawing/2014/main" id="{71102282-6342-472B-82E9-19C100435F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7127248"/>
                  </p:ext>
                </p:extLst>
              </p:nvPr>
            </p:nvGraphicFramePr>
            <p:xfrm>
              <a:off x="6867283" y="2325774"/>
              <a:ext cx="5257801" cy="25574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718058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6" t="-847" r="-231" b="-25847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4" t="-123958" r="-172327" b="-2177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425" t="-123958" r="-366" b="-2177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4" t="-226316" r="-172327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425" t="-226316" r="-366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6811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4" t="-276786" r="-172327" b="-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425" t="-276786" r="-366" b="-17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53234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1671</TotalTime>
  <Words>124</Words>
  <Application>Microsoft Office PowerPoint</Application>
  <PresentationFormat>宽屏</PresentationFormat>
  <Paragraphs>118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RAY HUANG</dc:creator>
  <cp:lastModifiedBy>RAY HUANG</cp:lastModifiedBy>
  <cp:revision>24</cp:revision>
  <dcterms:created xsi:type="dcterms:W3CDTF">2017-09-17T14:54:50Z</dcterms:created>
  <dcterms:modified xsi:type="dcterms:W3CDTF">2017-11-30T22:14:07Z</dcterms:modified>
</cp:coreProperties>
</file>