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8DF5-7298-4EF8-AA79-246EFEAE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15E86-C7C8-4E7C-9054-F298FF86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243CD-E8A1-49D7-A9FB-3BBD3C10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60D2A-113C-40F8-AF04-229E25F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1867-B172-4F37-9230-D2C13D7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870FF-C099-4F58-A23C-E88F53BE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16B6A-DED0-4DB0-84FE-F8B4F128D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DE15-B0B1-4B7E-9FD3-F4FD9BFE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19279-1CDC-4BB5-8329-D1244DF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83365-18C9-4DEA-9E91-7B49D223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4D2B6-ABA2-490A-A45F-AF3D9F84F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989AE-734F-4CA2-ABDD-6F639CB7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36238-50BD-46A7-88F3-18A6EB1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653E8-194F-4038-BF51-E1384E9D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EA87-CE9C-4CBB-92B0-F757CBC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7DE0D-5790-43FA-A8CF-BC81667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0654-58BC-4A48-A130-4AAC1E864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B8F2-A165-48F4-98CE-2E283311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3E066-861E-4A94-AC45-8AA5BDAF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E1BA8-80C6-49B5-A3D5-960DDC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D54C-DD52-48DA-BD12-8BDE7A80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856A2-F3E8-48BE-A1B8-BC753974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11F3-CAE6-4E4F-8915-387B6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537E-20AC-4864-B9E6-092A7FA9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1CE18-4C2E-463E-A06B-962CE123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25ACD-BC69-42E8-AFFD-AF380B9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3D80C-09CA-47C9-BE18-9A9059D16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F6850-712F-4561-B866-F687F32B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93F3-3E3D-4D9A-A8E9-092259F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707A-B028-4575-9ACF-BCBDE99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157FB-CEF0-4D11-A72B-5042D57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179F9-F1D4-4362-B372-97D67F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92DF0-F258-4974-8C68-22A428A4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81FC-EC97-4F3B-B9BE-AB20A130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92FC9-6201-4086-8ECD-6177876D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4A8B-D50C-45D8-82A5-95180A6D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C2B45-9C39-4F33-8A15-A3B4D39C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74A81-89EB-4DB5-8F79-4FCD3E13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BF3E2-F528-43E6-8155-FBBAB4A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DE7C-8B23-456D-8B02-0DA5641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63D1C3-121C-4CDA-87D4-1907574D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85A21-15E1-428A-8589-0040E0C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BA410-D367-45C1-B4B8-21F099E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BEAB3-C6D5-4906-B4B4-F90E4A1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F808A-D3E1-4515-9405-97CDCF46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60A5B-1119-4D5B-A570-70087D56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5EDF-5156-4BC4-B253-B55F62D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9F1D-00AA-428A-98D7-848E19A8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EBF99-DB28-41B4-A748-FFFCD19A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53588-ED16-4F18-A571-750D6E9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C462-2DE2-4D4A-B7D3-A135E41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F2F6-4CE8-4EC7-9483-9655B1F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6229-7147-4479-AC28-C03890A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E74E4-7FEB-4D1B-88CD-644269BE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8B24-946E-44D1-AFF5-42A8F1FA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F4AB3-819D-4A21-BE3D-E9F48DB0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14570-DC7B-42C2-A025-2F9316E0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B9C71-56C7-4A4E-9924-331325B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169A53-563E-44E8-9B98-86040D87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BDC44-D240-459F-A094-1B500CF3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F0FFC-38F7-4208-9038-7C468F23F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799E-A0DB-4E2F-A4E0-DB6D6129921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E428B-895F-4DCD-B1A9-315A0B7B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A8776-B94F-41DF-A0D1-E5727C49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1390-9704-4707-AEF7-6BEC58B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449E7A46-7131-4761-B1DA-B5318BB02616}"/>
              </a:ext>
            </a:extLst>
          </p:cNvPr>
          <p:cNvGrpSpPr/>
          <p:nvPr/>
        </p:nvGrpSpPr>
        <p:grpSpPr>
          <a:xfrm>
            <a:off x="4306165" y="2336216"/>
            <a:ext cx="3765938" cy="1735767"/>
            <a:chOff x="4306165" y="2336216"/>
            <a:chExt cx="3765938" cy="1735767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910C24A-5193-4593-927F-716621A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6165" y="2336216"/>
              <a:ext cx="3765938" cy="1735767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2785D46-BC96-4729-9ABA-A8D382BA9F45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546350"/>
              <a:ext cx="5325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D97C89-3289-444F-A887-B7276EECFA7C}"/>
                </a:ext>
              </a:extLst>
            </p:cNvPr>
            <p:cNvSpPr txBox="1"/>
            <p:nvPr/>
          </p:nvSpPr>
          <p:spPr>
            <a:xfrm>
              <a:off x="4676841" y="2336216"/>
              <a:ext cx="270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25E9F14-F34E-4DEA-ADAF-53B3516D71F4}"/>
                </a:ext>
              </a:extLst>
            </p:cNvPr>
            <p:cNvCxnSpPr/>
            <p:nvPr/>
          </p:nvCxnSpPr>
          <p:spPr>
            <a:xfrm>
              <a:off x="5516564" y="2546350"/>
              <a:ext cx="522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D21B056-868C-442C-A620-7C88E4CF72D6}"/>
                </a:ext>
              </a:extLst>
            </p:cNvPr>
            <p:cNvSpPr txBox="1"/>
            <p:nvPr/>
          </p:nvSpPr>
          <p:spPr>
            <a:xfrm>
              <a:off x="5568083" y="2340986"/>
              <a:ext cx="246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06837A6-7645-436E-A9BC-6153B97B4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546350"/>
              <a:ext cx="6646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C8F8266-7C2C-4B91-84D1-700ED40935B4}"/>
                </a:ext>
              </a:extLst>
            </p:cNvPr>
            <p:cNvSpPr txBox="1"/>
            <p:nvPr/>
          </p:nvSpPr>
          <p:spPr>
            <a:xfrm>
              <a:off x="6901044" y="2336216"/>
              <a:ext cx="35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701A85C-A72D-4C75-8993-12A4689BF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212" y="2823349"/>
              <a:ext cx="1603376" cy="88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E1FE2C-7129-4D2F-BBC9-9A4DE7D27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1" y="2750482"/>
              <a:ext cx="947722" cy="954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E15CE1-8488-4CF6-8657-52BEEC0B96BA}"/>
                </a:ext>
              </a:extLst>
            </p:cNvPr>
            <p:cNvSpPr txBox="1"/>
            <p:nvPr/>
          </p:nvSpPr>
          <p:spPr>
            <a:xfrm rot="2570891">
              <a:off x="4957070" y="3129644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D18B33-EF06-4CB1-8CAF-08F056DD7981}"/>
                </a:ext>
              </a:extLst>
            </p:cNvPr>
            <p:cNvSpPr txBox="1"/>
            <p:nvPr/>
          </p:nvSpPr>
          <p:spPr>
            <a:xfrm rot="19799775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B8FA497-100B-4D89-ACEC-51C67CDF7E32}"/>
                </a:ext>
              </a:extLst>
            </p:cNvPr>
            <p:cNvCxnSpPr>
              <a:cxnSpLocks/>
            </p:cNvCxnSpPr>
            <p:nvPr/>
          </p:nvCxnSpPr>
          <p:spPr>
            <a:xfrm>
              <a:off x="4614333" y="2673350"/>
              <a:ext cx="532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7F64ACB-F06C-4CE7-A770-F0BEB16CD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2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291D6EA-F48D-4AA8-80ED-0CE3DE4A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6" y="2673350"/>
              <a:ext cx="956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F576049-3267-4FF4-939D-EE9A762A629F}"/>
                </a:ext>
              </a:extLst>
            </p:cNvPr>
            <p:cNvSpPr txBox="1"/>
            <p:nvPr/>
          </p:nvSpPr>
          <p:spPr>
            <a:xfrm>
              <a:off x="6940964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4F54E-2104-4ABC-924D-E89C5B53775C}"/>
                </a:ext>
              </a:extLst>
            </p:cNvPr>
            <p:cNvSpPr txBox="1"/>
            <p:nvPr/>
          </p:nvSpPr>
          <p:spPr>
            <a:xfrm>
              <a:off x="5491593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EFAE23-30DE-4D13-8E8B-81F86BA3D9B9}"/>
                </a:ext>
              </a:extLst>
            </p:cNvPr>
            <p:cNvSpPr txBox="1"/>
            <p:nvPr/>
          </p:nvSpPr>
          <p:spPr>
            <a:xfrm>
              <a:off x="4608783" y="2605286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0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587588"/>
                  </p:ext>
                </p:extLst>
              </p:nvPr>
            </p:nvGraphicFramePr>
            <p:xfrm>
              <a:off x="4203432" y="114811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8070" r="-172327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8070" r="-366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3684" r="-172327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3684" r="-366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49153" r="-172327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49153" r="-366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609549"/>
                  </p:ext>
                </p:extLst>
              </p:nvPr>
            </p:nvGraphicFramePr>
            <p:xfrm>
              <a:off x="-158340" y="1819745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" t="-877" r="-312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1053" r="-103155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1053" r="-103155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67544" r="-10315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3503596" y="200205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570973" y="264694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7674303"/>
                  </p:ext>
                </p:extLst>
              </p:nvPr>
            </p:nvGraphicFramePr>
            <p:xfrm>
              <a:off x="9699054" y="1819745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2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126316" r="-10315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26316" r="-103155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" t="-262712" r="-10315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846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𝑉𝑂𝐼𝐷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160398"/>
                  </p:ext>
                </p:extLst>
              </p:nvPr>
            </p:nvGraphicFramePr>
            <p:xfrm>
              <a:off x="2919381" y="642276"/>
              <a:ext cx="5257801" cy="3724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3684" r="-172327" b="-4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3684" r="-366" b="-4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72034" r="-172327" b="-2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72034" r="-366" b="-28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4912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4912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78B92B-02FB-461F-B8BB-A6DF9FA0FE22}"/>
              </a:ext>
            </a:extLst>
          </p:cNvPr>
          <p:cNvCxnSpPr>
            <a:cxnSpLocks/>
          </p:cNvCxnSpPr>
          <p:nvPr/>
        </p:nvCxnSpPr>
        <p:spPr>
          <a:xfrm flipV="1">
            <a:off x="2219545" y="1496217"/>
            <a:ext cx="914400" cy="779644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2286922" y="2141107"/>
            <a:ext cx="847023" cy="146304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C481B2BD-85C0-4C64-9279-D0A4D2D7B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996404"/>
                  </p:ext>
                </p:extLst>
              </p:nvPr>
            </p:nvGraphicFramePr>
            <p:xfrm>
              <a:off x="-1354644" y="1285029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/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4B4464-DF16-434C-85A3-1812F8D24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15" y="2791822"/>
                <a:ext cx="1621085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5EA3B0D9-CFE0-4C11-B984-61CEEA1107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0600"/>
                  </p:ext>
                </p:extLst>
              </p:nvPr>
            </p:nvGraphicFramePr>
            <p:xfrm>
              <a:off x="10454028" y="566097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DA80F4E2-86D5-4C5B-88BF-FB7A895A0A29}"/>
              </a:ext>
            </a:extLst>
          </p:cNvPr>
          <p:cNvSpPr/>
          <p:nvPr/>
        </p:nvSpPr>
        <p:spPr>
          <a:xfrm rot="10800000">
            <a:off x="10133681" y="2533254"/>
            <a:ext cx="289159" cy="127302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08ACF95C-2DDB-4D1E-BB6E-184114720FD1}"/>
              </a:ext>
            </a:extLst>
          </p:cNvPr>
          <p:cNvSpPr/>
          <p:nvPr/>
        </p:nvSpPr>
        <p:spPr>
          <a:xfrm rot="5400000">
            <a:off x="3248690" y="115298"/>
            <a:ext cx="325160" cy="95318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A9F38D02-A67B-4EDD-A6E6-264C6465C9DD}"/>
              </a:ext>
            </a:extLst>
          </p:cNvPr>
          <p:cNvSpPr/>
          <p:nvPr/>
        </p:nvSpPr>
        <p:spPr>
          <a:xfrm rot="5400000">
            <a:off x="11609172" y="3269560"/>
            <a:ext cx="335834" cy="323397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/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531D2B-F5A7-479C-B811-B69711037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45" y="5334910"/>
                <a:ext cx="7119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/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7240E42-B02B-4488-85E0-47A805700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5646" y="5334910"/>
                <a:ext cx="75200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24E646-1866-420B-85F3-78906C29CCA6}"/>
              </a:ext>
            </a:extLst>
          </p:cNvPr>
          <p:cNvCxnSpPr>
            <a:cxnSpLocks/>
          </p:cNvCxnSpPr>
          <p:nvPr/>
        </p:nvCxnSpPr>
        <p:spPr>
          <a:xfrm flipV="1">
            <a:off x="7509788" y="3213100"/>
            <a:ext cx="925243" cy="215902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C731C6-980D-4705-A6C8-B7519EFD4506}"/>
              </a:ext>
            </a:extLst>
          </p:cNvPr>
          <p:cNvCxnSpPr>
            <a:cxnSpLocks/>
          </p:cNvCxnSpPr>
          <p:nvPr/>
        </p:nvCxnSpPr>
        <p:spPr>
          <a:xfrm flipV="1">
            <a:off x="3756971" y="3369733"/>
            <a:ext cx="4739329" cy="224256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162899"/>
                  </p:ext>
                </p:extLst>
              </p:nvPr>
            </p:nvGraphicFramePr>
            <p:xfrm>
              <a:off x="1683119" y="1536896"/>
              <a:ext cx="3060441" cy="367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162899"/>
                  </p:ext>
                </p:extLst>
              </p:nvPr>
            </p:nvGraphicFramePr>
            <p:xfrm>
              <a:off x="1683119" y="1536896"/>
              <a:ext cx="3060441" cy="3672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50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" t="-935" r="-398" b="-494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113684" r="-183708" b="-45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113684" r="-615" b="-4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211458" r="-183708" b="-35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211458" r="-615" b="-35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314737" r="-18370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314737" r="-615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2" t="-342609" r="-183708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077" t="-342609" r="-615" b="-1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29107"/>
                  </p:ext>
                </p:extLst>
              </p:nvPr>
            </p:nvGraphicFramePr>
            <p:xfrm>
              <a:off x="6096000" y="1484642"/>
              <a:ext cx="5257801" cy="2442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829107"/>
                  </p:ext>
                </p:extLst>
              </p:nvPr>
            </p:nvGraphicFramePr>
            <p:xfrm>
              <a:off x="6096000" y="1484642"/>
              <a:ext cx="5257801" cy="2442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70" r="-232" b="-2513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2105" r="-172871" b="-2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2105" r="-366" b="-20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19792" r="-172871" b="-1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19792" r="-366" b="-1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319792" r="-172871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19792" r="-366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8CDDD79-555C-4385-894E-C42FADEA602A}"/>
                  </a:ext>
                </a:extLst>
              </p:cNvPr>
              <p:cNvSpPr/>
              <p:nvPr/>
            </p:nvSpPr>
            <p:spPr>
              <a:xfrm>
                <a:off x="5286102" y="4229350"/>
                <a:ext cx="6905898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8CDDD79-555C-4385-894E-C42FADEA6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02" y="4229350"/>
                <a:ext cx="690589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22FFFC9-E50C-4509-A6B8-ED5D02554624}"/>
              </a:ext>
            </a:extLst>
          </p:cNvPr>
          <p:cNvCxnSpPr>
            <a:cxnSpLocks/>
          </p:cNvCxnSpPr>
          <p:nvPr/>
        </p:nvCxnSpPr>
        <p:spPr>
          <a:xfrm>
            <a:off x="4632960" y="3682920"/>
            <a:ext cx="975360" cy="66097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2346DE-B804-424B-AF5D-BD670C6BEB28}"/>
              </a:ext>
            </a:extLst>
          </p:cNvPr>
          <p:cNvCxnSpPr>
            <a:cxnSpLocks/>
          </p:cNvCxnSpPr>
          <p:nvPr/>
        </p:nvCxnSpPr>
        <p:spPr>
          <a:xfrm>
            <a:off x="4632960" y="4253191"/>
            <a:ext cx="836023" cy="2491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17168"/>
                  </p:ext>
                </p:extLst>
              </p:nvPr>
            </p:nvGraphicFramePr>
            <p:xfrm>
              <a:off x="1947902" y="1148116"/>
              <a:ext cx="5257801" cy="3665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017168"/>
                  </p:ext>
                </p:extLst>
              </p:nvPr>
            </p:nvGraphicFramePr>
            <p:xfrm>
              <a:off x="1947902" y="1148116"/>
              <a:ext cx="5257801" cy="3665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4833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5660" r="-231" b="-4990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6667" r="-172327" b="-45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6667" r="-366" b="-45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85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16667" r="-172327" b="-35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16667" r="-366" b="-35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20000" r="-172327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20000" r="-366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50000" r="-172327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50000" r="-366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90456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790456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0" r="-311" b="-26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2105" r="-102830" b="-2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2105" r="-615" b="-2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19792" r="-10283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19792" r="-615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9298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9298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6445708" y="3167653"/>
            <a:ext cx="1174282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6557554" y="3788229"/>
            <a:ext cx="106243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53452"/>
                  </p:ext>
                </p:extLst>
              </p:nvPr>
            </p:nvGraphicFramePr>
            <p:xfrm>
              <a:off x="1947902" y="956526"/>
              <a:ext cx="5257801" cy="3775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𝐸𝑙𝑖𝑧𝑎𝑏𝑒𝑡h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53452"/>
                  </p:ext>
                </p:extLst>
              </p:nvPr>
            </p:nvGraphicFramePr>
            <p:xfrm>
              <a:off x="1947902" y="956526"/>
              <a:ext cx="5257801" cy="3775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48335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4673" r="-231" b="-5102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7895" r="-172327" b="-47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7895" r="-366" b="-47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81579" r="-172327" b="-295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81579" r="-366" b="-295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7895" r="-172327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7895" r="-366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1739" r="-172327" b="-1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1739" r="-366" b="-1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10572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𝐶h𝑎𝑟𝑙𝑖𝑒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010572"/>
                  </p:ext>
                </p:extLst>
              </p:nvPr>
            </p:nvGraphicFramePr>
            <p:xfrm>
              <a:off x="7477349" y="1624029"/>
              <a:ext cx="3912192" cy="255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97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0" r="-311" b="-26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2105" r="-102830" b="-2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2105" r="-615" b="-22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19792" r="-102830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19792" r="-615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9298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9298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6445708" y="3167653"/>
            <a:ext cx="1174282" cy="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6557554" y="3788229"/>
            <a:ext cx="106243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9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93340"/>
                  </p:ext>
                </p:extLst>
              </p:nvPr>
            </p:nvGraphicFramePr>
            <p:xfrm>
              <a:off x="-281494" y="1374537"/>
              <a:ext cx="5257801" cy="378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 of</a:t>
                          </a:r>
                          <a:r>
                            <a:rPr lang="en-CA" sz="3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sz="320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𝑨𝑪</m:t>
                                  </m:r>
                                </m:e>
                                <m:sub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  <m:sup>
                                  <m:r>
                                    <a:rPr lang="en-CA" sz="32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𝑉𝑜𝑖𝑑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93340"/>
                  </p:ext>
                </p:extLst>
              </p:nvPr>
            </p:nvGraphicFramePr>
            <p:xfrm>
              <a:off x="-281494" y="1374537"/>
              <a:ext cx="5257801" cy="378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50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5607" r="-231" b="-5112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18947" r="-172327" b="-4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18947" r="-366" b="-47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948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82456" r="-172327" b="-2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82456" r="-366" b="-2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38947" r="-172327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38947" r="-366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362609" r="-172327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362609" r="-366" b="-1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12149"/>
                  </p:ext>
                </p:extLst>
              </p:nvPr>
            </p:nvGraphicFramePr>
            <p:xfrm>
              <a:off x="8504960" y="1493400"/>
              <a:ext cx="3912192" cy="265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𝐵𝑜𝑏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𝑝𝑠𝑑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12149"/>
                  </p:ext>
                </p:extLst>
              </p:nvPr>
            </p:nvGraphicFramePr>
            <p:xfrm>
              <a:off x="8504960" y="1493400"/>
              <a:ext cx="3912192" cy="2659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0319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62" r="-467" b="-2793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158" r="-103470" b="-24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123158" r="-923" b="-24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74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89286" r="-103470" b="-1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189286" r="-923" b="-104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93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81739" r="-10347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846" t="-281739" r="-923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 flipV="1">
            <a:off x="4564660" y="985974"/>
            <a:ext cx="1174282" cy="3190819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7962387" y="1012100"/>
            <a:ext cx="659099" cy="215782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869D90-7C19-4988-A107-509330DC0631}"/>
                  </a:ext>
                </a:extLst>
              </p:cNvPr>
              <p:cNvSpPr/>
              <p:nvPr/>
            </p:nvSpPr>
            <p:spPr>
              <a:xfrm>
                <a:off x="2118925" y="243605"/>
                <a:ext cx="6905898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𝐶h𝑎𝑟𝑙𝑖𝑒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𝑝𝑠𝑑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869D90-7C19-4988-A107-509330DC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5" y="243605"/>
                <a:ext cx="6905898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EDF375-C6FB-4821-BB92-7781761B46C1}"/>
              </a:ext>
            </a:extLst>
          </p:cNvPr>
          <p:cNvCxnSpPr>
            <a:cxnSpLocks/>
          </p:cNvCxnSpPr>
          <p:nvPr/>
        </p:nvCxnSpPr>
        <p:spPr>
          <a:xfrm flipV="1">
            <a:off x="4590835" y="3796937"/>
            <a:ext cx="4143862" cy="37985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6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B04478-6F93-4552-A6E0-9F15281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410666"/>
            <a:ext cx="5886451" cy="40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A329C867-45FD-40F9-B573-8DEEFBBED136}"/>
              </a:ext>
            </a:extLst>
          </p:cNvPr>
          <p:cNvGrpSpPr/>
          <p:nvPr/>
        </p:nvGrpSpPr>
        <p:grpSpPr>
          <a:xfrm>
            <a:off x="4172475" y="2336216"/>
            <a:ext cx="6664858" cy="3793651"/>
            <a:chOff x="4172475" y="2336216"/>
            <a:chExt cx="3847050" cy="21855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AE7EC-9B45-4691-AB98-8426ED2E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2475" y="2336216"/>
              <a:ext cx="3847050" cy="2185567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F5B191-73BD-4EAB-A0C9-68CCCC16702F}"/>
                </a:ext>
              </a:extLst>
            </p:cNvPr>
            <p:cNvGrpSpPr/>
            <p:nvPr/>
          </p:nvGrpSpPr>
          <p:grpSpPr>
            <a:xfrm>
              <a:off x="4546600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E8C6175-C851-4F35-8F5B-192A0BF6EE4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6C92C64-12A4-4B73-9272-304F18E45864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BB56221-350D-439D-891D-01F06E5CB3BB}"/>
                </a:ext>
              </a:extLst>
            </p:cNvPr>
            <p:cNvGrpSpPr/>
            <p:nvPr/>
          </p:nvGrpSpPr>
          <p:grpSpPr>
            <a:xfrm>
              <a:off x="5719763" y="2340986"/>
              <a:ext cx="522288" cy="276999"/>
              <a:chOff x="4556125" y="2442586"/>
              <a:chExt cx="752475" cy="276999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D041AE-90E7-4046-8665-D9A9E1548C2D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6304A8-DC29-4BF5-9B8E-E060516AA808}"/>
                  </a:ext>
                </a:extLst>
              </p:cNvPr>
              <p:cNvSpPr txBox="1"/>
              <p:nvPr/>
            </p:nvSpPr>
            <p:spPr>
              <a:xfrm>
                <a:off x="4630350" y="244258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3A26684-7DCE-44FC-A3CC-BFD86413BABE}"/>
                </a:ext>
              </a:extLst>
            </p:cNvPr>
            <p:cNvGrpSpPr/>
            <p:nvPr/>
          </p:nvGrpSpPr>
          <p:grpSpPr>
            <a:xfrm>
              <a:off x="6869112" y="2336216"/>
              <a:ext cx="752475" cy="276999"/>
              <a:chOff x="4556125" y="2437816"/>
              <a:chExt cx="752475" cy="276999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AFDF01C-521C-404A-946D-2D53A8E6075C}"/>
                  </a:ext>
                </a:extLst>
              </p:cNvPr>
              <p:cNvCxnSpPr/>
              <p:nvPr/>
            </p:nvCxnSpPr>
            <p:spPr>
              <a:xfrm>
                <a:off x="4556125" y="2647950"/>
                <a:ext cx="7524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0C2147-3E74-4C20-8759-79166F12F9EA}"/>
                  </a:ext>
                </a:extLst>
              </p:cNvPr>
              <p:cNvSpPr txBox="1"/>
              <p:nvPr/>
            </p:nvSpPr>
            <p:spPr>
              <a:xfrm>
                <a:off x="4754845" y="2437816"/>
                <a:ext cx="355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AC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E54970B-2AAE-435B-83AC-572828C16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238" y="2823349"/>
              <a:ext cx="1149349" cy="1031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444C92E-761F-407C-A872-642AC3E0AF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6601" y="2794001"/>
              <a:ext cx="1254124" cy="103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A2A7D7C-7E27-4AB6-877F-9BA2DA856B79}"/>
                </a:ext>
              </a:extLst>
            </p:cNvPr>
            <p:cNvSpPr txBox="1"/>
            <p:nvPr/>
          </p:nvSpPr>
          <p:spPr>
            <a:xfrm rot="2221012">
              <a:off x="5109466" y="3201612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823F51-6781-4408-B093-6B43C1ACC347}"/>
                </a:ext>
              </a:extLst>
            </p:cNvPr>
            <p:cNvSpPr txBox="1"/>
            <p:nvPr/>
          </p:nvSpPr>
          <p:spPr>
            <a:xfrm rot="19208834">
              <a:off x="6711719" y="3126859"/>
              <a:ext cx="56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Query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4B58A22-1542-481F-9A40-D4A8C7957229}"/>
                </a:ext>
              </a:extLst>
            </p:cNvPr>
            <p:cNvCxnSpPr/>
            <p:nvPr/>
          </p:nvCxnSpPr>
          <p:spPr>
            <a:xfrm>
              <a:off x="4546600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959F413-48A5-4718-88B0-D4D764568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61" y="2673350"/>
              <a:ext cx="52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E76775F-7E36-445F-9D71-7CDFEC15482A}"/>
                </a:ext>
              </a:extLst>
            </p:cNvPr>
            <p:cNvCxnSpPr/>
            <p:nvPr/>
          </p:nvCxnSpPr>
          <p:spPr>
            <a:xfrm>
              <a:off x="6869111" y="2673350"/>
              <a:ext cx="7524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6BFE2-E4A7-4B82-9222-E2DBD24F7AAF}"/>
                </a:ext>
              </a:extLst>
            </p:cNvPr>
            <p:cNvSpPr txBox="1"/>
            <p:nvPr/>
          </p:nvSpPr>
          <p:spPr>
            <a:xfrm>
              <a:off x="6995996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F9C245-60C4-432F-9399-30EB0E208DC1}"/>
                </a:ext>
              </a:extLst>
            </p:cNvPr>
            <p:cNvSpPr txBox="1"/>
            <p:nvPr/>
          </p:nvSpPr>
          <p:spPr>
            <a:xfrm>
              <a:off x="5694792" y="2609851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68483A-DD7B-4E4C-8795-44E45B42E95B}"/>
                </a:ext>
              </a:extLst>
            </p:cNvPr>
            <p:cNvSpPr txBox="1"/>
            <p:nvPr/>
          </p:nvSpPr>
          <p:spPr>
            <a:xfrm>
              <a:off x="4663820" y="2617985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Reply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AE22D-A061-47C6-9489-B61C55C870F9}"/>
                </a:ext>
              </a:extLst>
            </p:cNvPr>
            <p:cNvSpPr txBox="1"/>
            <p:nvPr/>
          </p:nvSpPr>
          <p:spPr>
            <a:xfrm>
              <a:off x="6102537" y="236168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7E815362-318E-41F2-B183-2A5ED4F9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266" y="2142066"/>
            <a:ext cx="694267" cy="6942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C2E89-F640-4521-B395-9A355176A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81" y="3743460"/>
            <a:ext cx="761820" cy="102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/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57CB99-16DD-4933-898D-902D0B96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3031067"/>
                <a:ext cx="52847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718813"/>
                  </p:ext>
                </p:extLst>
              </p:nvPr>
            </p:nvGraphicFramePr>
            <p:xfrm>
              <a:off x="167640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4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22917" r="-174011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191071" r="-174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43158" r="-174011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0" t="-369298" r="-174011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472698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7138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060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08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0F00F43-3201-4D9E-A4AF-25D6CF271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23937"/>
                  </p:ext>
                </p:extLst>
              </p:nvPr>
            </p:nvGraphicFramePr>
            <p:xfrm>
              <a:off x="4819650" y="1449916"/>
              <a:ext cx="2940050" cy="3879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4460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7" t="-820" r="-414" b="-449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28125" r="-174011" b="-4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28125" r="-654" b="-4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195536" r="-174011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195536" r="-654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48421" r="-174011" b="-2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48421" r="-654" b="-2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5" t="-361017" r="-174011" b="-10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170" t="-361017" r="-654" b="-1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AC7810A-1630-4EEF-A1A6-EAC3838B0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223101"/>
                  </p:ext>
                </p:extLst>
              </p:nvPr>
            </p:nvGraphicFramePr>
            <p:xfrm>
              <a:off x="7918450" y="1449916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" t="-855" r="-413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22917" r="-173034" b="-4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22917" r="-654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191071" r="-17303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191071" r="-6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43158" r="-173034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43158" r="-654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62" t="-369298" r="-173034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497" t="-369298" r="-654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6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9FEB569-5BBC-45AD-A0A8-D15B4F84FD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9566943"/>
                  </p:ext>
                </p:extLst>
              </p:nvPr>
            </p:nvGraphicFramePr>
            <p:xfrm>
              <a:off x="296331" y="891116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6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CA9AE74-9BBA-44AE-B578-F3A596A4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529032"/>
                  </p:ext>
                </p:extLst>
              </p:nvPr>
            </p:nvGraphicFramePr>
            <p:xfrm>
              <a:off x="338664" y="755584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231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3958" r="-172327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6316" r="-1723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6786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2693610-B3D6-4227-BF2F-950B8D625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5981"/>
                  </p:ext>
                </p:extLst>
              </p:nvPr>
            </p:nvGraphicFramePr>
            <p:xfrm>
              <a:off x="5791197" y="724689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A9E90158-E64A-4023-B358-41C85599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240335"/>
                  </p:ext>
                </p:extLst>
              </p:nvPr>
            </p:nvGraphicFramePr>
            <p:xfrm>
              <a:off x="6853643" y="3477288"/>
              <a:ext cx="3912192" cy="2596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40" r="-311" b="-26050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6316" r="-10283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6316" r="-615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6316" r="-10283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6316" r="-615" b="-1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71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2712" r="-10283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2712" r="-61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𝑝𝑠𝑒𝑢𝑑𝑜</m:t>
                                </m:r>
                                <m:d>
                                  <m:dPr>
                                    <m:ctrlP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3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𝑎𝑎𝑝𝑡</m:t>
                                        </m:r>
                                      </m:e>
                                      <m:sub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d>
                                          <m:dPr>
                                            <m:ctrlP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1AF1275-4E52-48A8-95EB-4DBAFBEA94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487258"/>
                  </p:ext>
                </p:extLst>
              </p:nvPr>
            </p:nvGraphicFramePr>
            <p:xfrm>
              <a:off x="-25404" y="3429000"/>
              <a:ext cx="5890403" cy="2782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0403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" t="-885" r="-207" b="-3070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18750" r="-205994" b="-26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18750" r="-307" b="-2614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821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156716" r="-205994" b="-8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156716" r="-307" b="-87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5" t="-301754" r="-20599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48" t="-301754" r="-30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/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𝑝𝑠𝑒𝑢𝑑𝑜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𝑎𝑎𝑝𝑡</m:t>
                              </m:r>
                            </m:e>
                            <m:sub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85F934-1451-4D0B-B55F-489928C7D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1" y="6179602"/>
                <a:ext cx="3973332" cy="829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𝑨𝑪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𝐶𝑖𝑑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𝐶𝑎𝑝𝑡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𝐴𝑖𝑑</m:t>
                                </m:r>
                              </m:oMath>
                            </m:oMathPara>
                          </a14:m>
                          <a:endParaRPr lang="en-CA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FD9B7E0-1B6F-469E-835A-73B30132DA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9562647"/>
                  </p:ext>
                </p:extLst>
              </p:nvPr>
            </p:nvGraphicFramePr>
            <p:xfrm>
              <a:off x="2048873" y="1484642"/>
              <a:ext cx="2940050" cy="3823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441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859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386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855" r="-414" b="-464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24211" r="-174011" b="-47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24211" r="-654" b="-47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190179" r="-174011" b="-3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190179" r="-654" b="-300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42105" r="-174011" b="-25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42105" r="-654" b="-25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51882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65" t="-368421" r="-174011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70" t="-368421" r="-654" b="-112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EQL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55381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0DA9DD-0C00-4631-BD3F-BDDD6FDE5095}"/>
              </a:ext>
            </a:extLst>
          </p:cNvPr>
          <p:cNvCxnSpPr/>
          <p:nvPr/>
        </p:nvCxnSpPr>
        <p:spPr>
          <a:xfrm>
            <a:off x="4632960" y="2499360"/>
            <a:ext cx="1672046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765EA9-925E-4BDA-9174-600584F662C3}"/>
              </a:ext>
            </a:extLst>
          </p:cNvPr>
          <p:cNvCxnSpPr>
            <a:cxnSpLocks/>
          </p:cNvCxnSpPr>
          <p:nvPr/>
        </p:nvCxnSpPr>
        <p:spPr>
          <a:xfrm>
            <a:off x="4632960" y="3136490"/>
            <a:ext cx="1672046" cy="57027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71428277-BB01-4036-8E5D-B3EF9DE6F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80200"/>
                  </p:ext>
                </p:extLst>
              </p:nvPr>
            </p:nvGraphicFramePr>
            <p:xfrm>
              <a:off x="6096000" y="1484642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840" r="-232" b="-255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126316" r="-1728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26316" r="-366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1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71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54AA87-9214-46B1-AC66-A9E2EB471B21}"/>
              </a:ext>
            </a:extLst>
          </p:cNvPr>
          <p:cNvCxnSpPr>
            <a:cxnSpLocks/>
          </p:cNvCxnSpPr>
          <p:nvPr/>
        </p:nvCxnSpPr>
        <p:spPr>
          <a:xfrm>
            <a:off x="5172895" y="3295773"/>
            <a:ext cx="1551249" cy="617466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F6B26-34BE-4061-BF4C-1030AF6A19EC}"/>
              </a:ext>
            </a:extLst>
          </p:cNvPr>
          <p:cNvCxnSpPr>
            <a:cxnSpLocks/>
          </p:cNvCxnSpPr>
          <p:nvPr/>
        </p:nvCxnSpPr>
        <p:spPr>
          <a:xfrm>
            <a:off x="5172895" y="4512728"/>
            <a:ext cx="155124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𝑸𝒖𝒆𝒓𝒚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𝑎𝑝𝑡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725753-3B57-4F8F-AD3A-66228171E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715003"/>
                  </p:ext>
                </p:extLst>
              </p:nvPr>
            </p:nvGraphicFramePr>
            <p:xfrm>
              <a:off x="542111" y="2322091"/>
              <a:ext cx="5257801" cy="2561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2174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0" r="-231" b="-2563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126316" r="-172327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126316" r="-366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23958" r="-17232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23958" r="-366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4" t="-277679" r="-172327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425" t="-277679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05593"/>
                  </p:ext>
                </p:extLst>
              </p:nvPr>
            </p:nvGraphicFramePr>
            <p:xfrm>
              <a:off x="6559730" y="232209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847" r="-232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123958" r="-172871" b="-2177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123958" r="-366" b="-2177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26316" r="-1728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26316" r="-366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" t="-276786" r="-17287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42" t="-276786" r="-366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2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𝑳𝑩𝑺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𝐿𝐵𝑆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𝑝𝑟𝑜𝑣𝑖𝑑𝑒𝑟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D182404-939F-48D6-9B0C-9B23F194B8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1982141"/>
                  </p:ext>
                </p:extLst>
              </p:nvPr>
            </p:nvGraphicFramePr>
            <p:xfrm>
              <a:off x="-1326015" y="1867871"/>
              <a:ext cx="5257801" cy="2557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71805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847" r="-348" b="-2584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125263" r="-173186" b="-2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125263" r="-549" b="-2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25263" r="-173186" b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25263" r="-549" b="-1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5" t="-275893" r="-173186" b="-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242" t="-275893" r="-549" b="-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𝐴𝑖𝑑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C5E3AE-6F47-4357-8B9D-8133686CA6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572815"/>
                  </p:ext>
                </p:extLst>
              </p:nvPr>
            </p:nvGraphicFramePr>
            <p:xfrm>
              <a:off x="4203432" y="1148116"/>
              <a:ext cx="5257801" cy="3689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3325609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5791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Reply table entry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13684" r="-172327" b="-4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13684" r="-366" b="-4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681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181250" r="-17232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181250" r="-36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31579" r="-172327" b="-25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31579" r="-366" b="-25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4" t="-359649" r="-172327" b="-11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425" t="-359649" r="-366" b="-111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3579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320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6121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308546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𝑹𝒆𝒑𝒍𝒚</m:t>
                                    </m:r>
                                  </m:e>
                                  <m:sub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  <m:sup>
                                    <m:r>
                                      <a:rPr lang="en-CA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d>
                                      <m:dPr>
                                        <m:ctrlP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𝑆𝑒𝑛𝑑𝑒𝑟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2986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𝑅𝑒𝑐𝑒𝑖𝑣𝑒𝑟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3085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𝐴𝑁</m:t>
                                </m:r>
                              </m:oMath>
                            </m:oMathPara>
                          </a14:m>
                          <a:endParaRPr lang="en-US" sz="3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𝑎𝑎𝑝𝑡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CA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35C46D8B-8F25-4448-8295-950741BEAA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438824"/>
                  </p:ext>
                </p:extLst>
              </p:nvPr>
            </p:nvGraphicFramePr>
            <p:xfrm>
              <a:off x="9732879" y="1867871"/>
              <a:ext cx="3912192" cy="2540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2192">
                      <a:extLst>
                        <a:ext uri="{9D8B030D-6E8A-4147-A177-3AD203B41FA5}">
                          <a16:colId xmlns:a16="http://schemas.microsoft.com/office/drawing/2014/main" val="294795752"/>
                        </a:ext>
                      </a:extLst>
                    </a:gridCol>
                    <a:gridCol w="1980000">
                      <a:extLst>
                        <a:ext uri="{9D8B030D-6E8A-4147-A177-3AD203B41FA5}">
                          <a16:colId xmlns:a16="http://schemas.microsoft.com/office/drawing/2014/main" val="2891411764"/>
                        </a:ext>
                      </a:extLst>
                    </a:gridCol>
                  </a:tblGrid>
                  <a:tr h="691007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6" t="-877" r="-311" b="-268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979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121053" r="-102830" b="-2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121053" r="-615" b="-2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3226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21053" r="-102830" b="-1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21053" r="-615" b="-1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925412"/>
                      </a:ext>
                    </a:extLst>
                  </a:tr>
                  <a:tr h="691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4" t="-267544" r="-10283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8154" t="-267544" r="-61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7099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0BF96E-A89E-47B0-BF65-E2FCACFB834A}"/>
              </a:ext>
            </a:extLst>
          </p:cNvPr>
          <p:cNvCxnSpPr>
            <a:cxnSpLocks/>
          </p:cNvCxnSpPr>
          <p:nvPr/>
        </p:nvCxnSpPr>
        <p:spPr>
          <a:xfrm flipV="1">
            <a:off x="3089709" y="2646947"/>
            <a:ext cx="1328287" cy="146304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6DE56F-05E4-4853-B773-C57C13B6D248}"/>
              </a:ext>
            </a:extLst>
          </p:cNvPr>
          <p:cNvCxnSpPr>
            <a:cxnSpLocks/>
          </p:cNvCxnSpPr>
          <p:nvPr/>
        </p:nvCxnSpPr>
        <p:spPr>
          <a:xfrm>
            <a:off x="8701238" y="3301465"/>
            <a:ext cx="1174282" cy="12753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C83AC-5A28-4106-94F2-2A0176CA3372}"/>
              </a:ext>
            </a:extLst>
          </p:cNvPr>
          <p:cNvCxnSpPr>
            <a:cxnSpLocks/>
          </p:cNvCxnSpPr>
          <p:nvPr/>
        </p:nvCxnSpPr>
        <p:spPr>
          <a:xfrm>
            <a:off x="8701238" y="3936733"/>
            <a:ext cx="1174282" cy="173255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319</Words>
  <Application>Microsoft Office PowerPoint</Application>
  <PresentationFormat>宽屏</PresentationFormat>
  <Paragraphs>275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47</cp:revision>
  <cp:lastPrinted>2017-12-03T00:00:14Z</cp:lastPrinted>
  <dcterms:created xsi:type="dcterms:W3CDTF">2017-09-17T14:54:50Z</dcterms:created>
  <dcterms:modified xsi:type="dcterms:W3CDTF">2017-12-05T03:32:01Z</dcterms:modified>
</cp:coreProperties>
</file>