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8070" r="-172327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8070" r="-366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3684" r="-172327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3684" r="-366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49153" r="-172327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49153" r="-366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" t="-877" r="-312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1053" r="-103155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1053" r="-103155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67544" r="-10315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3503596" y="200205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570973" y="264694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2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126316" r="-10315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26316" r="-103155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62712" r="-10315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𝑉𝑂𝐼𝐷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2034" r="-172327" b="-2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2034" r="-366" b="-28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4912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4912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2219545" y="149621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2286922" y="214110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/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DA80F4E2-86D5-4C5B-88BF-FB7A895A0A29}"/>
              </a:ext>
            </a:extLst>
          </p:cNvPr>
          <p:cNvSpPr/>
          <p:nvPr/>
        </p:nvSpPr>
        <p:spPr>
          <a:xfrm rot="10800000">
            <a:off x="10133681" y="2533254"/>
            <a:ext cx="289159" cy="127302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8ACF95C-2DDB-4D1E-BB6E-184114720FD1}"/>
              </a:ext>
            </a:extLst>
          </p:cNvPr>
          <p:cNvSpPr/>
          <p:nvPr/>
        </p:nvSpPr>
        <p:spPr>
          <a:xfrm rot="5400000">
            <a:off x="3248690" y="115298"/>
            <a:ext cx="325160" cy="9531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9F38D02-A67B-4EDD-A6E6-264C6465C9DD}"/>
              </a:ext>
            </a:extLst>
          </p:cNvPr>
          <p:cNvSpPr/>
          <p:nvPr/>
        </p:nvSpPr>
        <p:spPr>
          <a:xfrm rot="5400000">
            <a:off x="11609172" y="3269560"/>
            <a:ext cx="335834" cy="323397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/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/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24E646-1866-420B-85F3-78906C29CCA6}"/>
              </a:ext>
            </a:extLst>
          </p:cNvPr>
          <p:cNvCxnSpPr>
            <a:cxnSpLocks/>
          </p:cNvCxnSpPr>
          <p:nvPr/>
        </p:nvCxnSpPr>
        <p:spPr>
          <a:xfrm flipV="1">
            <a:off x="7509788" y="3213100"/>
            <a:ext cx="925243" cy="215902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C731C6-980D-4705-A6C8-B7519EFD4506}"/>
              </a:ext>
            </a:extLst>
          </p:cNvPr>
          <p:cNvCxnSpPr>
            <a:cxnSpLocks/>
          </p:cNvCxnSpPr>
          <p:nvPr/>
        </p:nvCxnSpPr>
        <p:spPr>
          <a:xfrm flipV="1">
            <a:off x="3756971" y="3369733"/>
            <a:ext cx="4739329" cy="224256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162899"/>
                  </p:ext>
                </p:extLst>
              </p:nvPr>
            </p:nvGraphicFramePr>
            <p:xfrm>
              <a:off x="1683119" y="1536896"/>
              <a:ext cx="3060441" cy="367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162899"/>
                  </p:ext>
                </p:extLst>
              </p:nvPr>
            </p:nvGraphicFramePr>
            <p:xfrm>
              <a:off x="1683119" y="1536896"/>
              <a:ext cx="3060441" cy="367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50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" t="-935" r="-398" b="-494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113684" r="-183708" b="-4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113684" r="-615" b="-4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211458" r="-183708" b="-3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211458" r="-615" b="-35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314737" r="-18370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314737" r="-615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342609" r="-183708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342609" r="-615" b="-1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29107"/>
                  </p:ext>
                </p:extLst>
              </p:nvPr>
            </p:nvGraphicFramePr>
            <p:xfrm>
              <a:off x="6096000" y="1484642"/>
              <a:ext cx="5257801" cy="2442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29107"/>
                  </p:ext>
                </p:extLst>
              </p:nvPr>
            </p:nvGraphicFramePr>
            <p:xfrm>
              <a:off x="6096000" y="1484642"/>
              <a:ext cx="5257801" cy="2442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70" r="-232" b="-2513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2105" r="-172871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2105" r="-366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19792" r="-172871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19792" r="-366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319792" r="-172871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19792" r="-366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8CDDD79-555C-4385-894E-C42FADEA602A}"/>
                  </a:ext>
                </a:extLst>
              </p:cNvPr>
              <p:cNvSpPr/>
              <p:nvPr/>
            </p:nvSpPr>
            <p:spPr>
              <a:xfrm>
                <a:off x="5286102" y="4229350"/>
                <a:ext cx="6905898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8CDDD79-555C-4385-894E-C42FADEA6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02" y="4229350"/>
                <a:ext cx="690589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22FFFC9-E50C-4509-A6B8-ED5D02554624}"/>
              </a:ext>
            </a:extLst>
          </p:cNvPr>
          <p:cNvCxnSpPr>
            <a:cxnSpLocks/>
          </p:cNvCxnSpPr>
          <p:nvPr/>
        </p:nvCxnSpPr>
        <p:spPr>
          <a:xfrm>
            <a:off x="4632960" y="3682920"/>
            <a:ext cx="975360" cy="66097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2346DE-B804-424B-AF5D-BD670C6BEB28}"/>
              </a:ext>
            </a:extLst>
          </p:cNvPr>
          <p:cNvCxnSpPr>
            <a:cxnSpLocks/>
          </p:cNvCxnSpPr>
          <p:nvPr/>
        </p:nvCxnSpPr>
        <p:spPr>
          <a:xfrm>
            <a:off x="4632960" y="4253191"/>
            <a:ext cx="836023" cy="2491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17168"/>
                  </p:ext>
                </p:extLst>
              </p:nvPr>
            </p:nvGraphicFramePr>
            <p:xfrm>
              <a:off x="1947902" y="1148116"/>
              <a:ext cx="5257801" cy="3665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17168"/>
                  </p:ext>
                </p:extLst>
              </p:nvPr>
            </p:nvGraphicFramePr>
            <p:xfrm>
              <a:off x="1947902" y="1148116"/>
              <a:ext cx="5257801" cy="3665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4833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5660" r="-231" b="-4990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6667" r="-172327" b="-45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6667" r="-366" b="-45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16667" r="-172327" b="-35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16667" r="-366" b="-35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20000" r="-172327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20000" r="-366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50000" r="-172327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50000" r="-366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90456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90456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0" r="-311" b="-26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2105" r="-102830" b="-2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2105" r="-615" b="-2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19792" r="-10283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19792" r="-615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9298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9298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6445708" y="3167653"/>
            <a:ext cx="1174282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6557554" y="3788229"/>
            <a:ext cx="106243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53452"/>
                  </p:ext>
                </p:extLst>
              </p:nvPr>
            </p:nvGraphicFramePr>
            <p:xfrm>
              <a:off x="1947902" y="956526"/>
              <a:ext cx="5257801" cy="3775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53452"/>
                  </p:ext>
                </p:extLst>
              </p:nvPr>
            </p:nvGraphicFramePr>
            <p:xfrm>
              <a:off x="1947902" y="956526"/>
              <a:ext cx="5257801" cy="3775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4833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4673" r="-231" b="-5102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7895" r="-172327" b="-47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7895" r="-366" b="-47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81579" r="-172327" b="-295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81579" r="-366" b="-295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1739" r="-172327" b="-1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1739" r="-366" b="-1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10572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10572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0" r="-311" b="-26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2105" r="-102830" b="-2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2105" r="-615" b="-2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19792" r="-10283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19792" r="-615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9298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9298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6445708" y="3167653"/>
            <a:ext cx="1174282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6557554" y="3788229"/>
            <a:ext cx="106243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9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93340"/>
                  </p:ext>
                </p:extLst>
              </p:nvPr>
            </p:nvGraphicFramePr>
            <p:xfrm>
              <a:off x="-281494" y="1374537"/>
              <a:ext cx="5257801" cy="378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𝑉𝑜𝑖𝑑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93340"/>
                  </p:ext>
                </p:extLst>
              </p:nvPr>
            </p:nvGraphicFramePr>
            <p:xfrm>
              <a:off x="-281494" y="1374537"/>
              <a:ext cx="5257801" cy="378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50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5607" r="-231" b="-5112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8947" r="-172327" b="-4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8947" r="-366" b="-47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82456" r="-172327" b="-2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82456" r="-366" b="-2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8947" r="-172327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8947" r="-366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2609" r="-172327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2609" r="-366" b="-1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12149"/>
                  </p:ext>
                </p:extLst>
              </p:nvPr>
            </p:nvGraphicFramePr>
            <p:xfrm>
              <a:off x="8504960" y="1493400"/>
              <a:ext cx="3912192" cy="265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𝑝𝑠𝑑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12149"/>
                  </p:ext>
                </p:extLst>
              </p:nvPr>
            </p:nvGraphicFramePr>
            <p:xfrm>
              <a:off x="8504960" y="1493400"/>
              <a:ext cx="3912192" cy="265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0319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62" r="-467" b="-2793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158" r="-103470" b="-24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123158" r="-923" b="-24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7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89286" r="-103470" b="-1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189286" r="-923" b="-104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81739" r="-10347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281739" r="-923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 flipV="1">
            <a:off x="4564660" y="985974"/>
            <a:ext cx="1174282" cy="3190819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7962387" y="1012100"/>
            <a:ext cx="659099" cy="215782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869D90-7C19-4988-A107-509330DC0631}"/>
                  </a:ext>
                </a:extLst>
              </p:cNvPr>
              <p:cNvSpPr/>
              <p:nvPr/>
            </p:nvSpPr>
            <p:spPr>
              <a:xfrm>
                <a:off x="2118925" y="243605"/>
                <a:ext cx="6905898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869D90-7C19-4988-A107-509330DC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5" y="243605"/>
                <a:ext cx="690589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EDF375-C6FB-4821-BB92-7781761B46C1}"/>
              </a:ext>
            </a:extLst>
          </p:cNvPr>
          <p:cNvCxnSpPr>
            <a:cxnSpLocks/>
          </p:cNvCxnSpPr>
          <p:nvPr/>
        </p:nvCxnSpPr>
        <p:spPr>
          <a:xfrm flipV="1">
            <a:off x="4590835" y="3796937"/>
            <a:ext cx="4143862" cy="37985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6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B04478-6F93-4552-A6E0-9F15281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410666"/>
            <a:ext cx="5886451" cy="40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A14E40F-8F28-4876-AC23-57F9E0CD5126}"/>
              </a:ext>
            </a:extLst>
          </p:cNvPr>
          <p:cNvCxnSpPr>
            <a:cxnSpLocks/>
          </p:cNvCxnSpPr>
          <p:nvPr/>
        </p:nvCxnSpPr>
        <p:spPr>
          <a:xfrm flipH="1" flipV="1">
            <a:off x="5853790" y="3683001"/>
            <a:ext cx="1136290" cy="619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5CEF8C-6F9F-4AAA-963D-83F17AA30D52}"/>
              </a:ext>
            </a:extLst>
          </p:cNvPr>
          <p:cNvSpPr/>
          <p:nvPr/>
        </p:nvSpPr>
        <p:spPr>
          <a:xfrm>
            <a:off x="6245978" y="300233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B3D4AE-FE90-44A6-A4DD-EFED7E925281}"/>
              </a:ext>
            </a:extLst>
          </p:cNvPr>
          <p:cNvSpPr/>
          <p:nvPr/>
        </p:nvSpPr>
        <p:spPr>
          <a:xfrm>
            <a:off x="5226471" y="300233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707A168-9351-4AD4-8BF4-CE15D8D56757}"/>
              </a:ext>
            </a:extLst>
          </p:cNvPr>
          <p:cNvSpPr/>
          <p:nvPr/>
        </p:nvSpPr>
        <p:spPr>
          <a:xfrm>
            <a:off x="4206964" y="300233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</a:t>
            </a:r>
            <a:endParaRPr 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928DBF-E644-435F-B885-1A36EEF90535}"/>
              </a:ext>
            </a:extLst>
          </p:cNvPr>
          <p:cNvSpPr/>
          <p:nvPr/>
        </p:nvSpPr>
        <p:spPr>
          <a:xfrm>
            <a:off x="7265485" y="300233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3C17A7-64F0-4F96-9AAC-93ED24F67200}"/>
              </a:ext>
            </a:extLst>
          </p:cNvPr>
          <p:cNvSpPr/>
          <p:nvPr/>
        </p:nvSpPr>
        <p:spPr>
          <a:xfrm>
            <a:off x="8284992" y="300233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071203-9881-42B5-8A1D-D38835EDEB33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442096" y="3119901"/>
            <a:ext cx="784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D4F983-228C-4DA2-9477-04942985FF3F}"/>
              </a:ext>
            </a:extLst>
          </p:cNvPr>
          <p:cNvCxnSpPr>
            <a:cxnSpLocks/>
          </p:cNvCxnSpPr>
          <p:nvPr/>
        </p:nvCxnSpPr>
        <p:spPr>
          <a:xfrm>
            <a:off x="5461603" y="3125762"/>
            <a:ext cx="7843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D2CF3F-C1A0-44E6-BE82-A4B10108E5CA}"/>
              </a:ext>
            </a:extLst>
          </p:cNvPr>
          <p:cNvCxnSpPr>
            <a:cxnSpLocks/>
          </p:cNvCxnSpPr>
          <p:nvPr/>
        </p:nvCxnSpPr>
        <p:spPr>
          <a:xfrm>
            <a:off x="6481110" y="3119901"/>
            <a:ext cx="7843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93DF8E-2F83-4FEF-BC2E-AD390079B0F9}"/>
              </a:ext>
            </a:extLst>
          </p:cNvPr>
          <p:cNvCxnSpPr>
            <a:cxnSpLocks/>
          </p:cNvCxnSpPr>
          <p:nvPr/>
        </p:nvCxnSpPr>
        <p:spPr>
          <a:xfrm>
            <a:off x="7500617" y="3110522"/>
            <a:ext cx="784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6E33314-5C9B-48A8-9F23-DEBC570D9D4D}"/>
              </a:ext>
            </a:extLst>
          </p:cNvPr>
          <p:cNvSpPr/>
          <p:nvPr/>
        </p:nvSpPr>
        <p:spPr>
          <a:xfrm>
            <a:off x="5226471" y="381005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E56C96F-17A0-460C-8176-1F885E1C492E}"/>
              </a:ext>
            </a:extLst>
          </p:cNvPr>
          <p:cNvSpPr/>
          <p:nvPr/>
        </p:nvSpPr>
        <p:spPr>
          <a:xfrm>
            <a:off x="4206964" y="381005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</a:t>
            </a: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4A9EA55-EA67-4B37-8499-29A93A78EA67}"/>
              </a:ext>
            </a:extLst>
          </p:cNvPr>
          <p:cNvSpPr/>
          <p:nvPr/>
        </p:nvSpPr>
        <p:spPr>
          <a:xfrm>
            <a:off x="7265485" y="381005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980A245-27DB-4A0C-91FC-9D2915117648}"/>
              </a:ext>
            </a:extLst>
          </p:cNvPr>
          <p:cNvSpPr/>
          <p:nvPr/>
        </p:nvSpPr>
        <p:spPr>
          <a:xfrm>
            <a:off x="8284992" y="3810055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24308F-FF05-4101-8DEB-455102A8A159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442096" y="3927621"/>
            <a:ext cx="784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A67560F-F35A-4BCB-B5C2-62BB78FF412E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461603" y="3927621"/>
            <a:ext cx="180388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DC4C299-8998-4383-857A-BF08BE638E43}"/>
              </a:ext>
            </a:extLst>
          </p:cNvPr>
          <p:cNvCxnSpPr>
            <a:cxnSpLocks/>
          </p:cNvCxnSpPr>
          <p:nvPr/>
        </p:nvCxnSpPr>
        <p:spPr>
          <a:xfrm>
            <a:off x="7500617" y="3918242"/>
            <a:ext cx="784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3044CC8-2E39-4789-961C-EF2D44518A45}"/>
              </a:ext>
            </a:extLst>
          </p:cNvPr>
          <p:cNvSpPr/>
          <p:nvPr/>
        </p:nvSpPr>
        <p:spPr>
          <a:xfrm>
            <a:off x="6909762" y="4176461"/>
            <a:ext cx="235132" cy="235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F0966CA6-5436-4FD8-B699-D5528DE8BA28}"/>
              </a:ext>
            </a:extLst>
          </p:cNvPr>
          <p:cNvGrpSpPr/>
          <p:nvPr/>
        </p:nvGrpSpPr>
        <p:grpSpPr>
          <a:xfrm>
            <a:off x="2175309" y="1617600"/>
            <a:ext cx="7314203" cy="3612087"/>
            <a:chOff x="2175309" y="1617600"/>
            <a:chExt cx="7314203" cy="361208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DB7878-3631-44CD-8100-32241E8F8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4651" y="3023483"/>
              <a:ext cx="202781" cy="53630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47F1F72-F3B3-46DA-A3CC-CB6169F9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922" y="2748321"/>
              <a:ext cx="202781" cy="53630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9A67A9-8D5D-43AB-A907-ADDA82337E96}"/>
                </a:ext>
              </a:extLst>
            </p:cNvPr>
            <p:cNvGrpSpPr/>
            <p:nvPr/>
          </p:nvGrpSpPr>
          <p:grpSpPr>
            <a:xfrm>
              <a:off x="2175309" y="2296428"/>
              <a:ext cx="2797742" cy="2797742"/>
              <a:chOff x="9288379" y="-315721"/>
              <a:chExt cx="2797742" cy="2797742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B81DF15-B3E2-49CB-85AD-1A02071E3AB7}"/>
                  </a:ext>
                </a:extLst>
              </p:cNvPr>
              <p:cNvSpPr/>
              <p:nvPr/>
            </p:nvSpPr>
            <p:spPr>
              <a:xfrm>
                <a:off x="9288379" y="-315721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3CE8956-2DC0-4500-B481-A24A5C4C2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169" y="947634"/>
                <a:ext cx="220163" cy="271033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B6CA410-3F17-4A44-9751-1A6287D4B4DC}"/>
                </a:ext>
              </a:extLst>
            </p:cNvPr>
            <p:cNvGrpSpPr/>
            <p:nvPr/>
          </p:nvGrpSpPr>
          <p:grpSpPr>
            <a:xfrm>
              <a:off x="3089709" y="2431945"/>
              <a:ext cx="2797742" cy="2797742"/>
              <a:chOff x="9288379" y="-315721"/>
              <a:chExt cx="2797742" cy="279774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BEAEF5A-CC3B-43AA-9C5A-BBA1363722A0}"/>
                  </a:ext>
                </a:extLst>
              </p:cNvPr>
              <p:cNvSpPr/>
              <p:nvPr/>
            </p:nvSpPr>
            <p:spPr>
              <a:xfrm>
                <a:off x="9288379" y="-315721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FE7ABD8-F0FF-4C69-9DFE-8B5183DFE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169" y="947634"/>
                <a:ext cx="220163" cy="271033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AD2C4A6-98B1-456F-BF7A-2B11A109273E}"/>
                </a:ext>
              </a:extLst>
            </p:cNvPr>
            <p:cNvGrpSpPr/>
            <p:nvPr/>
          </p:nvGrpSpPr>
          <p:grpSpPr>
            <a:xfrm>
              <a:off x="5887451" y="2431945"/>
              <a:ext cx="2797742" cy="2797742"/>
              <a:chOff x="9288379" y="-315721"/>
              <a:chExt cx="2797742" cy="279774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43A1CBA-B6C0-4319-B2C7-33754E41BD0D}"/>
                  </a:ext>
                </a:extLst>
              </p:cNvPr>
              <p:cNvSpPr/>
              <p:nvPr/>
            </p:nvSpPr>
            <p:spPr>
              <a:xfrm>
                <a:off x="9288379" y="-315721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8B181387-F23C-4D62-8352-E82D56839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169" y="947634"/>
                <a:ext cx="220163" cy="271033"/>
              </a:xfrm>
              <a:prstGeom prst="rect">
                <a:avLst/>
              </a:prstGeom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F6F9DFF-5CD6-4686-AA62-6B7C6F19944E}"/>
                </a:ext>
              </a:extLst>
            </p:cNvPr>
            <p:cNvGrpSpPr/>
            <p:nvPr/>
          </p:nvGrpSpPr>
          <p:grpSpPr>
            <a:xfrm>
              <a:off x="6691770" y="2160912"/>
              <a:ext cx="2797742" cy="2797742"/>
              <a:chOff x="9288379" y="-315721"/>
              <a:chExt cx="2797742" cy="279774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A908CD0-FF7D-474B-B96F-230414DDBA6A}"/>
                  </a:ext>
                </a:extLst>
              </p:cNvPr>
              <p:cNvSpPr/>
              <p:nvPr/>
            </p:nvSpPr>
            <p:spPr>
              <a:xfrm>
                <a:off x="9288379" y="-315721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C80CA0A6-388E-413C-85EF-D9F626BF8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169" y="947634"/>
                <a:ext cx="220163" cy="271033"/>
              </a:xfrm>
              <a:prstGeom prst="rect">
                <a:avLst/>
              </a:prstGeom>
            </p:spPr>
          </p:pic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5FB49A3-E0C5-4F51-998F-0B87641DDA5D}"/>
                </a:ext>
              </a:extLst>
            </p:cNvPr>
            <p:cNvGrpSpPr/>
            <p:nvPr/>
          </p:nvGrpSpPr>
          <p:grpSpPr>
            <a:xfrm>
              <a:off x="5182818" y="1617600"/>
              <a:ext cx="2797742" cy="2797742"/>
              <a:chOff x="9288379" y="-315721"/>
              <a:chExt cx="2797742" cy="279774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9239B3F-AEEA-470E-8C39-1EA4C46B76EF}"/>
                  </a:ext>
                </a:extLst>
              </p:cNvPr>
              <p:cNvSpPr/>
              <p:nvPr/>
            </p:nvSpPr>
            <p:spPr>
              <a:xfrm>
                <a:off x="9288379" y="-315721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53126925-B53C-4E99-BB36-E79B4914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169" y="947634"/>
                <a:ext cx="220163" cy="271033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B660EE7-05C4-41EF-AA58-BE5754F048ED}"/>
                </a:ext>
              </a:extLst>
            </p:cNvPr>
            <p:cNvGrpSpPr/>
            <p:nvPr/>
          </p:nvGrpSpPr>
          <p:grpSpPr>
            <a:xfrm>
              <a:off x="2916598" y="1753117"/>
              <a:ext cx="2797742" cy="2797742"/>
              <a:chOff x="9288379" y="-315721"/>
              <a:chExt cx="2797742" cy="279774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7392B7-F31B-4A8B-9C1E-DAD591E8CB48}"/>
                  </a:ext>
                </a:extLst>
              </p:cNvPr>
              <p:cNvSpPr/>
              <p:nvPr/>
            </p:nvSpPr>
            <p:spPr>
              <a:xfrm>
                <a:off x="9288379" y="-315721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1BFB0219-2963-4ED9-8C19-5C537DF58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169" y="947634"/>
                <a:ext cx="220163" cy="271033"/>
              </a:xfrm>
              <a:prstGeom prst="rect">
                <a:avLst/>
              </a:prstGeom>
            </p:spPr>
          </p:pic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48A0EE8-061E-4FA7-A51C-20E580A0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09469">
              <a:off x="4258654" y="3027158"/>
              <a:ext cx="3059100" cy="167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31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CB81DF15-B3E2-49CB-85AD-1A02071E3AB7}"/>
              </a:ext>
            </a:extLst>
          </p:cNvPr>
          <p:cNvSpPr/>
          <p:nvPr/>
        </p:nvSpPr>
        <p:spPr>
          <a:xfrm>
            <a:off x="2175309" y="2296428"/>
            <a:ext cx="2797742" cy="27977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CE8956-2DC0-4500-B481-A24A5C4C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99" y="3559783"/>
            <a:ext cx="220163" cy="271033"/>
          </a:xfrm>
          <a:prstGeom prst="rect">
            <a:avLst/>
          </a:prstGeom>
          <a:effectLst/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8BEAEF5A-CC3B-43AA-9C5A-BBA1363722A0}"/>
              </a:ext>
            </a:extLst>
          </p:cNvPr>
          <p:cNvSpPr/>
          <p:nvPr/>
        </p:nvSpPr>
        <p:spPr>
          <a:xfrm>
            <a:off x="3089709" y="2431945"/>
            <a:ext cx="2797742" cy="27977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FE7ABD8-F0FF-4C69-9DFE-8B5183DF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99" y="3695300"/>
            <a:ext cx="220163" cy="271033"/>
          </a:xfrm>
          <a:prstGeom prst="rect">
            <a:avLst/>
          </a:prstGeom>
          <a:effectLst/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43A1CBA-B6C0-4319-B2C7-33754E41BD0D}"/>
              </a:ext>
            </a:extLst>
          </p:cNvPr>
          <p:cNvSpPr/>
          <p:nvPr/>
        </p:nvSpPr>
        <p:spPr>
          <a:xfrm>
            <a:off x="5887451" y="2431945"/>
            <a:ext cx="2797742" cy="27977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B181387-F23C-4D62-8352-E82D5683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241" y="3695300"/>
            <a:ext cx="220163" cy="27103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8A908CD0-FF7D-474B-B96F-230414DDBA6A}"/>
              </a:ext>
            </a:extLst>
          </p:cNvPr>
          <p:cNvSpPr/>
          <p:nvPr/>
        </p:nvSpPr>
        <p:spPr>
          <a:xfrm>
            <a:off x="6691770" y="2160912"/>
            <a:ext cx="2797742" cy="27977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80CA0A6-388E-413C-85EF-D9F626BF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60" y="3424267"/>
            <a:ext cx="220163" cy="271033"/>
          </a:xfrm>
          <a:prstGeom prst="rect">
            <a:avLst/>
          </a:prstGeom>
          <a:effectLst/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29239B3F-AEEA-470E-8C39-1EA4C46B76EF}"/>
              </a:ext>
            </a:extLst>
          </p:cNvPr>
          <p:cNvSpPr/>
          <p:nvPr/>
        </p:nvSpPr>
        <p:spPr>
          <a:xfrm>
            <a:off x="5182818" y="1617600"/>
            <a:ext cx="2797742" cy="27977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3126925-B53C-4E99-BB36-E79B4914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08" y="2880955"/>
            <a:ext cx="220163" cy="271033"/>
          </a:xfrm>
          <a:prstGeom prst="rect">
            <a:avLst/>
          </a:prstGeom>
          <a:effectLst/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2D7392B7-F31B-4A8B-9C1E-DAD591E8CB48}"/>
              </a:ext>
            </a:extLst>
          </p:cNvPr>
          <p:cNvSpPr/>
          <p:nvPr/>
        </p:nvSpPr>
        <p:spPr>
          <a:xfrm>
            <a:off x="2916598" y="1753117"/>
            <a:ext cx="2797742" cy="27977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BFB0219-2963-4ED9-8C19-5C537DF5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88" y="3016472"/>
            <a:ext cx="220163" cy="271033"/>
          </a:xfrm>
          <a:prstGeom prst="rect">
            <a:avLst/>
          </a:prstGeom>
          <a:effectLst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AD7E04A-85FE-46AB-B85A-184D3997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05843">
            <a:off x="3602893" y="3437175"/>
            <a:ext cx="676880" cy="10845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D30090C-9369-4A00-9D2D-EDBBE56D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1280">
            <a:off x="3687126" y="3759913"/>
            <a:ext cx="676880" cy="10845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48E4C69-7EF7-4B4C-A7C9-0E3A377E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48083">
            <a:off x="4218669" y="3435329"/>
            <a:ext cx="676880" cy="10845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92566E2-BB22-41FF-A9C1-1BAE51B2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2096">
            <a:off x="6542779" y="3435328"/>
            <a:ext cx="676880" cy="10845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7F419C4-820B-443E-820C-6B1D2433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4618">
            <a:off x="7414299" y="3752554"/>
            <a:ext cx="676880" cy="1084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8DB7B1-4715-4463-8EAF-B1DB27550928}"/>
              </a:ext>
            </a:extLst>
          </p:cNvPr>
          <p:cNvSpPr txBox="1"/>
          <p:nvPr/>
        </p:nvSpPr>
        <p:spPr>
          <a:xfrm>
            <a:off x="6422831" y="30865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79C640-88E2-4FE9-9277-2C5504AA52EA}"/>
              </a:ext>
            </a:extLst>
          </p:cNvPr>
          <p:cNvSpPr txBox="1"/>
          <p:nvPr/>
        </p:nvSpPr>
        <p:spPr>
          <a:xfrm>
            <a:off x="7125516" y="39296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56B1F6-1578-4237-A462-4AC4F2B9BD52}"/>
              </a:ext>
            </a:extLst>
          </p:cNvPr>
          <p:cNvSpPr txBox="1"/>
          <p:nvPr/>
        </p:nvSpPr>
        <p:spPr>
          <a:xfrm>
            <a:off x="7936593" y="36461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2E59BE-B9A3-4B8C-8BA3-C40106FA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15" y="3086571"/>
            <a:ext cx="220163" cy="2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FF6C2A-802E-4C21-89FC-7D60CD8EC452}"/>
              </a:ext>
            </a:extLst>
          </p:cNvPr>
          <p:cNvGrpSpPr/>
          <p:nvPr/>
        </p:nvGrpSpPr>
        <p:grpSpPr>
          <a:xfrm>
            <a:off x="2222735" y="399025"/>
            <a:ext cx="6626027" cy="5851235"/>
            <a:chOff x="2222735" y="399025"/>
            <a:chExt cx="6626027" cy="585123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5975684-9CEA-4A90-986A-4F79665A2B3F}"/>
                </a:ext>
              </a:extLst>
            </p:cNvPr>
            <p:cNvGrpSpPr/>
            <p:nvPr/>
          </p:nvGrpSpPr>
          <p:grpSpPr>
            <a:xfrm>
              <a:off x="2222735" y="399025"/>
              <a:ext cx="2797742" cy="2797742"/>
              <a:chOff x="6691770" y="2160912"/>
              <a:chExt cx="2797742" cy="279774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1407671-5C29-45F1-B67E-E49AB1CCDBB3}"/>
                  </a:ext>
                </a:extLst>
              </p:cNvPr>
              <p:cNvSpPr/>
              <p:nvPr/>
            </p:nvSpPr>
            <p:spPr>
              <a:xfrm>
                <a:off x="6691770" y="2160912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02CD96C-49A5-44C2-B6A4-19143053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0560" y="3424267"/>
                <a:ext cx="220163" cy="271033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DB4DB3-4055-4726-91ED-5476EE6096E8}"/>
                </a:ext>
              </a:extLst>
            </p:cNvPr>
            <p:cNvGrpSpPr/>
            <p:nvPr/>
          </p:nvGrpSpPr>
          <p:grpSpPr>
            <a:xfrm>
              <a:off x="3253278" y="399025"/>
              <a:ext cx="2797742" cy="2797742"/>
              <a:chOff x="6691770" y="2160912"/>
              <a:chExt cx="2797742" cy="279774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1C82E4F-02C5-433F-BDD8-0631F71E144D}"/>
                  </a:ext>
                </a:extLst>
              </p:cNvPr>
              <p:cNvSpPr/>
              <p:nvPr/>
            </p:nvSpPr>
            <p:spPr>
              <a:xfrm>
                <a:off x="6691770" y="2160912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4ECDC31-6567-4FDA-AA3D-DB02F8597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0560" y="3424267"/>
                <a:ext cx="220163" cy="271033"/>
              </a:xfrm>
              <a:prstGeom prst="rect">
                <a:avLst/>
              </a:prstGeom>
              <a:effectLst/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65C9D3F-1C0D-4071-BCBA-4C7ABC43E644}"/>
                </a:ext>
              </a:extLst>
            </p:cNvPr>
            <p:cNvGrpSpPr/>
            <p:nvPr/>
          </p:nvGrpSpPr>
          <p:grpSpPr>
            <a:xfrm>
              <a:off x="6051020" y="399025"/>
              <a:ext cx="2797742" cy="2797742"/>
              <a:chOff x="6691770" y="2160912"/>
              <a:chExt cx="2797742" cy="279774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29B3B29-BB2E-428E-8697-27603924EEED}"/>
                  </a:ext>
                </a:extLst>
              </p:cNvPr>
              <p:cNvSpPr/>
              <p:nvPr/>
            </p:nvSpPr>
            <p:spPr>
              <a:xfrm>
                <a:off x="6691770" y="2160912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15492B8-ED8A-4067-B3C9-2A32F3256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0560" y="3424267"/>
                <a:ext cx="220163" cy="271033"/>
              </a:xfrm>
              <a:prstGeom prst="rect">
                <a:avLst/>
              </a:prstGeom>
              <a:effectLst/>
            </p:spPr>
          </p:pic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8E99C23-5681-47E2-A1AA-C17452726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688" y="1861289"/>
              <a:ext cx="900240" cy="14424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BC4A9B-22BE-45EA-AFC7-DC79280D5642}"/>
                </a:ext>
              </a:extLst>
            </p:cNvPr>
            <p:cNvSpPr txBox="1"/>
            <p:nvPr/>
          </p:nvSpPr>
          <p:spPr>
            <a:xfrm>
              <a:off x="3452533" y="199595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E217FB8-2398-492D-8D90-A8F30DD60903}"/>
                </a:ext>
              </a:extLst>
            </p:cNvPr>
            <p:cNvSpPr txBox="1"/>
            <p:nvPr/>
          </p:nvSpPr>
          <p:spPr>
            <a:xfrm>
              <a:off x="4502740" y="19959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  <a:endParaRPr 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9829D05-AF0C-4B5E-A412-7250E3920B04}"/>
                </a:ext>
              </a:extLst>
            </p:cNvPr>
            <p:cNvSpPr txBox="1"/>
            <p:nvPr/>
          </p:nvSpPr>
          <p:spPr>
            <a:xfrm>
              <a:off x="7290648" y="19959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endParaRPr 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7331B29-D68F-4454-B23F-FE8788FBCAA5}"/>
                </a:ext>
              </a:extLst>
            </p:cNvPr>
            <p:cNvGrpSpPr/>
            <p:nvPr/>
          </p:nvGrpSpPr>
          <p:grpSpPr>
            <a:xfrm>
              <a:off x="2222735" y="3452518"/>
              <a:ext cx="2797742" cy="2797742"/>
              <a:chOff x="6691770" y="2160912"/>
              <a:chExt cx="2797742" cy="2797742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F549708-F3FC-4FC8-8942-46148079D816}"/>
                  </a:ext>
                </a:extLst>
              </p:cNvPr>
              <p:cNvSpPr/>
              <p:nvPr/>
            </p:nvSpPr>
            <p:spPr>
              <a:xfrm>
                <a:off x="6691770" y="2160912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83D3CD65-532F-4CF5-A6C4-5AFC8B1E5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0560" y="3424267"/>
                <a:ext cx="220163" cy="271033"/>
              </a:xfrm>
              <a:prstGeom prst="rect">
                <a:avLst/>
              </a:prstGeom>
              <a:effectLst/>
            </p:spPr>
          </p:pic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5B3B755-6DA9-4D0E-9014-D87B5A7BAF92}"/>
                </a:ext>
              </a:extLst>
            </p:cNvPr>
            <p:cNvGrpSpPr/>
            <p:nvPr/>
          </p:nvGrpSpPr>
          <p:grpSpPr>
            <a:xfrm>
              <a:off x="4955078" y="3452518"/>
              <a:ext cx="2797742" cy="2797742"/>
              <a:chOff x="6691770" y="2160912"/>
              <a:chExt cx="2797742" cy="2797742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1629F65-401F-466B-A81B-C38922CDC426}"/>
                  </a:ext>
                </a:extLst>
              </p:cNvPr>
              <p:cNvSpPr/>
              <p:nvPr/>
            </p:nvSpPr>
            <p:spPr>
              <a:xfrm>
                <a:off x="6691770" y="2160912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D729E595-89BD-43AE-B29D-3959D454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0560" y="3424267"/>
                <a:ext cx="220163" cy="271033"/>
              </a:xfrm>
              <a:prstGeom prst="rect">
                <a:avLst/>
              </a:prstGeom>
              <a:effectLst/>
            </p:spPr>
          </p:pic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5B35525-21F9-4965-AD21-7517FAB2513A}"/>
                </a:ext>
              </a:extLst>
            </p:cNvPr>
            <p:cNvGrpSpPr/>
            <p:nvPr/>
          </p:nvGrpSpPr>
          <p:grpSpPr>
            <a:xfrm>
              <a:off x="6051020" y="3452518"/>
              <a:ext cx="2797742" cy="2797742"/>
              <a:chOff x="6691770" y="2160912"/>
              <a:chExt cx="2797742" cy="279774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D63BE3-0AEC-4927-B183-72F9927AECF6}"/>
                  </a:ext>
                </a:extLst>
              </p:cNvPr>
              <p:cNvSpPr/>
              <p:nvPr/>
            </p:nvSpPr>
            <p:spPr>
              <a:xfrm>
                <a:off x="6691770" y="2160912"/>
                <a:ext cx="2797742" cy="2797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3C03A3ED-D418-486F-8AAE-96F42AF3F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0560" y="3424267"/>
                <a:ext cx="220163" cy="271033"/>
              </a:xfrm>
              <a:prstGeom prst="rect">
                <a:avLst/>
              </a:prstGeom>
              <a:effectLst/>
            </p:spPr>
          </p:pic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2415004-6C80-4B5C-A3B8-866A297D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428" y="4914782"/>
              <a:ext cx="900240" cy="144247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BB84ED2-974C-42AB-B868-99A9197640AD}"/>
                </a:ext>
              </a:extLst>
            </p:cNvPr>
            <p:cNvSpPr txBox="1"/>
            <p:nvPr/>
          </p:nvSpPr>
          <p:spPr>
            <a:xfrm>
              <a:off x="3452533" y="504944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B4397C-5D8F-4A95-8438-8870B19E7433}"/>
                </a:ext>
              </a:extLst>
            </p:cNvPr>
            <p:cNvSpPr txBox="1"/>
            <p:nvPr/>
          </p:nvSpPr>
          <p:spPr>
            <a:xfrm>
              <a:off x="6187611" y="5049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  <a:endParaRPr 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1AE79BA-B129-4A03-A5E7-0EBA6BAE3569}"/>
                </a:ext>
              </a:extLst>
            </p:cNvPr>
            <p:cNvSpPr txBox="1"/>
            <p:nvPr/>
          </p:nvSpPr>
          <p:spPr>
            <a:xfrm>
              <a:off x="7290648" y="504944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endParaRPr 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38793C-C31A-4212-824F-FEE85D3C3BD1}"/>
                </a:ext>
              </a:extLst>
            </p:cNvPr>
            <p:cNvCxnSpPr/>
            <p:nvPr/>
          </p:nvCxnSpPr>
          <p:spPr>
            <a:xfrm>
              <a:off x="4657332" y="4872447"/>
              <a:ext cx="15556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D8E58A60-3429-4749-84A3-A1365D358271}"/>
                </a:ext>
              </a:extLst>
            </p:cNvPr>
            <p:cNvSpPr/>
            <p:nvPr/>
          </p:nvSpPr>
          <p:spPr>
            <a:xfrm>
              <a:off x="5102942" y="2969342"/>
              <a:ext cx="403123" cy="6918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40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22917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91071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43158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69298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47269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13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060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446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820" r="-414" b="-4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28125" r="-174011" b="-4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28125" r="-654" b="-4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95536" r="-174011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95536" r="-654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48421" r="-174011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48421" r="-654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61017" r="-174011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61017" r="-654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6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6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𝑝𝑠𝑒𝑢𝑑𝑜</m:t>
                                </m:r>
                                <m:d>
                                  <m:dPr>
                                    <m:ctrlP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𝑎𝑎𝑝𝑡</m:t>
                                        </m:r>
                                      </m:e>
                                      <m:sub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d>
                                          <m:dPr>
                                            <m:ctrlP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" t="-885" r="-207" b="-3070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18750" r="-205994" b="-26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18750" r="-307" b="-261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82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56716" r="-205994" b="-8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56716" r="-307" b="-87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301754" r="-20599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301754" r="-30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/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24211" r="-174011" b="-47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24211" r="-654" b="-47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90179" r="-174011" b="-3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90179" r="-654" b="-3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42105" r="-17401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42105" r="-654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68421" r="-174011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68421" r="-654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40" r="-232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6316" r="-1728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7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54AA87-9214-46B1-AC66-A9E2EB471B21}"/>
              </a:ext>
            </a:extLst>
          </p:cNvPr>
          <p:cNvCxnSpPr>
            <a:cxnSpLocks/>
          </p:cNvCxnSpPr>
          <p:nvPr/>
        </p:nvCxnSpPr>
        <p:spPr>
          <a:xfrm>
            <a:off x="5172895" y="3295773"/>
            <a:ext cx="1551249" cy="61746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F6B26-34BE-4061-BF4C-1030AF6A19EC}"/>
              </a:ext>
            </a:extLst>
          </p:cNvPr>
          <p:cNvCxnSpPr>
            <a:cxnSpLocks/>
          </p:cNvCxnSpPr>
          <p:nvPr/>
        </p:nvCxnSpPr>
        <p:spPr>
          <a:xfrm>
            <a:off x="5172895" y="4512728"/>
            <a:ext cx="155124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63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3958" r="-17232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3958" r="-366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7679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7679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847" r="-232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958" r="-172871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2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348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125263" r="-173186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125263" r="-549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25263" r="-173186" b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25263" r="-549" b="-1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75893" r="-173186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75893" r="-549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13684" r="-172327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13684" r="-366" b="-4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81250" r="-1723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81250" r="-36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31579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31579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59649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59649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089709" y="2646947"/>
            <a:ext cx="1328287" cy="14630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338</Words>
  <Application>Microsoft Office PowerPoint</Application>
  <PresentationFormat>宽屏</PresentationFormat>
  <Paragraphs>294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58</cp:revision>
  <cp:lastPrinted>2017-12-03T00:00:14Z</cp:lastPrinted>
  <dcterms:created xsi:type="dcterms:W3CDTF">2017-09-17T14:54:50Z</dcterms:created>
  <dcterms:modified xsi:type="dcterms:W3CDTF">2017-12-11T22:18:41Z</dcterms:modified>
</cp:coreProperties>
</file>