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8070" r="-172327" b="-2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8070" r="-366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3684" r="-172327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3684" r="-366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49153" r="-172327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49153" r="-366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" t="-877" r="-312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1053" r="-103155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1053" r="-103155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67544" r="-10315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3503596" y="200205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570973" y="264694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2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126316" r="-10315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26316" r="-103155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62712" r="-10315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17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𝑉𝑂𝐼𝐷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2034" r="-172327" b="-2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2034" r="-366" b="-28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4912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4912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2219545" y="149621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2286922" y="214110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/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DA80F4E2-86D5-4C5B-88BF-FB7A895A0A29}"/>
              </a:ext>
            </a:extLst>
          </p:cNvPr>
          <p:cNvSpPr/>
          <p:nvPr/>
        </p:nvSpPr>
        <p:spPr>
          <a:xfrm rot="10800000">
            <a:off x="10133681" y="2533254"/>
            <a:ext cx="289159" cy="127302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8ACF95C-2DDB-4D1E-BB6E-184114720FD1}"/>
              </a:ext>
            </a:extLst>
          </p:cNvPr>
          <p:cNvSpPr/>
          <p:nvPr/>
        </p:nvSpPr>
        <p:spPr>
          <a:xfrm rot="5400000">
            <a:off x="3248690" y="115298"/>
            <a:ext cx="325160" cy="95318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9F38D02-A67B-4EDD-A6E6-264C6465C9DD}"/>
              </a:ext>
            </a:extLst>
          </p:cNvPr>
          <p:cNvSpPr/>
          <p:nvPr/>
        </p:nvSpPr>
        <p:spPr>
          <a:xfrm rot="5400000">
            <a:off x="11609172" y="3269560"/>
            <a:ext cx="335834" cy="323397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/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/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24E646-1866-420B-85F3-78906C29CCA6}"/>
              </a:ext>
            </a:extLst>
          </p:cNvPr>
          <p:cNvCxnSpPr>
            <a:cxnSpLocks/>
          </p:cNvCxnSpPr>
          <p:nvPr/>
        </p:nvCxnSpPr>
        <p:spPr>
          <a:xfrm flipV="1">
            <a:off x="7509788" y="3213100"/>
            <a:ext cx="925243" cy="215902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C731C6-980D-4705-A6C8-B7519EFD4506}"/>
              </a:ext>
            </a:extLst>
          </p:cNvPr>
          <p:cNvCxnSpPr>
            <a:cxnSpLocks/>
          </p:cNvCxnSpPr>
          <p:nvPr/>
        </p:nvCxnSpPr>
        <p:spPr>
          <a:xfrm flipV="1">
            <a:off x="3756971" y="3369733"/>
            <a:ext cx="4739329" cy="224256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162899"/>
                  </p:ext>
                </p:extLst>
              </p:nvPr>
            </p:nvGraphicFramePr>
            <p:xfrm>
              <a:off x="1683119" y="1536896"/>
              <a:ext cx="3060441" cy="367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162899"/>
                  </p:ext>
                </p:extLst>
              </p:nvPr>
            </p:nvGraphicFramePr>
            <p:xfrm>
              <a:off x="1683119" y="1536896"/>
              <a:ext cx="3060441" cy="367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50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" t="-935" r="-398" b="-494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113684" r="-183708" b="-4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113684" r="-615" b="-4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211458" r="-183708" b="-3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211458" r="-615" b="-35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314737" r="-183708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314737" r="-615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342609" r="-183708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342609" r="-615" b="-1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29107"/>
                  </p:ext>
                </p:extLst>
              </p:nvPr>
            </p:nvGraphicFramePr>
            <p:xfrm>
              <a:off x="6096000" y="1484642"/>
              <a:ext cx="5257801" cy="2442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29107"/>
                  </p:ext>
                </p:extLst>
              </p:nvPr>
            </p:nvGraphicFramePr>
            <p:xfrm>
              <a:off x="6096000" y="1484642"/>
              <a:ext cx="5257801" cy="2442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70" r="-232" b="-2513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2105" r="-172871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2105" r="-366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19792" r="-172871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19792" r="-366" b="-1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319792" r="-172871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19792" r="-366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8CDDD79-555C-4385-894E-C42FADEA602A}"/>
                  </a:ext>
                </a:extLst>
              </p:cNvPr>
              <p:cNvSpPr/>
              <p:nvPr/>
            </p:nvSpPr>
            <p:spPr>
              <a:xfrm>
                <a:off x="5286102" y="4229350"/>
                <a:ext cx="6905898" cy="82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𝐶h𝑎𝑟𝑙𝑖𝑒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8CDDD79-555C-4385-894E-C42FADEA6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02" y="4229350"/>
                <a:ext cx="6905898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22FFFC9-E50C-4509-A6B8-ED5D02554624}"/>
              </a:ext>
            </a:extLst>
          </p:cNvPr>
          <p:cNvCxnSpPr>
            <a:cxnSpLocks/>
          </p:cNvCxnSpPr>
          <p:nvPr/>
        </p:nvCxnSpPr>
        <p:spPr>
          <a:xfrm>
            <a:off x="4632960" y="3682920"/>
            <a:ext cx="975360" cy="66097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2346DE-B804-424B-AF5D-BD670C6BEB28}"/>
              </a:ext>
            </a:extLst>
          </p:cNvPr>
          <p:cNvCxnSpPr>
            <a:cxnSpLocks/>
          </p:cNvCxnSpPr>
          <p:nvPr/>
        </p:nvCxnSpPr>
        <p:spPr>
          <a:xfrm>
            <a:off x="4632960" y="4253191"/>
            <a:ext cx="836023" cy="2491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017168"/>
                  </p:ext>
                </p:extLst>
              </p:nvPr>
            </p:nvGraphicFramePr>
            <p:xfrm>
              <a:off x="1947902" y="1148116"/>
              <a:ext cx="5257801" cy="3665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017168"/>
                  </p:ext>
                </p:extLst>
              </p:nvPr>
            </p:nvGraphicFramePr>
            <p:xfrm>
              <a:off x="1947902" y="1148116"/>
              <a:ext cx="5257801" cy="3665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48335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5660" r="-231" b="-4990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6667" r="-172327" b="-45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6667" r="-366" b="-45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16667" r="-172327" b="-35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16667" r="-366" b="-35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20000" r="-172327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20000" r="-366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50000" r="-172327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50000" r="-366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90456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90456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0" r="-311" b="-266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2105" r="-102830" b="-2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2105" r="-615" b="-2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19792" r="-10283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19792" r="-615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9298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9298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6445708" y="3167653"/>
            <a:ext cx="1174282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6557554" y="3788229"/>
            <a:ext cx="106243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53452"/>
                  </p:ext>
                </p:extLst>
              </p:nvPr>
            </p:nvGraphicFramePr>
            <p:xfrm>
              <a:off x="1947902" y="956526"/>
              <a:ext cx="5257801" cy="3775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53452"/>
                  </p:ext>
                </p:extLst>
              </p:nvPr>
            </p:nvGraphicFramePr>
            <p:xfrm>
              <a:off x="1947902" y="956526"/>
              <a:ext cx="5257801" cy="3775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48335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4673" r="-231" b="-5102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7895" r="-172327" b="-47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7895" r="-366" b="-47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81579" r="-172327" b="-295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81579" r="-366" b="-295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1739" r="-172327" b="-1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1739" r="-366" b="-11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10572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10572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0" r="-311" b="-266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2105" r="-102830" b="-2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2105" r="-615" b="-2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19792" r="-10283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19792" r="-615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9298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9298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6445708" y="3167653"/>
            <a:ext cx="1174282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6557554" y="3788229"/>
            <a:ext cx="106243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9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93340"/>
                  </p:ext>
                </p:extLst>
              </p:nvPr>
            </p:nvGraphicFramePr>
            <p:xfrm>
              <a:off x="-281494" y="1374537"/>
              <a:ext cx="5257801" cy="378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𝑉𝑜𝑖𝑑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93340"/>
                  </p:ext>
                </p:extLst>
              </p:nvPr>
            </p:nvGraphicFramePr>
            <p:xfrm>
              <a:off x="-281494" y="1374537"/>
              <a:ext cx="5257801" cy="378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50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5607" r="-231" b="-5112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8947" r="-172327" b="-4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8947" r="-366" b="-47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82456" r="-172327" b="-2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82456" r="-366" b="-2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8947" r="-172327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8947" r="-366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2609" r="-172327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2609" r="-366" b="-1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12149"/>
                  </p:ext>
                </p:extLst>
              </p:nvPr>
            </p:nvGraphicFramePr>
            <p:xfrm>
              <a:off x="8504960" y="1493400"/>
              <a:ext cx="3912192" cy="265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𝑝𝑠𝑑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12149"/>
                  </p:ext>
                </p:extLst>
              </p:nvPr>
            </p:nvGraphicFramePr>
            <p:xfrm>
              <a:off x="8504960" y="1493400"/>
              <a:ext cx="3912192" cy="265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0319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62" r="-467" b="-2793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158" r="-103470" b="-24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123158" r="-923" b="-24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774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89286" r="-103470" b="-1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189286" r="-923" b="-104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81739" r="-10347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281739" r="-923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 flipV="1">
            <a:off x="4564660" y="985974"/>
            <a:ext cx="1174282" cy="3190819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7962387" y="1012100"/>
            <a:ext cx="659099" cy="215782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869D90-7C19-4988-A107-509330DC0631}"/>
                  </a:ext>
                </a:extLst>
              </p:cNvPr>
              <p:cNvSpPr/>
              <p:nvPr/>
            </p:nvSpPr>
            <p:spPr>
              <a:xfrm>
                <a:off x="2118925" y="243605"/>
                <a:ext cx="6905898" cy="82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𝐶h𝑎𝑟𝑙𝑖𝑒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869D90-7C19-4988-A107-509330DC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5" y="243605"/>
                <a:ext cx="6905898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EDF375-C6FB-4821-BB92-7781761B46C1}"/>
              </a:ext>
            </a:extLst>
          </p:cNvPr>
          <p:cNvCxnSpPr>
            <a:cxnSpLocks/>
          </p:cNvCxnSpPr>
          <p:nvPr/>
        </p:nvCxnSpPr>
        <p:spPr>
          <a:xfrm flipV="1">
            <a:off x="4590835" y="3796937"/>
            <a:ext cx="4143862" cy="37985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6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B04478-6F93-4552-A6E0-9F15281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410666"/>
            <a:ext cx="5886451" cy="40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7E815362-318E-41F2-B183-2A5ED4F9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266" y="2142066"/>
            <a:ext cx="694267" cy="694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C2E89-F640-4521-B395-9A35517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81" y="3743460"/>
            <a:ext cx="761820" cy="1024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/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4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22917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91071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43158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69298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472698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713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060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4460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820" r="-414" b="-4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28125" r="-174011" b="-4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28125" r="-654" b="-4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95536" r="-174011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95536" r="-654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48421" r="-174011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48421" r="-654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61017" r="-174011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61017" r="-654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76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6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231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3958" r="-172327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𝑝𝑠𝑒𝑢𝑑𝑜</m:t>
                                </m:r>
                                <m:d>
                                  <m:dPr>
                                    <m:ctrlP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𝑎𝑎𝑝𝑡</m:t>
                                        </m:r>
                                      </m:e>
                                      <m:sub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d>
                                          <m:dPr>
                                            <m:ctrlP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" t="-885" r="-207" b="-3070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18750" r="-205994" b="-26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18750" r="-307" b="-261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82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56716" r="-205994" b="-8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56716" r="-307" b="-87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301754" r="-20599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301754" r="-30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/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24211" r="-174011" b="-47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24211" r="-654" b="-47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90179" r="-174011" b="-3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90179" r="-654" b="-3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42105" r="-17401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42105" r="-654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68421" r="-174011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68421" r="-654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40" r="-232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6316" r="-1728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87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54AA87-9214-46B1-AC66-A9E2EB471B21}"/>
              </a:ext>
            </a:extLst>
          </p:cNvPr>
          <p:cNvCxnSpPr>
            <a:cxnSpLocks/>
          </p:cNvCxnSpPr>
          <p:nvPr/>
        </p:nvCxnSpPr>
        <p:spPr>
          <a:xfrm>
            <a:off x="5172895" y="3295773"/>
            <a:ext cx="1551249" cy="61746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6F6B26-34BE-4061-BF4C-1030AF6A19EC}"/>
              </a:ext>
            </a:extLst>
          </p:cNvPr>
          <p:cNvCxnSpPr>
            <a:cxnSpLocks/>
          </p:cNvCxnSpPr>
          <p:nvPr/>
        </p:nvCxnSpPr>
        <p:spPr>
          <a:xfrm>
            <a:off x="5172895" y="4512728"/>
            <a:ext cx="155124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63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3958" r="-17232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3958" r="-366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7679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7679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847" r="-232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958" r="-172871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2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348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125263" r="-173186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125263" r="-549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25263" r="-173186" b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25263" r="-549" b="-1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75893" r="-173186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75893" r="-549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13684" r="-172327" b="-4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13684" r="-366" b="-4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81250" r="-17232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81250" r="-36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31579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31579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59649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59649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089709" y="2646947"/>
            <a:ext cx="1328287" cy="14630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319</Words>
  <Application>Microsoft Office PowerPoint</Application>
  <PresentationFormat>宽屏</PresentationFormat>
  <Paragraphs>275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50</cp:revision>
  <cp:lastPrinted>2017-12-03T00:00:14Z</cp:lastPrinted>
  <dcterms:created xsi:type="dcterms:W3CDTF">2017-09-17T14:54:50Z</dcterms:created>
  <dcterms:modified xsi:type="dcterms:W3CDTF">2017-12-08T17:41:57Z</dcterms:modified>
</cp:coreProperties>
</file>