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2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A8F05-1E0E-4971-A5A2-8E614AF3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C5E21-DFE3-4AB6-AEF1-6E0D59AD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A1373-57D1-438C-8F43-9A071FC9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3EE48-1D57-4DCE-857F-00351F5A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17A2-8E99-4AC3-B246-573FCEB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ABCD-5348-47C6-8CB7-E01E84BB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0DE6F-C86B-4E3A-87BD-E3F6AA43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0E7E0-358A-4E8A-97E3-A9084817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05FF4-5789-43CF-89B9-F56B8FD0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6F2E2-B0B6-49FA-BFD8-3BB900C2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8EE1C-559B-48FB-BA6E-DED18F461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43ED6-CFB7-4815-87D6-50494151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C889-8B9A-4E57-876E-55BDB0AD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88A57-465E-4B6B-9F88-F88430CE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F9A1-F429-4766-AFAB-C88AB9E4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E67A-26A5-4C8B-B0D5-A7AB605E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01A31-775E-4233-8ABB-916F5366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29B6F-4B8C-44E6-98F0-9CD2520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8C559-539E-4F4C-A578-236564F0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7308C-C2B3-4F82-A0E4-0DDC0329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6530D-DF47-4293-9724-D2390AD5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96617-31AE-4ACC-A9B9-6AB36300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8E907-B875-43A5-9059-3E9CE9BB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0C757-635C-409D-A5FC-12D0116C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12B61-6892-409F-901A-02E7ADA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5B66B-EC02-49D1-8BC6-7E4A506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5611C-69C3-42AF-8670-4B7395951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F7058-4B4D-48E8-9B59-A4E31AA7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37145-DC45-4283-B21A-D252E4BE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35418-94CF-45DE-886D-4E246103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1254E-C780-4CBA-B749-38601A05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9C70-7E7A-4E41-8F51-25C6BAEB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1D15E-3163-4E1A-9F2E-12F065AF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59554-B456-40DF-BC27-14917BD46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F0C8A-2087-48FD-ACC2-28848FD6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F3C40-EE4D-4304-8ABB-9C504F71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BF86B-7F51-4452-9007-383603F0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193695-973C-458D-AC50-65632B3A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02C46A-3E5F-4602-A62F-2CDEABA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59CF-21D3-4F7F-A8A4-8543EB95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80BB32-1737-4DEE-89CE-E7D00D9A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E486F-76CA-4CB5-81D1-6C53BCB4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06E2C-0EC2-4ACC-B95E-1AC69B2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BAD8D3-F88D-4391-A03C-5C2AC5E2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5F8D9F-7A21-4D2F-B941-77BFE584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DB378-4693-44E4-A06E-448B084D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A03A-D607-4E0D-9B1D-C5107905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E40E1-A2DB-405E-805F-58FAA807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F5BB2-EC7D-4550-922F-D8233A6C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418C5-15A8-41A4-B8ED-82C83DE7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F1549-61CE-46DD-B1C8-180474ED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66769-0CD5-401A-9770-93F4965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9CC5C-DD6E-438B-A94B-8120188B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3EB6E0-9EB5-4FAE-A533-C17F69887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58E2-C2B5-44EB-B1C0-D98044C14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5E480-EFF6-4DDF-9077-0D877B88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3B175-B14E-46B9-AA78-2B11F710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FBA2E-E2C9-4360-801E-30B954A0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29E6C-1A92-4AAC-B94B-7E4E02CE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41F78-78BC-4760-AF94-FCB77B19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2FF16-7289-4D5C-9C12-7F43F150B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F340-C8AA-4F59-AEC1-83C5BCD11FB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E7670-6053-4F7E-B186-F8D10C35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8729C-4796-45B5-BC4C-329CBED2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0C8-96B6-42B2-A3A7-B26282C9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CE5F2BA-B6C7-402B-AD17-A51660F1329C}"/>
              </a:ext>
            </a:extLst>
          </p:cNvPr>
          <p:cNvCxnSpPr/>
          <p:nvPr/>
        </p:nvCxnSpPr>
        <p:spPr>
          <a:xfrm>
            <a:off x="3479072" y="2773679"/>
            <a:ext cx="962299" cy="65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35144ED-9229-425A-8741-4927FFB2F682}"/>
              </a:ext>
            </a:extLst>
          </p:cNvPr>
          <p:cNvCxnSpPr/>
          <p:nvPr/>
        </p:nvCxnSpPr>
        <p:spPr>
          <a:xfrm>
            <a:off x="5085807" y="1589314"/>
            <a:ext cx="239486" cy="159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DADB6E-AFE2-4DFA-B29E-8F28770874D7}"/>
              </a:ext>
            </a:extLst>
          </p:cNvPr>
          <p:cNvCxnSpPr/>
          <p:nvPr/>
        </p:nvCxnSpPr>
        <p:spPr>
          <a:xfrm flipH="1">
            <a:off x="3479072" y="2434044"/>
            <a:ext cx="1045031" cy="29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A814A7-D6AB-4DAB-85A3-E5AF3BBB6938}"/>
              </a:ext>
            </a:extLst>
          </p:cNvPr>
          <p:cNvCxnSpPr>
            <a:cxnSpLocks/>
          </p:cNvCxnSpPr>
          <p:nvPr/>
        </p:nvCxnSpPr>
        <p:spPr>
          <a:xfrm>
            <a:off x="2960913" y="1955073"/>
            <a:ext cx="518159" cy="81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76A6E2-80E1-4EEE-9C98-C894BBEC1256}"/>
              </a:ext>
            </a:extLst>
          </p:cNvPr>
          <p:cNvCxnSpPr/>
          <p:nvPr/>
        </p:nvCxnSpPr>
        <p:spPr>
          <a:xfrm flipV="1">
            <a:off x="2960913" y="1110343"/>
            <a:ext cx="330927" cy="844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607A04-508A-4492-838A-CA4A35D4344B}"/>
              </a:ext>
            </a:extLst>
          </p:cNvPr>
          <p:cNvCxnSpPr>
            <a:cxnSpLocks/>
          </p:cNvCxnSpPr>
          <p:nvPr/>
        </p:nvCxnSpPr>
        <p:spPr>
          <a:xfrm flipV="1">
            <a:off x="3291840" y="870858"/>
            <a:ext cx="1149531" cy="239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E7BAB8F-A792-429A-99E1-8BFDEDDA34FA}"/>
              </a:ext>
            </a:extLst>
          </p:cNvPr>
          <p:cNvCxnSpPr/>
          <p:nvPr/>
        </p:nvCxnSpPr>
        <p:spPr>
          <a:xfrm>
            <a:off x="4441371" y="910039"/>
            <a:ext cx="644436" cy="6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FD4444-A2BC-44A6-B815-F10D18819BB3}"/>
              </a:ext>
            </a:extLst>
          </p:cNvPr>
          <p:cNvCxnSpPr>
            <a:cxnSpLocks/>
          </p:cNvCxnSpPr>
          <p:nvPr/>
        </p:nvCxnSpPr>
        <p:spPr>
          <a:xfrm flipH="1">
            <a:off x="4524103" y="1608902"/>
            <a:ext cx="561704" cy="82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AD6F3661-BAAF-4E35-81B1-770AEDF89875}"/>
              </a:ext>
            </a:extLst>
          </p:cNvPr>
          <p:cNvSpPr/>
          <p:nvPr/>
        </p:nvSpPr>
        <p:spPr>
          <a:xfrm>
            <a:off x="3239587" y="2534194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E49AB6-5515-426C-A461-34B6BA08497F}"/>
              </a:ext>
            </a:extLst>
          </p:cNvPr>
          <p:cNvSpPr/>
          <p:nvPr/>
        </p:nvSpPr>
        <p:spPr>
          <a:xfrm>
            <a:off x="2721428" y="171558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F53C27-6F48-4E4B-9A3D-2A1972765AC0}"/>
              </a:ext>
            </a:extLst>
          </p:cNvPr>
          <p:cNvSpPr/>
          <p:nvPr/>
        </p:nvSpPr>
        <p:spPr>
          <a:xfrm>
            <a:off x="3052355" y="87085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122EFE-FC48-4F3B-B4D2-F1165EF31166}"/>
              </a:ext>
            </a:extLst>
          </p:cNvPr>
          <p:cNvSpPr/>
          <p:nvPr/>
        </p:nvSpPr>
        <p:spPr>
          <a:xfrm>
            <a:off x="4201886" y="67055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F89B1BE-909D-4028-8CC9-90B3D12839DE}"/>
              </a:ext>
            </a:extLst>
          </p:cNvPr>
          <p:cNvSpPr/>
          <p:nvPr/>
        </p:nvSpPr>
        <p:spPr>
          <a:xfrm>
            <a:off x="4846322" y="1349829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2EC9C58-71F1-46EC-A987-C0093D134951}"/>
              </a:ext>
            </a:extLst>
          </p:cNvPr>
          <p:cNvSpPr/>
          <p:nvPr/>
        </p:nvSpPr>
        <p:spPr>
          <a:xfrm>
            <a:off x="4284618" y="219455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096D865B-423E-4300-BBFB-C690FE00403D}"/>
              </a:ext>
            </a:extLst>
          </p:cNvPr>
          <p:cNvSpPr/>
          <p:nvPr/>
        </p:nvSpPr>
        <p:spPr>
          <a:xfrm>
            <a:off x="3866605" y="2893421"/>
            <a:ext cx="2505893" cy="12028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CE5F2BA-B6C7-402B-AD17-A51660F1329C}"/>
              </a:ext>
            </a:extLst>
          </p:cNvPr>
          <p:cNvCxnSpPr/>
          <p:nvPr/>
        </p:nvCxnSpPr>
        <p:spPr>
          <a:xfrm>
            <a:off x="3479072" y="2773679"/>
            <a:ext cx="962299" cy="65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35144ED-9229-425A-8741-4927FFB2F682}"/>
              </a:ext>
            </a:extLst>
          </p:cNvPr>
          <p:cNvCxnSpPr/>
          <p:nvPr/>
        </p:nvCxnSpPr>
        <p:spPr>
          <a:xfrm>
            <a:off x="5085807" y="1589314"/>
            <a:ext cx="239486" cy="159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DADB6E-AFE2-4DFA-B29E-8F28770874D7}"/>
              </a:ext>
            </a:extLst>
          </p:cNvPr>
          <p:cNvCxnSpPr/>
          <p:nvPr/>
        </p:nvCxnSpPr>
        <p:spPr>
          <a:xfrm flipH="1">
            <a:off x="3479072" y="2434044"/>
            <a:ext cx="1045031" cy="29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A814A7-D6AB-4DAB-85A3-E5AF3BBB6938}"/>
              </a:ext>
            </a:extLst>
          </p:cNvPr>
          <p:cNvCxnSpPr>
            <a:cxnSpLocks/>
          </p:cNvCxnSpPr>
          <p:nvPr/>
        </p:nvCxnSpPr>
        <p:spPr>
          <a:xfrm>
            <a:off x="2960913" y="1955073"/>
            <a:ext cx="518159" cy="81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76A6E2-80E1-4EEE-9C98-C894BBEC1256}"/>
              </a:ext>
            </a:extLst>
          </p:cNvPr>
          <p:cNvCxnSpPr/>
          <p:nvPr/>
        </p:nvCxnSpPr>
        <p:spPr>
          <a:xfrm flipV="1">
            <a:off x="2960913" y="1110343"/>
            <a:ext cx="330927" cy="844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607A04-508A-4492-838A-CA4A35D4344B}"/>
              </a:ext>
            </a:extLst>
          </p:cNvPr>
          <p:cNvCxnSpPr>
            <a:cxnSpLocks/>
          </p:cNvCxnSpPr>
          <p:nvPr/>
        </p:nvCxnSpPr>
        <p:spPr>
          <a:xfrm flipV="1">
            <a:off x="3291840" y="910039"/>
            <a:ext cx="1149531" cy="200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E7BAB8F-A792-429A-99E1-8BFDEDDA34FA}"/>
              </a:ext>
            </a:extLst>
          </p:cNvPr>
          <p:cNvCxnSpPr/>
          <p:nvPr/>
        </p:nvCxnSpPr>
        <p:spPr>
          <a:xfrm>
            <a:off x="4441371" y="910039"/>
            <a:ext cx="644436" cy="6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FD4444-A2BC-44A6-B815-F10D18819BB3}"/>
              </a:ext>
            </a:extLst>
          </p:cNvPr>
          <p:cNvCxnSpPr>
            <a:cxnSpLocks/>
          </p:cNvCxnSpPr>
          <p:nvPr/>
        </p:nvCxnSpPr>
        <p:spPr>
          <a:xfrm flipH="1">
            <a:off x="4524103" y="1608902"/>
            <a:ext cx="561704" cy="82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AD6F3661-BAAF-4E35-81B1-770AEDF89875}"/>
              </a:ext>
            </a:extLst>
          </p:cNvPr>
          <p:cNvSpPr/>
          <p:nvPr/>
        </p:nvSpPr>
        <p:spPr>
          <a:xfrm>
            <a:off x="3239587" y="2534194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F89B1BE-909D-4028-8CC9-90B3D12839DE}"/>
              </a:ext>
            </a:extLst>
          </p:cNvPr>
          <p:cNvSpPr/>
          <p:nvPr/>
        </p:nvSpPr>
        <p:spPr>
          <a:xfrm>
            <a:off x="4846322" y="1349829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096D865B-423E-4300-BBFB-C690FE00403D}"/>
              </a:ext>
            </a:extLst>
          </p:cNvPr>
          <p:cNvSpPr/>
          <p:nvPr/>
        </p:nvSpPr>
        <p:spPr>
          <a:xfrm>
            <a:off x="3866605" y="2893421"/>
            <a:ext cx="2505893" cy="12028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1B3C8C3-55CD-43C4-98DB-F279950EB1E0}"/>
              </a:ext>
            </a:extLst>
          </p:cNvPr>
          <p:cNvGrpSpPr/>
          <p:nvPr/>
        </p:nvGrpSpPr>
        <p:grpSpPr>
          <a:xfrm>
            <a:off x="2721428" y="670554"/>
            <a:ext cx="7389226" cy="3425736"/>
            <a:chOff x="2721428" y="670554"/>
            <a:chExt cx="7389226" cy="342573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45CB844-5B7E-4255-AF75-00A635923B84}"/>
                </a:ext>
              </a:extLst>
            </p:cNvPr>
            <p:cNvCxnSpPr/>
            <p:nvPr/>
          </p:nvCxnSpPr>
          <p:spPr>
            <a:xfrm flipV="1">
              <a:off x="7217228" y="1589314"/>
              <a:ext cx="1606735" cy="11843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AE0F3C6-6400-4D8C-9511-2400F31991FC}"/>
                </a:ext>
              </a:extLst>
            </p:cNvPr>
            <p:cNvCxnSpPr/>
            <p:nvPr/>
          </p:nvCxnSpPr>
          <p:spPr>
            <a:xfrm>
              <a:off x="3479072" y="2773679"/>
              <a:ext cx="962299" cy="655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E24E2B-C7AA-4233-80AD-4849A61F712F}"/>
                </a:ext>
              </a:extLst>
            </p:cNvPr>
            <p:cNvCxnSpPr/>
            <p:nvPr/>
          </p:nvCxnSpPr>
          <p:spPr>
            <a:xfrm>
              <a:off x="5085807" y="1589314"/>
              <a:ext cx="239486" cy="1596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846E230-F377-4143-A46E-BFD9DCB8207A}"/>
                </a:ext>
              </a:extLst>
            </p:cNvPr>
            <p:cNvCxnSpPr/>
            <p:nvPr/>
          </p:nvCxnSpPr>
          <p:spPr>
            <a:xfrm flipH="1">
              <a:off x="3479072" y="2434044"/>
              <a:ext cx="1045031" cy="299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2A6B188-6EA0-478F-A94A-9E30DF7E6C0B}"/>
                </a:ext>
              </a:extLst>
            </p:cNvPr>
            <p:cNvCxnSpPr>
              <a:cxnSpLocks/>
            </p:cNvCxnSpPr>
            <p:nvPr/>
          </p:nvCxnSpPr>
          <p:spPr>
            <a:xfrm>
              <a:off x="2960913" y="1955073"/>
              <a:ext cx="518159" cy="818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F8A257-368D-4131-96D7-335FF7692CAB}"/>
                </a:ext>
              </a:extLst>
            </p:cNvPr>
            <p:cNvCxnSpPr/>
            <p:nvPr/>
          </p:nvCxnSpPr>
          <p:spPr>
            <a:xfrm flipV="1">
              <a:off x="2960913" y="1110343"/>
              <a:ext cx="330927" cy="844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C50630-D778-4AC2-B8A9-98913B34E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1840" y="870858"/>
              <a:ext cx="1149531" cy="239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33B196-BD5B-4316-8E42-3717641030DE}"/>
                </a:ext>
              </a:extLst>
            </p:cNvPr>
            <p:cNvCxnSpPr/>
            <p:nvPr/>
          </p:nvCxnSpPr>
          <p:spPr>
            <a:xfrm>
              <a:off x="4441371" y="910039"/>
              <a:ext cx="644436" cy="698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101A8CD-F259-464A-AAE4-4C8DB8390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4103" y="1608902"/>
              <a:ext cx="561704" cy="825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C111F05-F7BC-4CB5-B44F-3DFC41BEEA03}"/>
                </a:ext>
              </a:extLst>
            </p:cNvPr>
            <p:cNvSpPr/>
            <p:nvPr/>
          </p:nvSpPr>
          <p:spPr>
            <a:xfrm>
              <a:off x="3239587" y="2534194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3B5E0B8-8B7F-4A77-B1D1-1C9CB5F7D1D3}"/>
                </a:ext>
              </a:extLst>
            </p:cNvPr>
            <p:cNvSpPr/>
            <p:nvPr/>
          </p:nvSpPr>
          <p:spPr>
            <a:xfrm>
              <a:off x="2721428" y="1715588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F06509-94D7-4112-BCDA-7543E1D23044}"/>
                </a:ext>
              </a:extLst>
            </p:cNvPr>
            <p:cNvSpPr/>
            <p:nvPr/>
          </p:nvSpPr>
          <p:spPr>
            <a:xfrm>
              <a:off x="3052355" y="870858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052CFFF-2BFB-460E-8C1A-E005427B09B6}"/>
                </a:ext>
              </a:extLst>
            </p:cNvPr>
            <p:cNvSpPr/>
            <p:nvPr/>
          </p:nvSpPr>
          <p:spPr>
            <a:xfrm>
              <a:off x="4201886" y="670554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5EDA777-C0E8-4B63-9D3D-9D8E56528E24}"/>
                </a:ext>
              </a:extLst>
            </p:cNvPr>
            <p:cNvSpPr/>
            <p:nvPr/>
          </p:nvSpPr>
          <p:spPr>
            <a:xfrm>
              <a:off x="4846322" y="1349829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823F45E-8284-490D-A0BE-8D8540074861}"/>
                </a:ext>
              </a:extLst>
            </p:cNvPr>
            <p:cNvSpPr/>
            <p:nvPr/>
          </p:nvSpPr>
          <p:spPr>
            <a:xfrm>
              <a:off x="4284618" y="2194559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云形 17">
              <a:extLst>
                <a:ext uri="{FF2B5EF4-FFF2-40B4-BE49-F238E27FC236}">
                  <a16:creationId xmlns:a16="http://schemas.microsoft.com/office/drawing/2014/main" id="{84632E3E-0903-4778-A386-42CAC9694380}"/>
                </a:ext>
              </a:extLst>
            </p:cNvPr>
            <p:cNvSpPr/>
            <p:nvPr/>
          </p:nvSpPr>
          <p:spPr>
            <a:xfrm>
              <a:off x="3866605" y="2893421"/>
              <a:ext cx="2505893" cy="120286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Other vertices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FF12ACE-987B-4CC0-9789-F79D6373CC27}"/>
                </a:ext>
              </a:extLst>
            </p:cNvPr>
            <p:cNvCxnSpPr/>
            <p:nvPr/>
          </p:nvCxnSpPr>
          <p:spPr>
            <a:xfrm>
              <a:off x="7217228" y="2773679"/>
              <a:ext cx="962299" cy="655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CA907D-D489-40D5-ABC1-2F78DF5AE948}"/>
                </a:ext>
              </a:extLst>
            </p:cNvPr>
            <p:cNvCxnSpPr/>
            <p:nvPr/>
          </p:nvCxnSpPr>
          <p:spPr>
            <a:xfrm>
              <a:off x="8823963" y="1589314"/>
              <a:ext cx="239486" cy="1596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20D8C0-EFBF-4F2F-8DE9-454F35D3F75E}"/>
                </a:ext>
              </a:extLst>
            </p:cNvPr>
            <p:cNvCxnSpPr/>
            <p:nvPr/>
          </p:nvCxnSpPr>
          <p:spPr>
            <a:xfrm flipH="1">
              <a:off x="7217228" y="2434044"/>
              <a:ext cx="1045031" cy="299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1C1E571-84E2-4717-94AF-A48AB8725C9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069" y="1955073"/>
              <a:ext cx="518159" cy="818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217ED3-588E-4D48-B3C5-35BF96D4296D}"/>
                </a:ext>
              </a:extLst>
            </p:cNvPr>
            <p:cNvCxnSpPr/>
            <p:nvPr/>
          </p:nvCxnSpPr>
          <p:spPr>
            <a:xfrm flipV="1">
              <a:off x="6699069" y="1110343"/>
              <a:ext cx="330927" cy="844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9E7D787-A78A-40E1-BFCC-77B823FB8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996" y="910039"/>
              <a:ext cx="1149531" cy="200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9A7420A-32FB-4B79-8921-E02766AF91CA}"/>
                </a:ext>
              </a:extLst>
            </p:cNvPr>
            <p:cNvCxnSpPr/>
            <p:nvPr/>
          </p:nvCxnSpPr>
          <p:spPr>
            <a:xfrm>
              <a:off x="8179527" y="910039"/>
              <a:ext cx="644436" cy="698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DC8538-34AE-407D-A185-D9C673C93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259" y="1608902"/>
              <a:ext cx="561704" cy="825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1178C10-637F-491D-8F67-5B45F080E144}"/>
                </a:ext>
              </a:extLst>
            </p:cNvPr>
            <p:cNvSpPr/>
            <p:nvPr/>
          </p:nvSpPr>
          <p:spPr>
            <a:xfrm>
              <a:off x="6977743" y="2534194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B84E7A-2E7E-4684-B527-0F6BB17A1185}"/>
                </a:ext>
              </a:extLst>
            </p:cNvPr>
            <p:cNvSpPr/>
            <p:nvPr/>
          </p:nvSpPr>
          <p:spPr>
            <a:xfrm>
              <a:off x="8584478" y="1349829"/>
              <a:ext cx="478971" cy="4789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R</a:t>
              </a:r>
              <a:endParaRPr lang="en-US" dirty="0"/>
            </a:p>
          </p:txBody>
        </p:sp>
        <p:sp>
          <p:nvSpPr>
            <p:cNvPr id="29" name="云形 28">
              <a:extLst>
                <a:ext uri="{FF2B5EF4-FFF2-40B4-BE49-F238E27FC236}">
                  <a16:creationId xmlns:a16="http://schemas.microsoft.com/office/drawing/2014/main" id="{824FB37A-3D15-46AE-84D9-4F938046E8C1}"/>
                </a:ext>
              </a:extLst>
            </p:cNvPr>
            <p:cNvSpPr/>
            <p:nvPr/>
          </p:nvSpPr>
          <p:spPr>
            <a:xfrm>
              <a:off x="7604761" y="2893421"/>
              <a:ext cx="2505893" cy="120286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Other vertices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BC9F41-D264-4C11-BA03-4110E35A3BBA}"/>
              </a:ext>
            </a:extLst>
          </p:cNvPr>
          <p:cNvCxnSpPr>
            <a:cxnSpLocks/>
          </p:cNvCxnSpPr>
          <p:nvPr/>
        </p:nvCxnSpPr>
        <p:spPr>
          <a:xfrm flipV="1">
            <a:off x="4149271" y="2695649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2CCEFE-C70E-4ADC-BBBD-D72D963A29CB}"/>
              </a:ext>
            </a:extLst>
          </p:cNvPr>
          <p:cNvCxnSpPr>
            <a:cxnSpLocks/>
          </p:cNvCxnSpPr>
          <p:nvPr/>
        </p:nvCxnSpPr>
        <p:spPr>
          <a:xfrm flipV="1">
            <a:off x="5119551" y="1452880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968A0C-B878-48FB-98DD-9C31E12A15E9}"/>
              </a:ext>
            </a:extLst>
          </p:cNvPr>
          <p:cNvCxnSpPr>
            <a:cxnSpLocks/>
          </p:cNvCxnSpPr>
          <p:nvPr/>
        </p:nvCxnSpPr>
        <p:spPr>
          <a:xfrm flipH="1">
            <a:off x="4149271" y="2407183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1E76D6-27F9-46D2-9790-1CC51F250FF5}"/>
              </a:ext>
            </a:extLst>
          </p:cNvPr>
          <p:cNvCxnSpPr>
            <a:cxnSpLocks/>
          </p:cNvCxnSpPr>
          <p:nvPr/>
        </p:nvCxnSpPr>
        <p:spPr>
          <a:xfrm>
            <a:off x="3333749" y="2482682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3C086-0E1A-4958-B48E-392FB834CD8C}"/>
              </a:ext>
            </a:extLst>
          </p:cNvPr>
          <p:cNvCxnSpPr>
            <a:cxnSpLocks/>
          </p:cNvCxnSpPr>
          <p:nvPr/>
        </p:nvCxnSpPr>
        <p:spPr>
          <a:xfrm flipH="1" flipV="1">
            <a:off x="3108598" y="1269263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6D7C91-9A67-4700-8A9B-947E65E0A888}"/>
              </a:ext>
            </a:extLst>
          </p:cNvPr>
          <p:cNvCxnSpPr>
            <a:cxnSpLocks/>
          </p:cNvCxnSpPr>
          <p:nvPr/>
        </p:nvCxnSpPr>
        <p:spPr>
          <a:xfrm flipV="1">
            <a:off x="3094263" y="1139728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BFC854-C0E3-44EA-95BE-3ED2E816DBFC}"/>
              </a:ext>
            </a:extLst>
          </p:cNvPr>
          <p:cNvCxnSpPr>
            <a:cxnSpLocks/>
          </p:cNvCxnSpPr>
          <p:nvPr/>
        </p:nvCxnSpPr>
        <p:spPr>
          <a:xfrm flipH="1">
            <a:off x="5119551" y="1139727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F4ADA7-1DF0-4498-AFCA-9D72CD91AD61}"/>
              </a:ext>
            </a:extLst>
          </p:cNvPr>
          <p:cNvCxnSpPr>
            <a:cxnSpLocks/>
          </p:cNvCxnSpPr>
          <p:nvPr/>
        </p:nvCxnSpPr>
        <p:spPr>
          <a:xfrm flipH="1">
            <a:off x="4789351" y="1877771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0E7882E-8152-4E7A-B57B-C1CE373E6169}"/>
              </a:ext>
            </a:extLst>
          </p:cNvPr>
          <p:cNvSpPr/>
          <p:nvPr/>
        </p:nvSpPr>
        <p:spPr>
          <a:xfrm>
            <a:off x="3909786" y="248268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DAFB3D-2BFA-41E2-920E-D4F32971C081}"/>
              </a:ext>
            </a:extLst>
          </p:cNvPr>
          <p:cNvSpPr/>
          <p:nvPr/>
        </p:nvSpPr>
        <p:spPr>
          <a:xfrm>
            <a:off x="3094264" y="224319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027FF4-857C-4CC1-923E-7CEC3A3A257D}"/>
              </a:ext>
            </a:extLst>
          </p:cNvPr>
          <p:cNvSpPr/>
          <p:nvPr/>
        </p:nvSpPr>
        <p:spPr>
          <a:xfrm>
            <a:off x="2854778" y="10297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FC1DA4-95F6-47B4-861E-A22C8F86359F}"/>
              </a:ext>
            </a:extLst>
          </p:cNvPr>
          <p:cNvSpPr/>
          <p:nvPr/>
        </p:nvSpPr>
        <p:spPr>
          <a:xfrm>
            <a:off x="4924699" y="90024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8DF408-4165-47BC-925C-B035070EC2CA}"/>
              </a:ext>
            </a:extLst>
          </p:cNvPr>
          <p:cNvSpPr/>
          <p:nvPr/>
        </p:nvSpPr>
        <p:spPr>
          <a:xfrm>
            <a:off x="4846321" y="158930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A1BC1C-BF33-4739-8E36-0ABB01481ECE}"/>
              </a:ext>
            </a:extLst>
          </p:cNvPr>
          <p:cNvSpPr/>
          <p:nvPr/>
        </p:nvSpPr>
        <p:spPr>
          <a:xfrm>
            <a:off x="4549866" y="217478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9731C0B-401D-4176-8F98-4DF1CB59C478}"/>
              </a:ext>
            </a:extLst>
          </p:cNvPr>
          <p:cNvSpPr/>
          <p:nvPr/>
        </p:nvSpPr>
        <p:spPr>
          <a:xfrm>
            <a:off x="5590540" y="923465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036DF45-6443-4482-89DE-0434429558CC}"/>
              </a:ext>
            </a:extLst>
          </p:cNvPr>
          <p:cNvCxnSpPr>
            <a:cxnSpLocks/>
          </p:cNvCxnSpPr>
          <p:nvPr/>
        </p:nvCxnSpPr>
        <p:spPr>
          <a:xfrm flipV="1">
            <a:off x="8725625" y="2689654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A853C7-AF97-4F99-9E05-07EE23F876E2}"/>
              </a:ext>
            </a:extLst>
          </p:cNvPr>
          <p:cNvCxnSpPr>
            <a:cxnSpLocks/>
          </p:cNvCxnSpPr>
          <p:nvPr/>
        </p:nvCxnSpPr>
        <p:spPr>
          <a:xfrm flipV="1">
            <a:off x="9695905" y="1446885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E9FF46-250B-4C24-AB45-1B9AB4588A09}"/>
              </a:ext>
            </a:extLst>
          </p:cNvPr>
          <p:cNvCxnSpPr>
            <a:cxnSpLocks/>
          </p:cNvCxnSpPr>
          <p:nvPr/>
        </p:nvCxnSpPr>
        <p:spPr>
          <a:xfrm flipH="1">
            <a:off x="8725625" y="2401188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2CB718-165A-4812-8C48-7715F0480D01}"/>
              </a:ext>
            </a:extLst>
          </p:cNvPr>
          <p:cNvCxnSpPr>
            <a:cxnSpLocks/>
          </p:cNvCxnSpPr>
          <p:nvPr/>
        </p:nvCxnSpPr>
        <p:spPr>
          <a:xfrm>
            <a:off x="7910103" y="2476687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801179-A9C3-46CF-990C-C612E895AA59}"/>
              </a:ext>
            </a:extLst>
          </p:cNvPr>
          <p:cNvCxnSpPr>
            <a:cxnSpLocks/>
          </p:cNvCxnSpPr>
          <p:nvPr/>
        </p:nvCxnSpPr>
        <p:spPr>
          <a:xfrm flipH="1" flipV="1">
            <a:off x="7684952" y="1263268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4DEDED-0800-4856-AE68-19EDEF1FC268}"/>
              </a:ext>
            </a:extLst>
          </p:cNvPr>
          <p:cNvCxnSpPr>
            <a:cxnSpLocks/>
          </p:cNvCxnSpPr>
          <p:nvPr/>
        </p:nvCxnSpPr>
        <p:spPr>
          <a:xfrm flipV="1">
            <a:off x="7670617" y="1133733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695BAF-9341-40E1-B250-7720C72824C8}"/>
              </a:ext>
            </a:extLst>
          </p:cNvPr>
          <p:cNvCxnSpPr>
            <a:cxnSpLocks/>
          </p:cNvCxnSpPr>
          <p:nvPr/>
        </p:nvCxnSpPr>
        <p:spPr>
          <a:xfrm flipH="1">
            <a:off x="9695905" y="1133732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D8BD7B4-E4C5-440C-82FF-443EA8774C3B}"/>
              </a:ext>
            </a:extLst>
          </p:cNvPr>
          <p:cNvCxnSpPr>
            <a:cxnSpLocks/>
          </p:cNvCxnSpPr>
          <p:nvPr/>
        </p:nvCxnSpPr>
        <p:spPr>
          <a:xfrm flipH="1">
            <a:off x="9365705" y="1871776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37B1C98-61B7-4444-B669-13DF96C4AE52}"/>
              </a:ext>
            </a:extLst>
          </p:cNvPr>
          <p:cNvSpPr/>
          <p:nvPr/>
        </p:nvSpPr>
        <p:spPr>
          <a:xfrm>
            <a:off x="8486140" y="247668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7C337B4-B295-43A8-B27A-DB1E103CCF41}"/>
              </a:ext>
            </a:extLst>
          </p:cNvPr>
          <p:cNvSpPr/>
          <p:nvPr/>
        </p:nvSpPr>
        <p:spPr>
          <a:xfrm>
            <a:off x="7670618" y="223720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939BD6A-FC7A-42CD-B0ED-4F8EF68A5725}"/>
              </a:ext>
            </a:extLst>
          </p:cNvPr>
          <p:cNvSpPr/>
          <p:nvPr/>
        </p:nvSpPr>
        <p:spPr>
          <a:xfrm>
            <a:off x="7431132" y="102378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B5A7042-9848-4AE8-917B-526A32B9BFF2}"/>
              </a:ext>
            </a:extLst>
          </p:cNvPr>
          <p:cNvSpPr/>
          <p:nvPr/>
        </p:nvSpPr>
        <p:spPr>
          <a:xfrm>
            <a:off x="9501053" y="89424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0627F29-57C2-488E-84B7-6AA51FA44DA5}"/>
              </a:ext>
            </a:extLst>
          </p:cNvPr>
          <p:cNvSpPr/>
          <p:nvPr/>
        </p:nvSpPr>
        <p:spPr>
          <a:xfrm>
            <a:off x="9422675" y="158331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D7ACC9C-E0D6-4ED0-B501-8ECB855A9CE3}"/>
              </a:ext>
            </a:extLst>
          </p:cNvPr>
          <p:cNvSpPr/>
          <p:nvPr/>
        </p:nvSpPr>
        <p:spPr>
          <a:xfrm>
            <a:off x="9126220" y="216878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云形 58">
            <a:extLst>
              <a:ext uri="{FF2B5EF4-FFF2-40B4-BE49-F238E27FC236}">
                <a16:creationId xmlns:a16="http://schemas.microsoft.com/office/drawing/2014/main" id="{1E396022-F5D5-4C10-9ADB-E7F5C4775AD1}"/>
              </a:ext>
            </a:extLst>
          </p:cNvPr>
          <p:cNvSpPr/>
          <p:nvPr/>
        </p:nvSpPr>
        <p:spPr>
          <a:xfrm>
            <a:off x="10166894" y="917470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2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BC9F41-D264-4C11-BA03-4110E35A3BBA}"/>
              </a:ext>
            </a:extLst>
          </p:cNvPr>
          <p:cNvCxnSpPr>
            <a:cxnSpLocks/>
          </p:cNvCxnSpPr>
          <p:nvPr/>
        </p:nvCxnSpPr>
        <p:spPr>
          <a:xfrm flipV="1">
            <a:off x="4149271" y="2695649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2CCEFE-C70E-4ADC-BBBD-D72D963A29CB}"/>
              </a:ext>
            </a:extLst>
          </p:cNvPr>
          <p:cNvCxnSpPr>
            <a:cxnSpLocks/>
          </p:cNvCxnSpPr>
          <p:nvPr/>
        </p:nvCxnSpPr>
        <p:spPr>
          <a:xfrm flipV="1">
            <a:off x="5119551" y="1452880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968A0C-B878-48FB-98DD-9C31E12A15E9}"/>
              </a:ext>
            </a:extLst>
          </p:cNvPr>
          <p:cNvCxnSpPr>
            <a:cxnSpLocks/>
          </p:cNvCxnSpPr>
          <p:nvPr/>
        </p:nvCxnSpPr>
        <p:spPr>
          <a:xfrm flipH="1">
            <a:off x="4149271" y="2407183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1E76D6-27F9-46D2-9790-1CC51F250FF5}"/>
              </a:ext>
            </a:extLst>
          </p:cNvPr>
          <p:cNvCxnSpPr>
            <a:cxnSpLocks/>
          </p:cNvCxnSpPr>
          <p:nvPr/>
        </p:nvCxnSpPr>
        <p:spPr>
          <a:xfrm>
            <a:off x="3333749" y="2482682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3C086-0E1A-4958-B48E-392FB834CD8C}"/>
              </a:ext>
            </a:extLst>
          </p:cNvPr>
          <p:cNvCxnSpPr>
            <a:cxnSpLocks/>
          </p:cNvCxnSpPr>
          <p:nvPr/>
        </p:nvCxnSpPr>
        <p:spPr>
          <a:xfrm flipH="1" flipV="1">
            <a:off x="3108598" y="1269263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6D7C91-9A67-4700-8A9B-947E65E0A888}"/>
              </a:ext>
            </a:extLst>
          </p:cNvPr>
          <p:cNvCxnSpPr>
            <a:cxnSpLocks/>
          </p:cNvCxnSpPr>
          <p:nvPr/>
        </p:nvCxnSpPr>
        <p:spPr>
          <a:xfrm flipV="1">
            <a:off x="3094263" y="1139728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BFC854-C0E3-44EA-95BE-3ED2E816DBFC}"/>
              </a:ext>
            </a:extLst>
          </p:cNvPr>
          <p:cNvCxnSpPr>
            <a:cxnSpLocks/>
          </p:cNvCxnSpPr>
          <p:nvPr/>
        </p:nvCxnSpPr>
        <p:spPr>
          <a:xfrm flipH="1">
            <a:off x="5119551" y="1139727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F4ADA7-1DF0-4498-AFCA-9D72CD91AD61}"/>
              </a:ext>
            </a:extLst>
          </p:cNvPr>
          <p:cNvCxnSpPr>
            <a:cxnSpLocks/>
          </p:cNvCxnSpPr>
          <p:nvPr/>
        </p:nvCxnSpPr>
        <p:spPr>
          <a:xfrm flipH="1">
            <a:off x="4789351" y="1877771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0E7882E-8152-4E7A-B57B-C1CE373E6169}"/>
              </a:ext>
            </a:extLst>
          </p:cNvPr>
          <p:cNvSpPr/>
          <p:nvPr/>
        </p:nvSpPr>
        <p:spPr>
          <a:xfrm>
            <a:off x="3909786" y="248268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DAFB3D-2BFA-41E2-920E-D4F32971C081}"/>
              </a:ext>
            </a:extLst>
          </p:cNvPr>
          <p:cNvSpPr/>
          <p:nvPr/>
        </p:nvSpPr>
        <p:spPr>
          <a:xfrm>
            <a:off x="3094264" y="224319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027FF4-857C-4CC1-923E-7CEC3A3A257D}"/>
              </a:ext>
            </a:extLst>
          </p:cNvPr>
          <p:cNvSpPr/>
          <p:nvPr/>
        </p:nvSpPr>
        <p:spPr>
          <a:xfrm>
            <a:off x="2854778" y="102977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FC1DA4-95F6-47B4-861E-A22C8F86359F}"/>
              </a:ext>
            </a:extLst>
          </p:cNvPr>
          <p:cNvSpPr/>
          <p:nvPr/>
        </p:nvSpPr>
        <p:spPr>
          <a:xfrm>
            <a:off x="4924699" y="90024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8DF408-4165-47BC-925C-B035070EC2CA}"/>
              </a:ext>
            </a:extLst>
          </p:cNvPr>
          <p:cNvSpPr/>
          <p:nvPr/>
        </p:nvSpPr>
        <p:spPr>
          <a:xfrm>
            <a:off x="4846321" y="158930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A1BC1C-BF33-4739-8E36-0ABB01481ECE}"/>
              </a:ext>
            </a:extLst>
          </p:cNvPr>
          <p:cNvSpPr/>
          <p:nvPr/>
        </p:nvSpPr>
        <p:spPr>
          <a:xfrm>
            <a:off x="4549866" y="217478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9731C0B-401D-4176-8F98-4DF1CB59C478}"/>
              </a:ext>
            </a:extLst>
          </p:cNvPr>
          <p:cNvSpPr/>
          <p:nvPr/>
        </p:nvSpPr>
        <p:spPr>
          <a:xfrm>
            <a:off x="5590540" y="923465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036DF45-6443-4482-89DE-0434429558CC}"/>
              </a:ext>
            </a:extLst>
          </p:cNvPr>
          <p:cNvCxnSpPr>
            <a:cxnSpLocks/>
          </p:cNvCxnSpPr>
          <p:nvPr/>
        </p:nvCxnSpPr>
        <p:spPr>
          <a:xfrm flipV="1">
            <a:off x="8725625" y="2689654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A853C7-AF97-4F99-9E05-07EE23F876E2}"/>
              </a:ext>
            </a:extLst>
          </p:cNvPr>
          <p:cNvCxnSpPr>
            <a:cxnSpLocks/>
          </p:cNvCxnSpPr>
          <p:nvPr/>
        </p:nvCxnSpPr>
        <p:spPr>
          <a:xfrm flipV="1">
            <a:off x="9695905" y="1446885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E9FF46-250B-4C24-AB45-1B9AB4588A09}"/>
              </a:ext>
            </a:extLst>
          </p:cNvPr>
          <p:cNvCxnSpPr>
            <a:cxnSpLocks/>
          </p:cNvCxnSpPr>
          <p:nvPr/>
        </p:nvCxnSpPr>
        <p:spPr>
          <a:xfrm flipH="1">
            <a:off x="8725626" y="2401191"/>
            <a:ext cx="640079" cy="314982"/>
          </a:xfrm>
          <a:prstGeom prst="line">
            <a:avLst/>
          </a:prstGeom>
          <a:ln w="444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2CB718-165A-4812-8C48-7715F0480D01}"/>
              </a:ext>
            </a:extLst>
          </p:cNvPr>
          <p:cNvCxnSpPr>
            <a:cxnSpLocks/>
          </p:cNvCxnSpPr>
          <p:nvPr/>
        </p:nvCxnSpPr>
        <p:spPr>
          <a:xfrm>
            <a:off x="7910103" y="2476687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801179-A9C3-46CF-990C-C612E895AA59}"/>
              </a:ext>
            </a:extLst>
          </p:cNvPr>
          <p:cNvCxnSpPr>
            <a:cxnSpLocks/>
          </p:cNvCxnSpPr>
          <p:nvPr/>
        </p:nvCxnSpPr>
        <p:spPr>
          <a:xfrm flipH="1" flipV="1">
            <a:off x="7670617" y="1269263"/>
            <a:ext cx="248197" cy="1207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4DEDED-0800-4856-AE68-19EDEF1FC268}"/>
              </a:ext>
            </a:extLst>
          </p:cNvPr>
          <p:cNvCxnSpPr>
            <a:cxnSpLocks/>
          </p:cNvCxnSpPr>
          <p:nvPr/>
        </p:nvCxnSpPr>
        <p:spPr>
          <a:xfrm flipV="1">
            <a:off x="7670617" y="1133733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695BAF-9341-40E1-B250-7720C72824C8}"/>
              </a:ext>
            </a:extLst>
          </p:cNvPr>
          <p:cNvCxnSpPr>
            <a:cxnSpLocks/>
          </p:cNvCxnSpPr>
          <p:nvPr/>
        </p:nvCxnSpPr>
        <p:spPr>
          <a:xfrm flipH="1">
            <a:off x="9695905" y="1133732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D8BD7B4-E4C5-440C-82FF-443EA8774C3B}"/>
              </a:ext>
            </a:extLst>
          </p:cNvPr>
          <p:cNvCxnSpPr>
            <a:cxnSpLocks/>
          </p:cNvCxnSpPr>
          <p:nvPr/>
        </p:nvCxnSpPr>
        <p:spPr>
          <a:xfrm flipH="1">
            <a:off x="9365705" y="1871776"/>
            <a:ext cx="330200" cy="529415"/>
          </a:xfrm>
          <a:prstGeom prst="line">
            <a:avLst/>
          </a:prstGeom>
          <a:ln w="444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37B1C98-61B7-4444-B669-13DF96C4AE52}"/>
              </a:ext>
            </a:extLst>
          </p:cNvPr>
          <p:cNvSpPr/>
          <p:nvPr/>
        </p:nvSpPr>
        <p:spPr>
          <a:xfrm>
            <a:off x="8486140" y="247668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0627F29-57C2-488E-84B7-6AA51FA44DA5}"/>
              </a:ext>
            </a:extLst>
          </p:cNvPr>
          <p:cNvSpPr/>
          <p:nvPr/>
        </p:nvSpPr>
        <p:spPr>
          <a:xfrm>
            <a:off x="9422675" y="158331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9" name="云形 58">
            <a:extLst>
              <a:ext uri="{FF2B5EF4-FFF2-40B4-BE49-F238E27FC236}">
                <a16:creationId xmlns:a16="http://schemas.microsoft.com/office/drawing/2014/main" id="{1E396022-F5D5-4C10-9ADB-E7F5C4775AD1}"/>
              </a:ext>
            </a:extLst>
          </p:cNvPr>
          <p:cNvSpPr/>
          <p:nvPr/>
        </p:nvSpPr>
        <p:spPr>
          <a:xfrm>
            <a:off x="10166894" y="917470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BC9F41-D264-4C11-BA03-4110E35A3BBA}"/>
              </a:ext>
            </a:extLst>
          </p:cNvPr>
          <p:cNvCxnSpPr>
            <a:cxnSpLocks/>
          </p:cNvCxnSpPr>
          <p:nvPr/>
        </p:nvCxnSpPr>
        <p:spPr>
          <a:xfrm flipV="1">
            <a:off x="4149271" y="2695649"/>
            <a:ext cx="1834969" cy="2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2CCEFE-C70E-4ADC-BBBD-D72D963A29CB}"/>
              </a:ext>
            </a:extLst>
          </p:cNvPr>
          <p:cNvCxnSpPr>
            <a:cxnSpLocks/>
          </p:cNvCxnSpPr>
          <p:nvPr/>
        </p:nvCxnSpPr>
        <p:spPr>
          <a:xfrm flipV="1">
            <a:off x="5119551" y="1452880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968A0C-B878-48FB-98DD-9C31E12A15E9}"/>
              </a:ext>
            </a:extLst>
          </p:cNvPr>
          <p:cNvCxnSpPr>
            <a:cxnSpLocks/>
          </p:cNvCxnSpPr>
          <p:nvPr/>
        </p:nvCxnSpPr>
        <p:spPr>
          <a:xfrm flipH="1">
            <a:off x="4149271" y="2407183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1E76D6-27F9-46D2-9790-1CC51F250FF5}"/>
              </a:ext>
            </a:extLst>
          </p:cNvPr>
          <p:cNvCxnSpPr>
            <a:cxnSpLocks/>
          </p:cNvCxnSpPr>
          <p:nvPr/>
        </p:nvCxnSpPr>
        <p:spPr>
          <a:xfrm>
            <a:off x="3333749" y="2482682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3C086-0E1A-4958-B48E-392FB834CD8C}"/>
              </a:ext>
            </a:extLst>
          </p:cNvPr>
          <p:cNvCxnSpPr>
            <a:cxnSpLocks/>
          </p:cNvCxnSpPr>
          <p:nvPr/>
        </p:nvCxnSpPr>
        <p:spPr>
          <a:xfrm flipH="1" flipV="1">
            <a:off x="3108598" y="1269263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6D7C91-9A67-4700-8A9B-947E65E0A888}"/>
              </a:ext>
            </a:extLst>
          </p:cNvPr>
          <p:cNvCxnSpPr>
            <a:cxnSpLocks/>
          </p:cNvCxnSpPr>
          <p:nvPr/>
        </p:nvCxnSpPr>
        <p:spPr>
          <a:xfrm flipV="1">
            <a:off x="3094263" y="1139728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BFC854-C0E3-44EA-95BE-3ED2E816DBFC}"/>
              </a:ext>
            </a:extLst>
          </p:cNvPr>
          <p:cNvCxnSpPr>
            <a:cxnSpLocks/>
          </p:cNvCxnSpPr>
          <p:nvPr/>
        </p:nvCxnSpPr>
        <p:spPr>
          <a:xfrm flipH="1">
            <a:off x="5119551" y="1139727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F4ADA7-1DF0-4498-AFCA-9D72CD91AD61}"/>
              </a:ext>
            </a:extLst>
          </p:cNvPr>
          <p:cNvCxnSpPr>
            <a:cxnSpLocks/>
          </p:cNvCxnSpPr>
          <p:nvPr/>
        </p:nvCxnSpPr>
        <p:spPr>
          <a:xfrm flipH="1">
            <a:off x="4789351" y="1877771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0E7882E-8152-4E7A-B57B-C1CE373E6169}"/>
              </a:ext>
            </a:extLst>
          </p:cNvPr>
          <p:cNvSpPr/>
          <p:nvPr/>
        </p:nvSpPr>
        <p:spPr>
          <a:xfrm>
            <a:off x="3909786" y="248268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8DF408-4165-47BC-925C-B035070EC2CA}"/>
              </a:ext>
            </a:extLst>
          </p:cNvPr>
          <p:cNvSpPr/>
          <p:nvPr/>
        </p:nvSpPr>
        <p:spPr>
          <a:xfrm>
            <a:off x="4846321" y="158930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9731C0B-401D-4176-8F98-4DF1CB59C478}"/>
              </a:ext>
            </a:extLst>
          </p:cNvPr>
          <p:cNvSpPr/>
          <p:nvPr/>
        </p:nvSpPr>
        <p:spPr>
          <a:xfrm>
            <a:off x="5590540" y="923465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A853C7-AF97-4F99-9E05-07EE23F876E2}"/>
              </a:ext>
            </a:extLst>
          </p:cNvPr>
          <p:cNvCxnSpPr>
            <a:cxnSpLocks/>
          </p:cNvCxnSpPr>
          <p:nvPr/>
        </p:nvCxnSpPr>
        <p:spPr>
          <a:xfrm flipV="1">
            <a:off x="9695905" y="1446885"/>
            <a:ext cx="1032692" cy="42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E9FF46-250B-4C24-AB45-1B9AB4588A09}"/>
              </a:ext>
            </a:extLst>
          </p:cNvPr>
          <p:cNvCxnSpPr>
            <a:cxnSpLocks/>
          </p:cNvCxnSpPr>
          <p:nvPr/>
        </p:nvCxnSpPr>
        <p:spPr>
          <a:xfrm flipH="1">
            <a:off x="8725625" y="2401188"/>
            <a:ext cx="640081" cy="3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2CB718-165A-4812-8C48-7715F0480D01}"/>
              </a:ext>
            </a:extLst>
          </p:cNvPr>
          <p:cNvCxnSpPr>
            <a:cxnSpLocks/>
          </p:cNvCxnSpPr>
          <p:nvPr/>
        </p:nvCxnSpPr>
        <p:spPr>
          <a:xfrm>
            <a:off x="7910103" y="2476687"/>
            <a:ext cx="815522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801179-A9C3-46CF-990C-C612E895AA59}"/>
              </a:ext>
            </a:extLst>
          </p:cNvPr>
          <p:cNvCxnSpPr>
            <a:cxnSpLocks/>
          </p:cNvCxnSpPr>
          <p:nvPr/>
        </p:nvCxnSpPr>
        <p:spPr>
          <a:xfrm flipH="1" flipV="1">
            <a:off x="7684952" y="1263268"/>
            <a:ext cx="233861" cy="121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14DEDED-0800-4856-AE68-19EDEF1FC268}"/>
              </a:ext>
            </a:extLst>
          </p:cNvPr>
          <p:cNvCxnSpPr>
            <a:cxnSpLocks/>
          </p:cNvCxnSpPr>
          <p:nvPr/>
        </p:nvCxnSpPr>
        <p:spPr>
          <a:xfrm flipV="1">
            <a:off x="7670617" y="1133733"/>
            <a:ext cx="2069921" cy="1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695BAF-9341-40E1-B250-7720C72824C8}"/>
              </a:ext>
            </a:extLst>
          </p:cNvPr>
          <p:cNvCxnSpPr>
            <a:cxnSpLocks/>
          </p:cNvCxnSpPr>
          <p:nvPr/>
        </p:nvCxnSpPr>
        <p:spPr>
          <a:xfrm flipH="1">
            <a:off x="9695905" y="1133732"/>
            <a:ext cx="44633" cy="73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D8BD7B4-E4C5-440C-82FF-443EA8774C3B}"/>
              </a:ext>
            </a:extLst>
          </p:cNvPr>
          <p:cNvCxnSpPr>
            <a:cxnSpLocks/>
          </p:cNvCxnSpPr>
          <p:nvPr/>
        </p:nvCxnSpPr>
        <p:spPr>
          <a:xfrm flipH="1">
            <a:off x="9365705" y="1871776"/>
            <a:ext cx="330200" cy="5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37B1C98-61B7-4444-B669-13DF96C4AE52}"/>
              </a:ext>
            </a:extLst>
          </p:cNvPr>
          <p:cNvSpPr/>
          <p:nvPr/>
        </p:nvSpPr>
        <p:spPr>
          <a:xfrm>
            <a:off x="8486140" y="2476688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7C337B4-B295-43A8-B27A-DB1E103CCF41}"/>
              </a:ext>
            </a:extLst>
          </p:cNvPr>
          <p:cNvSpPr/>
          <p:nvPr/>
        </p:nvSpPr>
        <p:spPr>
          <a:xfrm>
            <a:off x="7670618" y="223720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939BD6A-FC7A-42CD-B0ED-4F8EF68A5725}"/>
              </a:ext>
            </a:extLst>
          </p:cNvPr>
          <p:cNvSpPr/>
          <p:nvPr/>
        </p:nvSpPr>
        <p:spPr>
          <a:xfrm>
            <a:off x="7431132" y="102378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B5A7042-9848-4AE8-917B-526A32B9BFF2}"/>
              </a:ext>
            </a:extLst>
          </p:cNvPr>
          <p:cNvSpPr/>
          <p:nvPr/>
        </p:nvSpPr>
        <p:spPr>
          <a:xfrm>
            <a:off x="9501053" y="89424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0627F29-57C2-488E-84B7-6AA51FA44DA5}"/>
              </a:ext>
            </a:extLst>
          </p:cNvPr>
          <p:cNvSpPr/>
          <p:nvPr/>
        </p:nvSpPr>
        <p:spPr>
          <a:xfrm>
            <a:off x="9422675" y="1583313"/>
            <a:ext cx="478971" cy="4789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R</a:t>
            </a:r>
            <a:endParaRPr 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D7ACC9C-E0D6-4ED0-B501-8ECB855A9CE3}"/>
              </a:ext>
            </a:extLst>
          </p:cNvPr>
          <p:cNvSpPr/>
          <p:nvPr/>
        </p:nvSpPr>
        <p:spPr>
          <a:xfrm>
            <a:off x="9126220" y="2168789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云形 58">
            <a:extLst>
              <a:ext uri="{FF2B5EF4-FFF2-40B4-BE49-F238E27FC236}">
                <a16:creationId xmlns:a16="http://schemas.microsoft.com/office/drawing/2014/main" id="{1E396022-F5D5-4C10-9ADB-E7F5C4775AD1}"/>
              </a:ext>
            </a:extLst>
          </p:cNvPr>
          <p:cNvSpPr/>
          <p:nvPr/>
        </p:nvSpPr>
        <p:spPr>
          <a:xfrm>
            <a:off x="10166894" y="917470"/>
            <a:ext cx="1416234" cy="19206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Other vertices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D291F75-A36C-497A-B765-62EB3FF8A2B1}"/>
              </a:ext>
            </a:extLst>
          </p:cNvPr>
          <p:cNvGrpSpPr/>
          <p:nvPr/>
        </p:nvGrpSpPr>
        <p:grpSpPr>
          <a:xfrm>
            <a:off x="3333749" y="3649684"/>
            <a:ext cx="6987804" cy="1329753"/>
            <a:chOff x="3333749" y="3649684"/>
            <a:chExt cx="6987804" cy="1329753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DDAFB3D-2BFA-41E2-920E-D4F32971C081}"/>
                </a:ext>
              </a:extLst>
            </p:cNvPr>
            <p:cNvSpPr/>
            <p:nvPr/>
          </p:nvSpPr>
          <p:spPr>
            <a:xfrm>
              <a:off x="4245337" y="3779531"/>
              <a:ext cx="478971" cy="4789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6027FF4-857C-4CC1-923E-7CEC3A3A257D}"/>
                    </a:ext>
                  </a:extLst>
                </p:cNvPr>
                <p:cNvSpPr/>
                <p:nvPr/>
              </p:nvSpPr>
              <p:spPr>
                <a:xfrm>
                  <a:off x="3333749" y="3779531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6027FF4-857C-4CC1-923E-7CEC3A3A2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9" y="3779531"/>
                  <a:ext cx="478971" cy="47897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0FC1DA4-95F6-47B4-861E-A22C8F86359F}"/>
                    </a:ext>
                  </a:extLst>
                </p:cNvPr>
                <p:cNvSpPr/>
                <p:nvPr/>
              </p:nvSpPr>
              <p:spPr>
                <a:xfrm>
                  <a:off x="5156926" y="3779531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0FC1DA4-95F6-47B4-861E-A22C8F8635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926" y="3779531"/>
                  <a:ext cx="478971" cy="47897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F704929-65D4-40D9-8AB9-77A569D5631D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3812720" y="4019017"/>
              <a:ext cx="432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3E22C79-4D28-4AC8-8D52-A273AB990068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4724308" y="4019017"/>
              <a:ext cx="432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B5C32AB-4AEA-4E6A-B975-D8E3FBCA5730}"/>
                    </a:ext>
                  </a:extLst>
                </p:cNvPr>
                <p:cNvSpPr txBox="1"/>
                <p:nvPr/>
              </p:nvSpPr>
              <p:spPr>
                <a:xfrm>
                  <a:off x="3801624" y="3711681"/>
                  <a:ext cx="501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B5C32AB-4AEA-4E6A-B975-D8E3FBCA5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624" y="3711681"/>
                  <a:ext cx="5011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5B28CC-E207-4440-92FF-B77ECC8D8306}"/>
                    </a:ext>
                  </a:extLst>
                </p:cNvPr>
                <p:cNvSpPr txBox="1"/>
                <p:nvPr/>
              </p:nvSpPr>
              <p:spPr>
                <a:xfrm>
                  <a:off x="4690036" y="3711681"/>
                  <a:ext cx="512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5B28CC-E207-4440-92FF-B77ECC8D8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036" y="3711681"/>
                  <a:ext cx="51225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6719032-585C-440F-B70C-3919F71AE65F}"/>
                </a:ext>
              </a:extLst>
            </p:cNvPr>
            <p:cNvSpPr/>
            <p:nvPr/>
          </p:nvSpPr>
          <p:spPr>
            <a:xfrm>
              <a:off x="4245337" y="4497988"/>
              <a:ext cx="478971" cy="4789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G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2EE83FD7-CBFE-4E2F-909C-4BABDD5F99C8}"/>
                    </a:ext>
                  </a:extLst>
                </p:cNvPr>
                <p:cNvSpPr/>
                <p:nvPr/>
              </p:nvSpPr>
              <p:spPr>
                <a:xfrm>
                  <a:off x="3333749" y="4497988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2EE83FD7-CBFE-4E2F-909C-4BABDD5F99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9" y="4497988"/>
                  <a:ext cx="478971" cy="47897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889E039-DCCB-47C7-A425-858A07921099}"/>
                    </a:ext>
                  </a:extLst>
                </p:cNvPr>
                <p:cNvSpPr/>
                <p:nvPr/>
              </p:nvSpPr>
              <p:spPr>
                <a:xfrm>
                  <a:off x="5156926" y="4497988"/>
                  <a:ext cx="478971" cy="4789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889E039-DCCB-47C7-A425-858A07921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926" y="4497988"/>
                  <a:ext cx="478971" cy="47897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1CDA23B-4B0C-4397-B104-106993A0F88E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3812720" y="4737474"/>
              <a:ext cx="13442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CCF5CD5-14DE-40F9-94F2-196CDC55C177}"/>
                    </a:ext>
                  </a:extLst>
                </p:cNvPr>
                <p:cNvSpPr txBox="1"/>
                <p:nvPr/>
              </p:nvSpPr>
              <p:spPr>
                <a:xfrm>
                  <a:off x="3959038" y="4388349"/>
                  <a:ext cx="1051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CCF5CD5-14DE-40F9-94F2-196CDC55C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038" y="4388349"/>
                  <a:ext cx="10515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41AB956-E0CE-4FC0-8394-62F897742EB2}"/>
                </a:ext>
              </a:extLst>
            </p:cNvPr>
            <p:cNvGrpSpPr/>
            <p:nvPr/>
          </p:nvGrpSpPr>
          <p:grpSpPr>
            <a:xfrm>
              <a:off x="6082847" y="3649684"/>
              <a:ext cx="4238706" cy="1329753"/>
              <a:chOff x="6082847" y="3649684"/>
              <a:chExt cx="4238706" cy="1329753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A068BF0-DBB9-4210-B4AC-9161F953009A}"/>
                  </a:ext>
                </a:extLst>
              </p:cNvPr>
              <p:cNvSpPr/>
              <p:nvPr/>
            </p:nvSpPr>
            <p:spPr>
              <a:xfrm>
                <a:off x="7022781" y="450046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>
                    <a:solidFill>
                      <a:schemeClr val="bg2">
                        <a:lumMod val="75000"/>
                      </a:schemeClr>
                    </a:solidFill>
                  </a:rPr>
                  <a:t>G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A97DA807-186E-47CE-AAA3-4702DD520B5F}"/>
                  </a:ext>
                </a:extLst>
              </p:cNvPr>
              <p:cNvSpPr/>
              <p:nvPr/>
            </p:nvSpPr>
            <p:spPr>
              <a:xfrm>
                <a:off x="7962715" y="450046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>
                    <a:solidFill>
                      <a:schemeClr val="bg2">
                        <a:lumMod val="75000"/>
                      </a:schemeClr>
                    </a:solidFill>
                  </a:rPr>
                  <a:t>G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933FEFE-270A-49ED-9AB1-596AAA3F5A5A}"/>
                  </a:ext>
                </a:extLst>
              </p:cNvPr>
              <p:cNvSpPr/>
              <p:nvPr/>
            </p:nvSpPr>
            <p:spPr>
              <a:xfrm>
                <a:off x="8902649" y="4500466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>
                    <a:solidFill>
                      <a:schemeClr val="bg2">
                        <a:lumMod val="75000"/>
                      </a:schemeClr>
                    </a:solidFill>
                  </a:rPr>
                  <a:t>G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EB62549-D326-4641-A4E1-6E4921068E79}"/>
                  </a:ext>
                </a:extLst>
              </p:cNvPr>
              <p:cNvSpPr/>
              <p:nvPr/>
            </p:nvSpPr>
            <p:spPr>
              <a:xfrm>
                <a:off x="7022781" y="377953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9C3ED6A-78B4-48C8-9DBC-F9666BD2D9C8}"/>
                  </a:ext>
                </a:extLst>
              </p:cNvPr>
              <p:cNvCxnSpPr>
                <a:cxnSpLocks/>
                <a:stCxn id="78" idx="6"/>
                <a:endCxn id="76" idx="2"/>
              </p:cNvCxnSpPr>
              <p:nvPr/>
            </p:nvCxnSpPr>
            <p:spPr>
              <a:xfrm>
                <a:off x="6561818" y="4019017"/>
                <a:ext cx="4609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18E7BB-205F-4229-9488-79567C8FFB71}"/>
                  </a:ext>
                </a:extLst>
              </p:cNvPr>
              <p:cNvSpPr/>
              <p:nvPr/>
            </p:nvSpPr>
            <p:spPr>
              <a:xfrm>
                <a:off x="6082847" y="3779531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9EFE5AC-8005-4BE2-B111-8D5162DC4D29}"/>
                  </a:ext>
                </a:extLst>
              </p:cNvPr>
              <p:cNvSpPr/>
              <p:nvPr/>
            </p:nvSpPr>
            <p:spPr>
              <a:xfrm>
                <a:off x="7962715" y="377953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96825A50-E607-4057-B86D-6580DE7CD8A9}"/>
                  </a:ext>
                </a:extLst>
              </p:cNvPr>
              <p:cNvSpPr/>
              <p:nvPr/>
            </p:nvSpPr>
            <p:spPr>
              <a:xfrm>
                <a:off x="8902649" y="377953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4894CC9-8E75-4E7C-B4EA-52481BEC4D0D}"/>
                  </a:ext>
                </a:extLst>
              </p:cNvPr>
              <p:cNvSpPr/>
              <p:nvPr/>
            </p:nvSpPr>
            <p:spPr>
              <a:xfrm>
                <a:off x="9842582" y="3779531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83151AC8-068C-4CC2-8D35-7CA2A525ACE9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>
                <a:off x="7501752" y="4019017"/>
                <a:ext cx="4609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06E1604-B0AF-4793-B95D-142246B028DA}"/>
                  </a:ext>
                </a:extLst>
              </p:cNvPr>
              <p:cNvCxnSpPr>
                <a:cxnSpLocks/>
                <a:stCxn id="79" idx="6"/>
                <a:endCxn id="80" idx="2"/>
              </p:cNvCxnSpPr>
              <p:nvPr/>
            </p:nvCxnSpPr>
            <p:spPr>
              <a:xfrm>
                <a:off x="8441686" y="4019017"/>
                <a:ext cx="4609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A3521928-8FC5-4CF7-B7EE-6F4C02BB7DE5}"/>
                  </a:ext>
                </a:extLst>
              </p:cNvPr>
              <p:cNvCxnSpPr>
                <a:cxnSpLocks/>
                <a:stCxn id="80" idx="6"/>
                <a:endCxn id="81" idx="2"/>
              </p:cNvCxnSpPr>
              <p:nvPr/>
            </p:nvCxnSpPr>
            <p:spPr>
              <a:xfrm>
                <a:off x="9381620" y="4019017"/>
                <a:ext cx="4609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3AFFC184-BBDF-49A0-AA66-D70964E9289B}"/>
                      </a:ext>
                    </a:extLst>
                  </p:cNvPr>
                  <p:cNvSpPr txBox="1"/>
                  <p:nvPr/>
                </p:nvSpPr>
                <p:spPr>
                  <a:xfrm>
                    <a:off x="6528028" y="3649684"/>
                    <a:ext cx="5285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3AFFC184-BBDF-49A0-AA66-D70964E92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8028" y="3649684"/>
                    <a:ext cx="52854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DB2EEAD4-39E1-4A76-920C-3CD2D1213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222" y="3649684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DB2EEAD4-39E1-4A76-920C-3CD2D1213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3222" y="3649684"/>
                    <a:ext cx="53386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D083F45A-6895-40F7-9EBE-5FA548090BBE}"/>
                      </a:ext>
                    </a:extLst>
                  </p:cNvPr>
                  <p:cNvSpPr txBox="1"/>
                  <p:nvPr/>
                </p:nvSpPr>
                <p:spPr>
                  <a:xfrm>
                    <a:off x="8418416" y="3649684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D083F45A-6895-40F7-9EBE-5FA548090B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8416" y="3649684"/>
                    <a:ext cx="53386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087E8275-256F-4AC1-9C5D-7BF4FF8E1F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63611" y="3649684"/>
                    <a:ext cx="523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087E8275-256F-4AC1-9C5D-7BF4FF8E1F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3611" y="3649684"/>
                    <a:ext cx="52399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1B18E098-DD4F-4307-AD6E-74835F256FA2}"/>
                  </a:ext>
                </a:extLst>
              </p:cNvPr>
              <p:cNvCxnSpPr>
                <a:cxnSpLocks/>
                <a:stCxn id="90" idx="6"/>
                <a:endCxn id="91" idx="2"/>
              </p:cNvCxnSpPr>
              <p:nvPr/>
            </p:nvCxnSpPr>
            <p:spPr>
              <a:xfrm>
                <a:off x="6561818" y="4739952"/>
                <a:ext cx="32807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27F9BE2-1529-4F41-8BD7-079B6E63479E}"/>
                  </a:ext>
                </a:extLst>
              </p:cNvPr>
              <p:cNvSpPr/>
              <p:nvPr/>
            </p:nvSpPr>
            <p:spPr>
              <a:xfrm>
                <a:off x="6082847" y="4500466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583226B-B457-48BB-A2FE-EB94F2207EDA}"/>
                  </a:ext>
                </a:extLst>
              </p:cNvPr>
              <p:cNvSpPr/>
              <p:nvPr/>
            </p:nvSpPr>
            <p:spPr>
              <a:xfrm>
                <a:off x="9842582" y="4500466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R</a:t>
                </a:r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E6CF296F-483B-461C-8ADA-561FA7ECBEA2}"/>
                      </a:ext>
                    </a:extLst>
                  </p:cNvPr>
                  <p:cNvSpPr txBox="1"/>
                  <p:nvPr/>
                </p:nvSpPr>
                <p:spPr>
                  <a:xfrm>
                    <a:off x="7164993" y="4415222"/>
                    <a:ext cx="20744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+</a:t>
                    </a:r>
                    <a:r>
                      <a:rPr lang="en-CA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E6CF296F-483B-461C-8ADA-561FA7ECBE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4993" y="4415222"/>
                    <a:ext cx="207441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770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BFE6B9DB-1EAF-4BDC-BBFB-DC452FAC7ECC}"/>
              </a:ext>
            </a:extLst>
          </p:cNvPr>
          <p:cNvSpPr/>
          <p:nvPr/>
        </p:nvSpPr>
        <p:spPr>
          <a:xfrm>
            <a:off x="7022781" y="4638051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3510977-312E-4669-A50B-9BE8DC340891}"/>
              </a:ext>
            </a:extLst>
          </p:cNvPr>
          <p:cNvSpPr/>
          <p:nvPr/>
        </p:nvSpPr>
        <p:spPr>
          <a:xfrm>
            <a:off x="7962715" y="4638051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6634F8-6BEA-4750-8C7F-C5DD1E067089}"/>
              </a:ext>
            </a:extLst>
          </p:cNvPr>
          <p:cNvSpPr/>
          <p:nvPr/>
        </p:nvSpPr>
        <p:spPr>
          <a:xfrm>
            <a:off x="8902649" y="4638051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2B372D-EDF2-45B9-8924-73808FFD3313}"/>
              </a:ext>
            </a:extLst>
          </p:cNvPr>
          <p:cNvSpPr/>
          <p:nvPr/>
        </p:nvSpPr>
        <p:spPr>
          <a:xfrm>
            <a:off x="7022781" y="377953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94D7CC2-F90A-4A0C-A2F2-FB9BB1CE651A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561818" y="4019017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405A98C-C712-4077-8A5C-693C61DE9C52}"/>
              </a:ext>
            </a:extLst>
          </p:cNvPr>
          <p:cNvSpPr/>
          <p:nvPr/>
        </p:nvSpPr>
        <p:spPr>
          <a:xfrm>
            <a:off x="6082847" y="377953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645534-6C97-4CE1-A1AC-403F5FBD8A32}"/>
              </a:ext>
            </a:extLst>
          </p:cNvPr>
          <p:cNvSpPr/>
          <p:nvPr/>
        </p:nvSpPr>
        <p:spPr>
          <a:xfrm>
            <a:off x="7962715" y="377953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C26CA1-69D3-4A89-B1E2-C15F36DA0B82}"/>
              </a:ext>
            </a:extLst>
          </p:cNvPr>
          <p:cNvSpPr/>
          <p:nvPr/>
        </p:nvSpPr>
        <p:spPr>
          <a:xfrm>
            <a:off x="8902649" y="377953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14A3C9-CBE9-4D62-A4DE-3703F4679B0D}"/>
              </a:ext>
            </a:extLst>
          </p:cNvPr>
          <p:cNvSpPr/>
          <p:nvPr/>
        </p:nvSpPr>
        <p:spPr>
          <a:xfrm>
            <a:off x="9842582" y="377953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AADAD2E-5483-4DD2-8EE0-EFB7E31F16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01752" y="4019017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648960-5B51-4CF9-B8E6-6B2BF86222E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441686" y="4019017"/>
            <a:ext cx="46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9C24FF7-8236-4EDE-91EF-54A062DA02D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381620" y="4019017"/>
            <a:ext cx="460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1AA8D4-1DDF-4012-B4B5-446A75A2C05E}"/>
                  </a:ext>
                </a:extLst>
              </p:cNvPr>
              <p:cNvSpPr txBox="1"/>
              <p:nvPr/>
            </p:nvSpPr>
            <p:spPr>
              <a:xfrm>
                <a:off x="9363611" y="3649684"/>
                <a:ext cx="523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1AA8D4-1DDF-4012-B4B5-446A75A2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611" y="3649684"/>
                <a:ext cx="5239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660158-93D2-4EC3-A6BF-510E11415FC8}"/>
              </a:ext>
            </a:extLst>
          </p:cNvPr>
          <p:cNvGrpSpPr/>
          <p:nvPr/>
        </p:nvGrpSpPr>
        <p:grpSpPr>
          <a:xfrm>
            <a:off x="1815647" y="1037700"/>
            <a:ext cx="4094772" cy="1273755"/>
            <a:chOff x="1815647" y="1037700"/>
            <a:chExt cx="4094772" cy="127375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5A8156-B43D-4090-9079-9DF5B9FFBFEF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2294618" y="1774876"/>
              <a:ext cx="31368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F19BF10-DF13-4929-A8DA-675DB05D2D30}"/>
                </a:ext>
              </a:extLst>
            </p:cNvPr>
            <p:cNvSpPr/>
            <p:nvPr/>
          </p:nvSpPr>
          <p:spPr>
            <a:xfrm>
              <a:off x="2057400" y="1074690"/>
              <a:ext cx="3530600" cy="677910"/>
            </a:xfrm>
            <a:custGeom>
              <a:avLst/>
              <a:gdLst>
                <a:gd name="connsiteX0" fmla="*/ 0 w 3530600"/>
                <a:gd name="connsiteY0" fmla="*/ 677910 h 677910"/>
                <a:gd name="connsiteX1" fmla="*/ 1752600 w 3530600"/>
                <a:gd name="connsiteY1" fmla="*/ 577 h 677910"/>
                <a:gd name="connsiteX2" fmla="*/ 3530600 w 3530600"/>
                <a:gd name="connsiteY2" fmla="*/ 584777 h 67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0" h="677910">
                  <a:moveTo>
                    <a:pt x="0" y="677910"/>
                  </a:moveTo>
                  <a:cubicBezTo>
                    <a:pt x="582083" y="347004"/>
                    <a:pt x="1164167" y="16099"/>
                    <a:pt x="1752600" y="577"/>
                  </a:cubicBezTo>
                  <a:cubicBezTo>
                    <a:pt x="2341033" y="-14945"/>
                    <a:pt x="2935816" y="284916"/>
                    <a:pt x="3530600" y="584777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43839EE-83EB-4764-853E-6668D222AC77}"/>
                </a:ext>
              </a:extLst>
            </p:cNvPr>
            <p:cNvSpPr/>
            <p:nvPr/>
          </p:nvSpPr>
          <p:spPr>
            <a:xfrm>
              <a:off x="2057400" y="1811867"/>
              <a:ext cx="3598333" cy="499588"/>
            </a:xfrm>
            <a:custGeom>
              <a:avLst/>
              <a:gdLst>
                <a:gd name="connsiteX0" fmla="*/ 0 w 3598333"/>
                <a:gd name="connsiteY0" fmla="*/ 0 h 499588"/>
                <a:gd name="connsiteX1" fmla="*/ 1659467 w 3598333"/>
                <a:gd name="connsiteY1" fmla="*/ 499533 h 499588"/>
                <a:gd name="connsiteX2" fmla="*/ 3598333 w 3598333"/>
                <a:gd name="connsiteY2" fmla="*/ 25400 h 49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333" h="499588">
                  <a:moveTo>
                    <a:pt x="0" y="0"/>
                  </a:moveTo>
                  <a:cubicBezTo>
                    <a:pt x="529872" y="247650"/>
                    <a:pt x="1059745" y="495300"/>
                    <a:pt x="1659467" y="499533"/>
                  </a:cubicBezTo>
                  <a:cubicBezTo>
                    <a:pt x="2259189" y="503766"/>
                    <a:pt x="2928761" y="264583"/>
                    <a:pt x="3598333" y="25400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C16C19-9BF9-4DAB-9198-B18EE7B64DB4}"/>
                    </a:ext>
                  </a:extLst>
                </p:cNvPr>
                <p:cNvSpPr txBox="1"/>
                <p:nvPr/>
              </p:nvSpPr>
              <p:spPr>
                <a:xfrm>
                  <a:off x="3496961" y="1037700"/>
                  <a:ext cx="528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C16C19-9BF9-4DAB-9198-B18EE7B64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61" y="1037700"/>
                  <a:ext cx="52854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E462BED-5BEB-4C43-ACB1-71C20ED7C792}"/>
                    </a:ext>
                  </a:extLst>
                </p:cNvPr>
                <p:cNvSpPr txBox="1"/>
                <p:nvPr/>
              </p:nvSpPr>
              <p:spPr>
                <a:xfrm>
                  <a:off x="3491639" y="1437846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E462BED-5BEB-4C43-ACB1-71C20ED7C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639" y="1437846"/>
                  <a:ext cx="53386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A46513A-5D52-4BAA-ABDC-ABB943D4D475}"/>
                    </a:ext>
                  </a:extLst>
                </p:cNvPr>
                <p:cNvSpPr txBox="1"/>
                <p:nvPr/>
              </p:nvSpPr>
              <p:spPr>
                <a:xfrm>
                  <a:off x="3491639" y="1942123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A46513A-5D52-4BAA-ABDC-ABB943D4D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639" y="1942123"/>
                  <a:ext cx="5338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C9B1617-8E37-426F-BAF7-37DAF9FB95CC}"/>
                </a:ext>
              </a:extLst>
            </p:cNvPr>
            <p:cNvSpPr/>
            <p:nvPr/>
          </p:nvSpPr>
          <p:spPr>
            <a:xfrm>
              <a:off x="1815647" y="1535390"/>
              <a:ext cx="478971" cy="4789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1827E37-68BE-4D61-9695-05D945EE0BBA}"/>
                </a:ext>
              </a:extLst>
            </p:cNvPr>
            <p:cNvSpPr/>
            <p:nvPr/>
          </p:nvSpPr>
          <p:spPr>
            <a:xfrm>
              <a:off x="5431448" y="1535390"/>
              <a:ext cx="478971" cy="4789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225392B-3EB3-42C4-A783-7CBDF7D5AF84}"/>
                  </a:ext>
                </a:extLst>
              </p:cNvPr>
              <p:cNvSpPr txBox="1"/>
              <p:nvPr/>
            </p:nvSpPr>
            <p:spPr>
              <a:xfrm>
                <a:off x="7164993" y="4552807"/>
                <a:ext cx="2074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225392B-3EB3-42C4-A783-7CBDF7D5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93" y="4552807"/>
                <a:ext cx="207441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78E76F49-1C0E-4C61-BC6B-19D821FCC0CE}"/>
              </a:ext>
            </a:extLst>
          </p:cNvPr>
          <p:cNvSpPr/>
          <p:nvPr/>
        </p:nvSpPr>
        <p:spPr>
          <a:xfrm>
            <a:off x="4245337" y="4497988"/>
            <a:ext cx="478971" cy="4789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bg2">
                    <a:lumMod val="75000"/>
                  </a:schemeClr>
                </a:solidFill>
              </a:rPr>
              <a:t>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118</Words>
  <Application>Microsoft Office PowerPoint</Application>
  <PresentationFormat>宽屏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10</cp:revision>
  <dcterms:created xsi:type="dcterms:W3CDTF">2017-11-09T17:26:49Z</dcterms:created>
  <dcterms:modified xsi:type="dcterms:W3CDTF">2017-11-10T16:33:32Z</dcterms:modified>
</cp:coreProperties>
</file>