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288" y="-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EC0DD-69A8-42FC-824F-B81A476E8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9A4C08-634C-4CA1-BE02-4C78B719B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19B594-3AA2-4C57-939F-E9B4D970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BC20-F4A4-4A5E-89F4-AAC1DB7473FA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1B99D2-73C3-4186-8778-5F3B60DF2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C78B5E-62AB-4E9F-9556-42E4093F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3E49-475A-4D51-A08D-273652A4F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8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FF05E-D958-44C2-B18D-62BBF829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09CC58-F9C7-49D8-8992-8FA69F757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02D9B0-BE11-404F-B745-8CC73BEF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BC20-F4A4-4A5E-89F4-AAC1DB7473FA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0C3E44-BE20-4016-94D8-EB1BEBF1B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256B72-4959-4F3F-90BF-91AFB186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3E49-475A-4D51-A08D-273652A4F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B1EDA1-4526-4B1C-A479-FC68C80FF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D25878-F1A5-4AD4-8566-F2F731814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582EB3-9316-4C44-9410-3F4133C08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BC20-F4A4-4A5E-89F4-AAC1DB7473FA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712353-0BE8-4A0E-8227-02956A83E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377096-F945-439A-86E7-D4211ADF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3E49-475A-4D51-A08D-273652A4F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0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42A00-044F-414C-838A-BCC19F57D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B7B52F-D49A-4E35-B542-DAEF819FE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2E3927-0AAC-48C1-996E-0F0D8BF2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BC20-F4A4-4A5E-89F4-AAC1DB7473FA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39A776-8046-4F61-ABBE-E4478A58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3DE717-6ECD-4D5E-ABA9-3EE27332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3E49-475A-4D51-A08D-273652A4F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9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4C9CA-66AE-46DB-9253-B19FB044D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AD1FAA-909C-44CB-853B-2FCE8E897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815D1E-709C-43EF-8D9A-59F5E971F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BC20-F4A4-4A5E-89F4-AAC1DB7473FA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623DAA-5822-49E6-BF15-37BAD71FF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79F218-4B0A-4B14-99B5-B7CAA13E9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3E49-475A-4D51-A08D-273652A4F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93784-98AB-4D0C-A269-EE4E3343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C872F-03F5-4724-8D40-A44C2E432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9978C9-2311-4A9E-A432-C451E0670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91B251-DEDF-4760-B6FB-62D0954F5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BC20-F4A4-4A5E-89F4-AAC1DB7473FA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907620-DCD7-4733-8C42-5A2B7B7A3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C22625-7C2B-4F8A-92E6-F24F2577E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3E49-475A-4D51-A08D-273652A4F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0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4E4E0-EFF7-44E0-9162-5AC7A93BA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F8C6E2-0731-47D3-94F7-C80E5AAAE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7C2017-6FBB-42A9-A606-DCDBF7AD7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952E2B-F332-42CE-8544-AE5F2F6E5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BAF50B-6F53-41F2-A7A8-97DAACBC3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B904F3-01C3-422A-BF2A-E33FFB6E4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BC20-F4A4-4A5E-89F4-AAC1DB7473FA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ECADDB-707B-48B8-A4AC-FC29B312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1A0DF3-E902-435D-8368-D0FC84827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3E49-475A-4D51-A08D-273652A4F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9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A115B-261C-48AE-A1D6-719EAEE2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602AA1-30D5-44F1-B0C9-09F62A9E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BC20-F4A4-4A5E-89F4-AAC1DB7473FA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BB4F51-0F5C-4945-97DD-9093EEDE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4535AB-266F-42F4-A332-274C9427D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3E49-475A-4D51-A08D-273652A4F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9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EF9872-800F-4737-9C3B-2D91015A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BC20-F4A4-4A5E-89F4-AAC1DB7473FA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646F50-97E3-4D17-98AB-F7CC39D1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35D7BA-4611-46CB-8C66-AF9E5822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3E49-475A-4D51-A08D-273652A4F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2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02C77-E473-4AA7-B18E-3955DC696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1139A-2A3C-4B09-98A7-A69FBD68E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FDF61C-E083-47CF-8A36-284C372A2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5E8CD0-3D92-4A40-885B-AAE6243CD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BC20-F4A4-4A5E-89F4-AAC1DB7473FA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149300-A1A7-48BC-B83D-AFE5B3F2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226FF3-9F43-4C52-BD75-29DD8100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3E49-475A-4D51-A08D-273652A4F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0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BE55F-35A4-41E9-A409-A9D09787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049E3F-8756-45E9-AE50-72E1A3196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F0983C-22B8-482A-8E46-6B2461E72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CD478E-C599-465E-8112-AC647A9B7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BC20-F4A4-4A5E-89F4-AAC1DB7473FA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1076AF-C78A-4330-BE48-789264B3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8FE2C2-929E-4BBA-9CAB-B2A35B406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3E49-475A-4D51-A08D-273652A4F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6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1E764C-379A-4646-8711-D1AAB994C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A38F83-6C93-41DA-8EDC-80B5D433D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1D885E-2B63-424A-B1C9-81A9398E8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3BC20-F4A4-4A5E-89F4-AAC1DB7473FA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ADC353-C458-4B52-91B9-FD7B5DE21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898E77-3F53-463C-9537-0216E6215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C3E49-475A-4D51-A08D-273652A4F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1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33F53CE-2CA3-4EAB-8BC6-0A97002F4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553044"/>
              </p:ext>
            </p:extLst>
          </p:nvPr>
        </p:nvGraphicFramePr>
        <p:xfrm>
          <a:off x="5611223" y="2635552"/>
          <a:ext cx="1800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57518308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700681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30298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916400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7692374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27488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4478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6536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2993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339100"/>
                  </a:ext>
                </a:extLst>
              </a:tr>
            </a:tbl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6F31BA10-5554-473B-AE61-663E5F065386}"/>
              </a:ext>
            </a:extLst>
          </p:cNvPr>
          <p:cNvGrpSpPr/>
          <p:nvPr/>
        </p:nvGrpSpPr>
        <p:grpSpPr>
          <a:xfrm>
            <a:off x="7482205" y="2635553"/>
            <a:ext cx="182873" cy="348948"/>
            <a:chOff x="7482205" y="2635553"/>
            <a:chExt cx="182873" cy="348948"/>
          </a:xfrm>
        </p:grpSpPr>
        <p:sp>
          <p:nvSpPr>
            <p:cNvPr id="7" name="右大括号 6">
              <a:extLst>
                <a:ext uri="{FF2B5EF4-FFF2-40B4-BE49-F238E27FC236}">
                  <a16:creationId xmlns:a16="http://schemas.microsoft.com/office/drawing/2014/main" id="{956B1CEB-1148-40AF-8E1F-F254C717A344}"/>
                </a:ext>
              </a:extLst>
            </p:cNvPr>
            <p:cNvSpPr/>
            <p:nvPr/>
          </p:nvSpPr>
          <p:spPr>
            <a:xfrm>
              <a:off x="7482205" y="2635553"/>
              <a:ext cx="45719" cy="348948"/>
            </a:xfrm>
            <a:prstGeom prst="rightBr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9A278AF-9C63-420B-B23E-C3995CC36065}"/>
                    </a:ext>
                  </a:extLst>
                </p:cNvPr>
                <p:cNvSpPr txBox="1"/>
                <p:nvPr/>
              </p:nvSpPr>
              <p:spPr>
                <a:xfrm>
                  <a:off x="7532734" y="2671527"/>
                  <a:ext cx="132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9A278AF-9C63-420B-B23E-C3995CC36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2734" y="2671527"/>
                  <a:ext cx="13234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7619" r="-4285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E18B66E-9BFD-4E21-BDC1-9CEF067A0127}"/>
              </a:ext>
            </a:extLst>
          </p:cNvPr>
          <p:cNvGrpSpPr/>
          <p:nvPr/>
        </p:nvGrpSpPr>
        <p:grpSpPr>
          <a:xfrm>
            <a:off x="5984875" y="3013075"/>
            <a:ext cx="698500" cy="711200"/>
            <a:chOff x="5984875" y="3013075"/>
            <a:chExt cx="698500" cy="7112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83D8049-08C8-4A50-9F81-A92A4659E753}"/>
                </a:ext>
              </a:extLst>
            </p:cNvPr>
            <p:cNvSpPr/>
            <p:nvPr/>
          </p:nvSpPr>
          <p:spPr>
            <a:xfrm>
              <a:off x="5984875" y="3013075"/>
              <a:ext cx="698500" cy="711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右大括号 8">
              <a:extLst>
                <a:ext uri="{FF2B5EF4-FFF2-40B4-BE49-F238E27FC236}">
                  <a16:creationId xmlns:a16="http://schemas.microsoft.com/office/drawing/2014/main" id="{60B4A1EE-4D7D-4898-A198-4EFE9875F2FD}"/>
                </a:ext>
              </a:extLst>
            </p:cNvPr>
            <p:cNvSpPr/>
            <p:nvPr/>
          </p:nvSpPr>
          <p:spPr>
            <a:xfrm rot="986339">
              <a:off x="6386830" y="3052224"/>
              <a:ext cx="50529" cy="312974"/>
            </a:xfrm>
            <a:prstGeom prst="rightBr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1E2BB48-F127-4B38-B14C-4CB9B63856C0}"/>
                    </a:ext>
                  </a:extLst>
                </p:cNvPr>
                <p:cNvSpPr txBox="1"/>
                <p:nvPr/>
              </p:nvSpPr>
              <p:spPr>
                <a:xfrm>
                  <a:off x="6439838" y="3076252"/>
                  <a:ext cx="1669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1E2BB48-F127-4B38-B14C-4CB9B6385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9838" y="3076252"/>
                  <a:ext cx="16696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1429"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6492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33F53CE-2CA3-4EAB-8BC6-0A97002F4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280379"/>
              </p:ext>
            </p:extLst>
          </p:nvPr>
        </p:nvGraphicFramePr>
        <p:xfrm>
          <a:off x="5344523" y="3089570"/>
          <a:ext cx="3600000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57518308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7006815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8302987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9164002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7692374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44785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65362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299397"/>
                  </a:ext>
                </a:extLst>
              </a:tr>
            </a:tbl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6F31BA10-5554-473B-AE61-663E5F065386}"/>
              </a:ext>
            </a:extLst>
          </p:cNvPr>
          <p:cNvGrpSpPr/>
          <p:nvPr/>
        </p:nvGrpSpPr>
        <p:grpSpPr>
          <a:xfrm>
            <a:off x="7562638" y="3272513"/>
            <a:ext cx="182873" cy="348948"/>
            <a:chOff x="7482205" y="2635553"/>
            <a:chExt cx="182873" cy="348948"/>
          </a:xfrm>
        </p:grpSpPr>
        <p:sp>
          <p:nvSpPr>
            <p:cNvPr id="7" name="右大括号 6">
              <a:extLst>
                <a:ext uri="{FF2B5EF4-FFF2-40B4-BE49-F238E27FC236}">
                  <a16:creationId xmlns:a16="http://schemas.microsoft.com/office/drawing/2014/main" id="{956B1CEB-1148-40AF-8E1F-F254C717A344}"/>
                </a:ext>
              </a:extLst>
            </p:cNvPr>
            <p:cNvSpPr/>
            <p:nvPr/>
          </p:nvSpPr>
          <p:spPr>
            <a:xfrm>
              <a:off x="7482205" y="2635553"/>
              <a:ext cx="45719" cy="348948"/>
            </a:xfrm>
            <a:prstGeom prst="rightBr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9A278AF-9C63-420B-B23E-C3995CC36065}"/>
                    </a:ext>
                  </a:extLst>
                </p:cNvPr>
                <p:cNvSpPr txBox="1"/>
                <p:nvPr/>
              </p:nvSpPr>
              <p:spPr>
                <a:xfrm>
                  <a:off x="7532734" y="2671527"/>
                  <a:ext cx="132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9A278AF-9C63-420B-B23E-C3995CC36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2734" y="2671527"/>
                  <a:ext cx="13234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5455" r="-3636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E18B66E-9BFD-4E21-BDC1-9CEF067A0127}"/>
              </a:ext>
            </a:extLst>
          </p:cNvPr>
          <p:cNvGrpSpPr/>
          <p:nvPr/>
        </p:nvGrpSpPr>
        <p:grpSpPr>
          <a:xfrm>
            <a:off x="6241513" y="3437468"/>
            <a:ext cx="698500" cy="711200"/>
            <a:chOff x="5975350" y="3013075"/>
            <a:chExt cx="698500" cy="7112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83D8049-08C8-4A50-9F81-A92A4659E753}"/>
                </a:ext>
              </a:extLst>
            </p:cNvPr>
            <p:cNvSpPr/>
            <p:nvPr/>
          </p:nvSpPr>
          <p:spPr>
            <a:xfrm>
              <a:off x="5975350" y="3013075"/>
              <a:ext cx="698500" cy="711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右大括号 8">
              <a:extLst>
                <a:ext uri="{FF2B5EF4-FFF2-40B4-BE49-F238E27FC236}">
                  <a16:creationId xmlns:a16="http://schemas.microsoft.com/office/drawing/2014/main" id="{60B4A1EE-4D7D-4898-A198-4EFE9875F2FD}"/>
                </a:ext>
              </a:extLst>
            </p:cNvPr>
            <p:cNvSpPr/>
            <p:nvPr/>
          </p:nvSpPr>
          <p:spPr>
            <a:xfrm rot="986339">
              <a:off x="6386830" y="3052224"/>
              <a:ext cx="50529" cy="312974"/>
            </a:xfrm>
            <a:prstGeom prst="rightBr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1E2BB48-F127-4B38-B14C-4CB9B63856C0}"/>
                    </a:ext>
                  </a:extLst>
                </p:cNvPr>
                <p:cNvSpPr txBox="1"/>
                <p:nvPr/>
              </p:nvSpPr>
              <p:spPr>
                <a:xfrm>
                  <a:off x="6439838" y="3076252"/>
                  <a:ext cx="1669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1E2BB48-F127-4B38-B14C-4CB9B6385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9838" y="3076252"/>
                  <a:ext cx="16696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2222" r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右大括号 28">
              <a:extLst>
                <a:ext uri="{FF2B5EF4-FFF2-40B4-BE49-F238E27FC236}">
                  <a16:creationId xmlns:a16="http://schemas.microsoft.com/office/drawing/2014/main" id="{0848F36F-0EB9-4570-8312-9C5498DCCFD7}"/>
                </a:ext>
              </a:extLst>
            </p:cNvPr>
            <p:cNvSpPr/>
            <p:nvPr/>
          </p:nvSpPr>
          <p:spPr>
            <a:xfrm rot="5400000">
              <a:off x="6126170" y="3267349"/>
              <a:ext cx="50529" cy="312974"/>
            </a:xfrm>
            <a:prstGeom prst="rightBr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E7885A94-E70E-4E93-A645-E4F27252BE02}"/>
                    </a:ext>
                  </a:extLst>
                </p:cNvPr>
                <p:cNvSpPr txBox="1"/>
                <p:nvPr/>
              </p:nvSpPr>
              <p:spPr>
                <a:xfrm>
                  <a:off x="6071865" y="3376974"/>
                  <a:ext cx="1669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E7885A94-E70E-4E93-A645-E4F27252BE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1865" y="3376974"/>
                  <a:ext cx="1669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2222" r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ADDB5F6-0290-4C8E-B6AA-3E0ECD74860F}"/>
              </a:ext>
            </a:extLst>
          </p:cNvPr>
          <p:cNvGrpSpPr/>
          <p:nvPr/>
        </p:nvGrpSpPr>
        <p:grpSpPr>
          <a:xfrm>
            <a:off x="5899233" y="3436410"/>
            <a:ext cx="698500" cy="711200"/>
            <a:chOff x="5984875" y="3013075"/>
            <a:chExt cx="698500" cy="711200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9D4D8A6F-AE48-4B2D-996C-62594A12C292}"/>
                </a:ext>
              </a:extLst>
            </p:cNvPr>
            <p:cNvSpPr/>
            <p:nvPr/>
          </p:nvSpPr>
          <p:spPr>
            <a:xfrm>
              <a:off x="5984875" y="3013075"/>
              <a:ext cx="698500" cy="711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右大括号 19">
              <a:extLst>
                <a:ext uri="{FF2B5EF4-FFF2-40B4-BE49-F238E27FC236}">
                  <a16:creationId xmlns:a16="http://schemas.microsoft.com/office/drawing/2014/main" id="{3E9519A1-CE70-4E13-AA84-D40D4B36FAC3}"/>
                </a:ext>
              </a:extLst>
            </p:cNvPr>
            <p:cNvSpPr/>
            <p:nvPr/>
          </p:nvSpPr>
          <p:spPr>
            <a:xfrm rot="986339">
              <a:off x="6386830" y="3052224"/>
              <a:ext cx="50529" cy="312974"/>
            </a:xfrm>
            <a:prstGeom prst="rightBr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904027E-6044-4238-9567-8ABDDD37ECAC}"/>
                    </a:ext>
                  </a:extLst>
                </p:cNvPr>
                <p:cNvSpPr txBox="1"/>
                <p:nvPr/>
              </p:nvSpPr>
              <p:spPr>
                <a:xfrm>
                  <a:off x="6439838" y="3076252"/>
                  <a:ext cx="1669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904027E-6044-4238-9567-8ABDDD37E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9838" y="3076252"/>
                  <a:ext cx="16696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1429"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AA998C1D-DD74-4A9C-83C9-087F92AC8900}"/>
              </a:ext>
            </a:extLst>
          </p:cNvPr>
          <p:cNvCxnSpPr>
            <a:cxnSpLocks/>
          </p:cNvCxnSpPr>
          <p:nvPr/>
        </p:nvCxnSpPr>
        <p:spPr>
          <a:xfrm>
            <a:off x="6066367" y="3808413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E18EDF7-5879-45E7-9045-DDD4FAA1BEE8}"/>
              </a:ext>
            </a:extLst>
          </p:cNvPr>
          <p:cNvCxnSpPr>
            <a:cxnSpLocks/>
          </p:cNvCxnSpPr>
          <p:nvPr/>
        </p:nvCxnSpPr>
        <p:spPr>
          <a:xfrm flipH="1">
            <a:off x="6594997" y="3808413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A5194D4-944E-40E5-AA2E-A02D98D08111}"/>
                  </a:ext>
                </a:extLst>
              </p:cNvPr>
              <p:cNvSpPr txBox="1"/>
              <p:nvPr/>
            </p:nvSpPr>
            <p:spPr>
              <a:xfrm>
                <a:off x="6024306" y="3789286"/>
                <a:ext cx="185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A5194D4-944E-40E5-AA2E-A02D98D08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306" y="3789286"/>
                <a:ext cx="185371" cy="276999"/>
              </a:xfrm>
              <a:prstGeom prst="rect">
                <a:avLst/>
              </a:prstGeom>
              <a:blipFill>
                <a:blip r:embed="rId6"/>
                <a:stretch>
                  <a:fillRect l="-32258" r="-2258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1C55CBEE-563E-4335-B4E8-B2B0B29489B9}"/>
                  </a:ext>
                </a:extLst>
              </p:cNvPr>
              <p:cNvSpPr txBox="1"/>
              <p:nvPr/>
            </p:nvSpPr>
            <p:spPr>
              <a:xfrm>
                <a:off x="6613315" y="3789280"/>
                <a:ext cx="185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1C55CBEE-563E-4335-B4E8-B2B0B2948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315" y="3789280"/>
                <a:ext cx="185371" cy="276999"/>
              </a:xfrm>
              <a:prstGeom prst="rect">
                <a:avLst/>
              </a:prstGeom>
              <a:blipFill>
                <a:blip r:embed="rId7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6A6D23C-7B91-425D-8D67-E8573D62E022}"/>
                  </a:ext>
                </a:extLst>
              </p:cNvPr>
              <p:cNvSpPr txBox="1"/>
              <p:nvPr/>
            </p:nvSpPr>
            <p:spPr>
              <a:xfrm>
                <a:off x="5885334" y="3650780"/>
                <a:ext cx="191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6A6D23C-7B91-425D-8D67-E8573D62E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334" y="3650780"/>
                <a:ext cx="191783" cy="276999"/>
              </a:xfrm>
              <a:prstGeom prst="rect">
                <a:avLst/>
              </a:prstGeom>
              <a:blipFill>
                <a:blip r:embed="rId8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EC0D455-43D4-4FBA-8608-1923CA517C69}"/>
                  </a:ext>
                </a:extLst>
              </p:cNvPr>
              <p:cNvSpPr txBox="1"/>
              <p:nvPr/>
            </p:nvSpPr>
            <p:spPr>
              <a:xfrm>
                <a:off x="6757670" y="3639144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EC0D455-43D4-4FBA-8608-1923CA517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670" y="3639144"/>
                <a:ext cx="184666" cy="276999"/>
              </a:xfrm>
              <a:prstGeom prst="rect">
                <a:avLst/>
              </a:prstGeom>
              <a:blipFill>
                <a:blip r:embed="rId9"/>
                <a:stretch>
                  <a:fillRect l="-20000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29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10</Words>
  <Application>Microsoft Office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RAY HUANG</dc:creator>
  <cp:lastModifiedBy>RAY HUANG</cp:lastModifiedBy>
  <cp:revision>6</cp:revision>
  <dcterms:created xsi:type="dcterms:W3CDTF">2017-11-12T15:49:41Z</dcterms:created>
  <dcterms:modified xsi:type="dcterms:W3CDTF">2017-11-13T04:02:31Z</dcterms:modified>
</cp:coreProperties>
</file>