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6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A8F05-1E0E-4971-A5A2-8E614AF3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C5E21-DFE3-4AB6-AEF1-6E0D59AD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A1373-57D1-438C-8F43-9A071FC9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3EE48-1D57-4DCE-857F-00351F5A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17A2-8E99-4AC3-B246-573FCEB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DABCD-5348-47C6-8CB7-E01E84BB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40DE6F-C86B-4E3A-87BD-E3F6AA434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0E7E0-358A-4E8A-97E3-A9084817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05FF4-5789-43CF-89B9-F56B8FD0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6F2E2-B0B6-49FA-BFD8-3BB900C2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6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8EE1C-559B-48FB-BA6E-DED18F461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43ED6-CFB7-4815-87D6-50494151A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1C889-8B9A-4E57-876E-55BDB0AD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88A57-465E-4B6B-9F88-F88430CE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CF9A1-F429-4766-AFAB-C88AB9E4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1E67A-26A5-4C8B-B0D5-A7AB605E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01A31-775E-4233-8ABB-916F5366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29B6F-4B8C-44E6-98F0-9CD2520A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8C559-539E-4F4C-A578-236564F0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7308C-C2B3-4F82-A0E4-0DDC0329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1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6530D-DF47-4293-9724-D2390AD5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96617-31AE-4ACC-A9B9-6AB36300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8E907-B875-43A5-9059-3E9CE9BB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0C757-635C-409D-A5FC-12D0116C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12B61-6892-409F-901A-02E7ADA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6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5B66B-EC02-49D1-8BC6-7E4A506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5611C-69C3-42AF-8670-4B7395951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F7058-4B4D-48E8-9B59-A4E31AA7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37145-DC45-4283-B21A-D252E4BE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35418-94CF-45DE-886D-4E246103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1254E-C780-4CBA-B749-38601A05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F9C70-7E7A-4E41-8F51-25C6BAEB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1D15E-3163-4E1A-9F2E-12F065AF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59554-B456-40DF-BC27-14917BD46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7F0C8A-2087-48FD-ACC2-28848FD62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2F3C40-EE4D-4304-8ABB-9C504F71E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BF86B-7F51-4452-9007-383603F0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193695-973C-458D-AC50-65632B3A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02C46A-3E5F-4602-A62F-2CDEABA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159CF-21D3-4F7F-A8A4-8543EB95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80BB32-1737-4DEE-89CE-E7D00D9A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E486F-76CA-4CB5-81D1-6C53BCB4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406E2C-0EC2-4ACC-B95E-1AC69B2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BAD8D3-F88D-4391-A03C-5C2AC5E2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5F8D9F-7A21-4D2F-B941-77BFE584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7DB378-4693-44E4-A06E-448B084D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9A03A-D607-4E0D-9B1D-C5107905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E40E1-A2DB-405E-805F-58FAA807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0F5BB2-EC7D-4550-922F-D8233A6C5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418C5-15A8-41A4-B8ED-82C83DE7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F1549-61CE-46DD-B1C8-180474ED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66769-0CD5-401A-9770-93F4965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7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9CC5C-DD6E-438B-A94B-8120188B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3EB6E0-9EB5-4FAE-A533-C17F69887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258E2-C2B5-44EB-B1C0-D98044C14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5E480-EFF6-4DDF-9077-0D877B88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3B175-B14E-46B9-AA78-2B11F710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FBA2E-E2C9-4360-801E-30B954A0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29E6C-1A92-4AAC-B94B-7E4E02CE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41F78-78BC-4760-AF94-FCB77B19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2FF16-7289-4D5C-9C12-7F43F150B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E7670-6053-4F7E-B186-F8D10C359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8729C-4796-45B5-BC4C-329CBED2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CE5F2BA-B6C7-402B-AD17-A51660F1329C}"/>
              </a:ext>
            </a:extLst>
          </p:cNvPr>
          <p:cNvCxnSpPr/>
          <p:nvPr/>
        </p:nvCxnSpPr>
        <p:spPr>
          <a:xfrm>
            <a:off x="3479072" y="2773679"/>
            <a:ext cx="962299" cy="655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35144ED-9229-425A-8741-4927FFB2F682}"/>
              </a:ext>
            </a:extLst>
          </p:cNvPr>
          <p:cNvCxnSpPr/>
          <p:nvPr/>
        </p:nvCxnSpPr>
        <p:spPr>
          <a:xfrm>
            <a:off x="5085807" y="1589314"/>
            <a:ext cx="239486" cy="159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6DADB6E-AFE2-4DFA-B29E-8F28770874D7}"/>
              </a:ext>
            </a:extLst>
          </p:cNvPr>
          <p:cNvCxnSpPr/>
          <p:nvPr/>
        </p:nvCxnSpPr>
        <p:spPr>
          <a:xfrm flipH="1">
            <a:off x="3479072" y="2434044"/>
            <a:ext cx="1045031" cy="299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AA814A7-D6AB-4DAB-85A3-E5AF3BBB6938}"/>
              </a:ext>
            </a:extLst>
          </p:cNvPr>
          <p:cNvCxnSpPr>
            <a:cxnSpLocks/>
          </p:cNvCxnSpPr>
          <p:nvPr/>
        </p:nvCxnSpPr>
        <p:spPr>
          <a:xfrm>
            <a:off x="2960913" y="1955073"/>
            <a:ext cx="518159" cy="818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476A6E2-80E1-4EEE-9C98-C894BBEC1256}"/>
              </a:ext>
            </a:extLst>
          </p:cNvPr>
          <p:cNvCxnSpPr/>
          <p:nvPr/>
        </p:nvCxnSpPr>
        <p:spPr>
          <a:xfrm flipV="1">
            <a:off x="2960913" y="1110343"/>
            <a:ext cx="330927" cy="844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5607A04-508A-4492-838A-CA4A35D4344B}"/>
              </a:ext>
            </a:extLst>
          </p:cNvPr>
          <p:cNvCxnSpPr>
            <a:cxnSpLocks/>
          </p:cNvCxnSpPr>
          <p:nvPr/>
        </p:nvCxnSpPr>
        <p:spPr>
          <a:xfrm flipV="1">
            <a:off x="3291840" y="870858"/>
            <a:ext cx="1149531" cy="239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E7BAB8F-A792-429A-99E1-8BFDEDDA34FA}"/>
              </a:ext>
            </a:extLst>
          </p:cNvPr>
          <p:cNvCxnSpPr/>
          <p:nvPr/>
        </p:nvCxnSpPr>
        <p:spPr>
          <a:xfrm>
            <a:off x="4441371" y="910039"/>
            <a:ext cx="644436" cy="698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FD4444-A2BC-44A6-B815-F10D18819BB3}"/>
              </a:ext>
            </a:extLst>
          </p:cNvPr>
          <p:cNvCxnSpPr>
            <a:cxnSpLocks/>
          </p:cNvCxnSpPr>
          <p:nvPr/>
        </p:nvCxnSpPr>
        <p:spPr>
          <a:xfrm flipH="1">
            <a:off x="4524103" y="1608902"/>
            <a:ext cx="561704" cy="82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AD6F3661-BAAF-4E35-81B1-770AEDF89875}"/>
              </a:ext>
            </a:extLst>
          </p:cNvPr>
          <p:cNvSpPr/>
          <p:nvPr/>
        </p:nvSpPr>
        <p:spPr>
          <a:xfrm>
            <a:off x="3239587" y="2534194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FE49AB6-5515-426C-A461-34B6BA08497F}"/>
              </a:ext>
            </a:extLst>
          </p:cNvPr>
          <p:cNvSpPr/>
          <p:nvPr/>
        </p:nvSpPr>
        <p:spPr>
          <a:xfrm>
            <a:off x="2721428" y="171558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DF53C27-6F48-4E4B-9A3D-2A1972765AC0}"/>
              </a:ext>
            </a:extLst>
          </p:cNvPr>
          <p:cNvSpPr/>
          <p:nvPr/>
        </p:nvSpPr>
        <p:spPr>
          <a:xfrm>
            <a:off x="3052355" y="87085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7122EFE-FC48-4F3B-B4D2-F1165EF31166}"/>
              </a:ext>
            </a:extLst>
          </p:cNvPr>
          <p:cNvSpPr/>
          <p:nvPr/>
        </p:nvSpPr>
        <p:spPr>
          <a:xfrm>
            <a:off x="4201886" y="67055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F89B1BE-909D-4028-8CC9-90B3D12839DE}"/>
              </a:ext>
            </a:extLst>
          </p:cNvPr>
          <p:cNvSpPr/>
          <p:nvPr/>
        </p:nvSpPr>
        <p:spPr>
          <a:xfrm>
            <a:off x="4846322" y="1349829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2EC9C58-71F1-46EC-A987-C0093D134951}"/>
              </a:ext>
            </a:extLst>
          </p:cNvPr>
          <p:cNvSpPr/>
          <p:nvPr/>
        </p:nvSpPr>
        <p:spPr>
          <a:xfrm>
            <a:off x="4284618" y="219455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云形 31">
            <a:extLst>
              <a:ext uri="{FF2B5EF4-FFF2-40B4-BE49-F238E27FC236}">
                <a16:creationId xmlns:a16="http://schemas.microsoft.com/office/drawing/2014/main" id="{096D865B-423E-4300-BBFB-C690FE00403D}"/>
              </a:ext>
            </a:extLst>
          </p:cNvPr>
          <p:cNvSpPr/>
          <p:nvPr/>
        </p:nvSpPr>
        <p:spPr>
          <a:xfrm>
            <a:off x="3866605" y="2893421"/>
            <a:ext cx="2505893" cy="12028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8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0B434819-C1CC-4A23-A5C4-A3997D42F6E6}"/>
              </a:ext>
            </a:extLst>
          </p:cNvPr>
          <p:cNvSpPr/>
          <p:nvPr/>
        </p:nvSpPr>
        <p:spPr>
          <a:xfrm>
            <a:off x="3007538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FC178-0015-4A84-AF90-CE84CEC831E6}"/>
              </a:ext>
            </a:extLst>
          </p:cNvPr>
          <p:cNvSpPr/>
          <p:nvPr/>
        </p:nvSpPr>
        <p:spPr>
          <a:xfrm>
            <a:off x="3947472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EF21C4-490F-491F-9A9D-E01B7F211C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486509" y="683634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E078E7-2736-4140-951B-642BAA0284D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26443" y="683634"/>
            <a:ext cx="1051248" cy="29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/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89514"/>
            <a:ext cx="808089" cy="259624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5AE9798-1B52-4D6F-BA30-DFB07A52998A}"/>
              </a:ext>
            </a:extLst>
          </p:cNvPr>
          <p:cNvCxnSpPr>
            <a:cxnSpLocks/>
          </p:cNvCxnSpPr>
          <p:nvPr/>
        </p:nvCxnSpPr>
        <p:spPr>
          <a:xfrm flipH="1" flipV="1">
            <a:off x="6335484" y="2874921"/>
            <a:ext cx="166365" cy="130900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708BD9-758A-49F5-9724-605238E73CB3}"/>
              </a:ext>
            </a:extLst>
          </p:cNvPr>
          <p:cNvCxnSpPr>
            <a:cxnSpLocks/>
          </p:cNvCxnSpPr>
          <p:nvPr/>
        </p:nvCxnSpPr>
        <p:spPr>
          <a:xfrm>
            <a:off x="6501849" y="4177938"/>
            <a:ext cx="1302838" cy="478970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47472" y="4396738"/>
            <a:ext cx="881417" cy="499655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</p:cNvCxnSpPr>
          <p:nvPr/>
        </p:nvCxnSpPr>
        <p:spPr>
          <a:xfrm>
            <a:off x="3243479" y="3708762"/>
            <a:ext cx="2101775" cy="705946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E9FA4E17-DD06-45F4-9315-FF6ACA35BC09}"/>
              </a:ext>
            </a:extLst>
          </p:cNvPr>
          <p:cNvCxnSpPr>
            <a:cxnSpLocks/>
          </p:cNvCxnSpPr>
          <p:nvPr/>
        </p:nvCxnSpPr>
        <p:spPr>
          <a:xfrm>
            <a:off x="5345254" y="4414708"/>
            <a:ext cx="2459433" cy="242200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68F091A2-25FF-46F1-91A8-A379C76CBA27}"/>
              </a:ext>
            </a:extLst>
          </p:cNvPr>
          <p:cNvSpPr/>
          <p:nvPr/>
        </p:nvSpPr>
        <p:spPr>
          <a:xfrm>
            <a:off x="2985084" y="3470365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1DB79C-5F78-433B-A1DB-65F3E1870CB2}"/>
              </a:ext>
            </a:extLst>
          </p:cNvPr>
          <p:cNvSpPr/>
          <p:nvPr/>
        </p:nvSpPr>
        <p:spPr>
          <a:xfrm>
            <a:off x="6096000" y="26648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0C1798-E176-4766-9B92-126800A564E7}"/>
              </a:ext>
            </a:extLst>
          </p:cNvPr>
          <p:cNvSpPr/>
          <p:nvPr/>
        </p:nvSpPr>
        <p:spPr>
          <a:xfrm>
            <a:off x="7565202" y="441742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62E9C7-C554-40C7-9D0C-60404499F076}"/>
              </a:ext>
            </a:extLst>
          </p:cNvPr>
          <p:cNvSpPr/>
          <p:nvPr/>
        </p:nvSpPr>
        <p:spPr>
          <a:xfrm>
            <a:off x="4626798" y="299139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97DEA8-EA95-4F23-B85D-0C95A32392A9}"/>
              </a:ext>
            </a:extLst>
          </p:cNvPr>
          <p:cNvSpPr/>
          <p:nvPr/>
        </p:nvSpPr>
        <p:spPr>
          <a:xfrm>
            <a:off x="6803941" y="35400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6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0B434819-C1CC-4A23-A5C4-A3997D42F6E6}"/>
              </a:ext>
            </a:extLst>
          </p:cNvPr>
          <p:cNvSpPr/>
          <p:nvPr/>
        </p:nvSpPr>
        <p:spPr>
          <a:xfrm>
            <a:off x="3007538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FC178-0015-4A84-AF90-CE84CEC831E6}"/>
              </a:ext>
            </a:extLst>
          </p:cNvPr>
          <p:cNvSpPr/>
          <p:nvPr/>
        </p:nvSpPr>
        <p:spPr>
          <a:xfrm>
            <a:off x="3947472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EF21C4-490F-491F-9A9D-E01B7F211C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486509" y="683634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E078E7-2736-4140-951B-642BAA0284D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26443" y="683634"/>
            <a:ext cx="1051248" cy="29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/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89514"/>
            <a:ext cx="808089" cy="259624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5AE9798-1B52-4D6F-BA30-DFB07A52998A}"/>
              </a:ext>
            </a:extLst>
          </p:cNvPr>
          <p:cNvCxnSpPr>
            <a:cxnSpLocks/>
          </p:cNvCxnSpPr>
          <p:nvPr/>
        </p:nvCxnSpPr>
        <p:spPr>
          <a:xfrm flipH="1" flipV="1">
            <a:off x="6335484" y="2874921"/>
            <a:ext cx="166365" cy="130900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708BD9-758A-49F5-9724-605238E73CB3}"/>
              </a:ext>
            </a:extLst>
          </p:cNvPr>
          <p:cNvCxnSpPr>
            <a:cxnSpLocks/>
          </p:cNvCxnSpPr>
          <p:nvPr/>
        </p:nvCxnSpPr>
        <p:spPr>
          <a:xfrm>
            <a:off x="6501849" y="4177938"/>
            <a:ext cx="1302838" cy="478970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47472" y="4396738"/>
            <a:ext cx="881417" cy="499655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</p:cNvCxnSpPr>
          <p:nvPr/>
        </p:nvCxnSpPr>
        <p:spPr>
          <a:xfrm>
            <a:off x="3243479" y="3708762"/>
            <a:ext cx="2101775" cy="705946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E9FA4E17-DD06-45F4-9315-FF6ACA35BC09}"/>
              </a:ext>
            </a:extLst>
          </p:cNvPr>
          <p:cNvCxnSpPr>
            <a:cxnSpLocks/>
          </p:cNvCxnSpPr>
          <p:nvPr/>
        </p:nvCxnSpPr>
        <p:spPr>
          <a:xfrm>
            <a:off x="5345254" y="4414708"/>
            <a:ext cx="2459433" cy="242200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68F091A2-25FF-46F1-91A8-A379C76CBA27}"/>
              </a:ext>
            </a:extLst>
          </p:cNvPr>
          <p:cNvSpPr/>
          <p:nvPr/>
        </p:nvSpPr>
        <p:spPr>
          <a:xfrm>
            <a:off x="2985084" y="3470365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1DB79C-5F78-433B-A1DB-65F3E1870CB2}"/>
              </a:ext>
            </a:extLst>
          </p:cNvPr>
          <p:cNvSpPr/>
          <p:nvPr/>
        </p:nvSpPr>
        <p:spPr>
          <a:xfrm>
            <a:off x="6096000" y="26648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0C1798-E176-4766-9B92-126800A564E7}"/>
              </a:ext>
            </a:extLst>
          </p:cNvPr>
          <p:cNvSpPr/>
          <p:nvPr/>
        </p:nvSpPr>
        <p:spPr>
          <a:xfrm>
            <a:off x="7565202" y="441742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62E9C7-C554-40C7-9D0C-60404499F076}"/>
              </a:ext>
            </a:extLst>
          </p:cNvPr>
          <p:cNvSpPr/>
          <p:nvPr/>
        </p:nvSpPr>
        <p:spPr>
          <a:xfrm>
            <a:off x="4626798" y="299139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97DEA8-EA95-4F23-B85D-0C95A32392A9}"/>
              </a:ext>
            </a:extLst>
          </p:cNvPr>
          <p:cNvSpPr/>
          <p:nvPr/>
        </p:nvSpPr>
        <p:spPr>
          <a:xfrm>
            <a:off x="6803941" y="354003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8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0B434819-C1CC-4A23-A5C4-A3997D42F6E6}"/>
              </a:ext>
            </a:extLst>
          </p:cNvPr>
          <p:cNvSpPr/>
          <p:nvPr/>
        </p:nvSpPr>
        <p:spPr>
          <a:xfrm>
            <a:off x="3007538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FC178-0015-4A84-AF90-CE84CEC831E6}"/>
              </a:ext>
            </a:extLst>
          </p:cNvPr>
          <p:cNvSpPr/>
          <p:nvPr/>
        </p:nvSpPr>
        <p:spPr>
          <a:xfrm>
            <a:off x="3947472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2E1478-1D47-4588-AF24-486202E5B1D6}"/>
              </a:ext>
            </a:extLst>
          </p:cNvPr>
          <p:cNvCxnSpPr>
            <a:cxnSpLocks/>
          </p:cNvCxnSpPr>
          <p:nvPr/>
        </p:nvCxnSpPr>
        <p:spPr>
          <a:xfrm flipV="1">
            <a:off x="2546575" y="3708762"/>
            <a:ext cx="692110" cy="46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EF21C4-490F-491F-9A9D-E01B7F211C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486509" y="683634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E078E7-2736-4140-951B-642BAA0284D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26443" y="683634"/>
            <a:ext cx="1051248" cy="29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/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9439346-D96C-42E4-9050-CE27EF4560C3}"/>
              </a:ext>
            </a:extLst>
          </p:cNvPr>
          <p:cNvCxnSpPr>
            <a:cxnSpLocks/>
          </p:cNvCxnSpPr>
          <p:nvPr/>
        </p:nvCxnSpPr>
        <p:spPr>
          <a:xfrm>
            <a:off x="2594151" y="3189514"/>
            <a:ext cx="630418" cy="519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89514"/>
            <a:ext cx="808089" cy="279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4EC035B-1088-4A75-B0D2-FBFA676D6F3E}"/>
              </a:ext>
            </a:extLst>
          </p:cNvPr>
          <p:cNvCxnSpPr>
            <a:cxnSpLocks/>
          </p:cNvCxnSpPr>
          <p:nvPr/>
        </p:nvCxnSpPr>
        <p:spPr>
          <a:xfrm>
            <a:off x="4450995" y="2634620"/>
            <a:ext cx="415288" cy="56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7A7D25B-6A3B-4383-8152-B22038869635}"/>
              </a:ext>
            </a:extLst>
          </p:cNvPr>
          <p:cNvCxnSpPr>
            <a:cxnSpLocks/>
          </p:cNvCxnSpPr>
          <p:nvPr/>
        </p:nvCxnSpPr>
        <p:spPr>
          <a:xfrm>
            <a:off x="4865080" y="3198228"/>
            <a:ext cx="373125" cy="62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A20DDD-A0EE-4CA0-8073-F623A92D8EA3}"/>
              </a:ext>
            </a:extLst>
          </p:cNvPr>
          <p:cNvCxnSpPr>
            <a:cxnSpLocks/>
          </p:cNvCxnSpPr>
          <p:nvPr/>
        </p:nvCxnSpPr>
        <p:spPr>
          <a:xfrm>
            <a:off x="6335484" y="2171688"/>
            <a:ext cx="19960" cy="73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D0F00EE-644A-4403-9CA8-14430A93875C}"/>
              </a:ext>
            </a:extLst>
          </p:cNvPr>
          <p:cNvCxnSpPr>
            <a:cxnSpLocks/>
          </p:cNvCxnSpPr>
          <p:nvPr/>
        </p:nvCxnSpPr>
        <p:spPr>
          <a:xfrm flipH="1">
            <a:off x="7043426" y="3354964"/>
            <a:ext cx="588564" cy="42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9CCECBF-0D8B-4574-92A4-10E715634ECF}"/>
              </a:ext>
            </a:extLst>
          </p:cNvPr>
          <p:cNvCxnSpPr>
            <a:cxnSpLocks/>
          </p:cNvCxnSpPr>
          <p:nvPr/>
        </p:nvCxnSpPr>
        <p:spPr>
          <a:xfrm flipV="1">
            <a:off x="7631990" y="2904318"/>
            <a:ext cx="702112" cy="459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5AE9798-1B52-4D6F-BA30-DFB07A52998A}"/>
              </a:ext>
            </a:extLst>
          </p:cNvPr>
          <p:cNvCxnSpPr>
            <a:cxnSpLocks/>
          </p:cNvCxnSpPr>
          <p:nvPr/>
        </p:nvCxnSpPr>
        <p:spPr>
          <a:xfrm flipH="1" flipV="1">
            <a:off x="6335484" y="2874921"/>
            <a:ext cx="166365" cy="130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708BD9-758A-49F5-9724-605238E73CB3}"/>
              </a:ext>
            </a:extLst>
          </p:cNvPr>
          <p:cNvCxnSpPr>
            <a:cxnSpLocks/>
          </p:cNvCxnSpPr>
          <p:nvPr/>
        </p:nvCxnSpPr>
        <p:spPr>
          <a:xfrm>
            <a:off x="6501849" y="4212754"/>
            <a:ext cx="1302838" cy="44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D7DC5B1-20BF-4915-AEBB-DDE753B37B22}"/>
              </a:ext>
            </a:extLst>
          </p:cNvPr>
          <p:cNvCxnSpPr>
            <a:cxnSpLocks/>
          </p:cNvCxnSpPr>
          <p:nvPr/>
        </p:nvCxnSpPr>
        <p:spPr>
          <a:xfrm flipV="1">
            <a:off x="7804687" y="4480556"/>
            <a:ext cx="768900" cy="17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69294" y="4434831"/>
            <a:ext cx="859595" cy="461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316FE15-73C3-4904-BA27-8BFF19346509}"/>
              </a:ext>
            </a:extLst>
          </p:cNvPr>
          <p:cNvCxnSpPr>
            <a:cxnSpLocks/>
          </p:cNvCxnSpPr>
          <p:nvPr/>
        </p:nvCxnSpPr>
        <p:spPr>
          <a:xfrm flipV="1">
            <a:off x="4762370" y="4923603"/>
            <a:ext cx="102710" cy="60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BA875FD-4C6B-4A17-947E-6F3C21A8E9B2}"/>
              </a:ext>
            </a:extLst>
          </p:cNvPr>
          <p:cNvCxnSpPr>
            <a:cxnSpLocks/>
          </p:cNvCxnSpPr>
          <p:nvPr/>
        </p:nvCxnSpPr>
        <p:spPr>
          <a:xfrm>
            <a:off x="4842405" y="4923603"/>
            <a:ext cx="1319642" cy="70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82CABBDB-9EF2-4CE4-9A7A-999CF09FF18F}"/>
              </a:ext>
            </a:extLst>
          </p:cNvPr>
          <p:cNvCxnSpPr>
            <a:cxnSpLocks/>
          </p:cNvCxnSpPr>
          <p:nvPr/>
        </p:nvCxnSpPr>
        <p:spPr>
          <a:xfrm flipV="1">
            <a:off x="6146443" y="5527763"/>
            <a:ext cx="834377" cy="13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CBE1308-7E61-47E0-93A5-455C4510FC23}"/>
              </a:ext>
            </a:extLst>
          </p:cNvPr>
          <p:cNvCxnSpPr>
            <a:cxnSpLocks/>
          </p:cNvCxnSpPr>
          <p:nvPr/>
        </p:nvCxnSpPr>
        <p:spPr>
          <a:xfrm flipV="1">
            <a:off x="6980820" y="4656908"/>
            <a:ext cx="823867" cy="89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</p:cNvCxnSpPr>
          <p:nvPr/>
        </p:nvCxnSpPr>
        <p:spPr>
          <a:xfrm>
            <a:off x="3243479" y="3708762"/>
            <a:ext cx="1269673" cy="2546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36E38CC-59AE-4791-8FF3-8C416F03E925}"/>
              </a:ext>
            </a:extLst>
          </p:cNvPr>
          <p:cNvSpPr/>
          <p:nvPr/>
        </p:nvSpPr>
        <p:spPr>
          <a:xfrm>
            <a:off x="4512733" y="4648200"/>
            <a:ext cx="3317097" cy="1625600"/>
          </a:xfrm>
          <a:custGeom>
            <a:avLst/>
            <a:gdLst>
              <a:gd name="connsiteX0" fmla="*/ 3285067 w 3317097"/>
              <a:gd name="connsiteY0" fmla="*/ 0 h 1625600"/>
              <a:gd name="connsiteX1" fmla="*/ 2844800 w 3317097"/>
              <a:gd name="connsiteY1" fmla="*/ 1193800 h 1625600"/>
              <a:gd name="connsiteX2" fmla="*/ 0 w 331709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097" h="1625600">
                <a:moveTo>
                  <a:pt x="3285067" y="0"/>
                </a:moveTo>
                <a:cubicBezTo>
                  <a:pt x="3338689" y="461433"/>
                  <a:pt x="3392311" y="922867"/>
                  <a:pt x="2844800" y="1193800"/>
                </a:cubicBezTo>
                <a:cubicBezTo>
                  <a:pt x="2297289" y="1464733"/>
                  <a:pt x="1148644" y="1545166"/>
                  <a:pt x="0" y="16256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8EB636F-7C42-471D-9669-39D224E6705E}"/>
              </a:ext>
            </a:extLst>
          </p:cNvPr>
          <p:cNvCxnSpPr>
            <a:cxnSpLocks/>
          </p:cNvCxnSpPr>
          <p:nvPr/>
        </p:nvCxnSpPr>
        <p:spPr>
          <a:xfrm flipV="1">
            <a:off x="4848423" y="4324179"/>
            <a:ext cx="805165" cy="580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0EA4113-DBFB-4A5A-8BCC-ED4ABAB9D395}"/>
              </a:ext>
            </a:extLst>
          </p:cNvPr>
          <p:cNvCxnSpPr>
            <a:cxnSpLocks/>
          </p:cNvCxnSpPr>
          <p:nvPr/>
        </p:nvCxnSpPr>
        <p:spPr>
          <a:xfrm flipV="1">
            <a:off x="5653588" y="2874921"/>
            <a:ext cx="681896" cy="1446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1E6396CD-F0A8-40FD-B53C-9053822BFB73}"/>
              </a:ext>
            </a:extLst>
          </p:cNvPr>
          <p:cNvSpPr/>
          <p:nvPr/>
        </p:nvSpPr>
        <p:spPr>
          <a:xfrm>
            <a:off x="4280263" y="601543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F091A2-25FF-46F1-91A8-A379C76CBA27}"/>
              </a:ext>
            </a:extLst>
          </p:cNvPr>
          <p:cNvSpPr/>
          <p:nvPr/>
        </p:nvSpPr>
        <p:spPr>
          <a:xfrm>
            <a:off x="2985084" y="3470365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1DB79C-5F78-433B-A1DB-65F3E1870CB2}"/>
              </a:ext>
            </a:extLst>
          </p:cNvPr>
          <p:cNvSpPr/>
          <p:nvPr/>
        </p:nvSpPr>
        <p:spPr>
          <a:xfrm>
            <a:off x="6096000" y="26648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0C1798-E176-4766-9B92-126800A564E7}"/>
              </a:ext>
            </a:extLst>
          </p:cNvPr>
          <p:cNvSpPr/>
          <p:nvPr/>
        </p:nvSpPr>
        <p:spPr>
          <a:xfrm>
            <a:off x="7565202" y="441742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62E9C7-C554-40C7-9D0C-60404499F076}"/>
              </a:ext>
            </a:extLst>
          </p:cNvPr>
          <p:cNvSpPr/>
          <p:nvPr/>
        </p:nvSpPr>
        <p:spPr>
          <a:xfrm>
            <a:off x="4626798" y="299139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97DEA8-EA95-4F23-B85D-0C95A32392A9}"/>
              </a:ext>
            </a:extLst>
          </p:cNvPr>
          <p:cNvSpPr/>
          <p:nvPr/>
        </p:nvSpPr>
        <p:spPr>
          <a:xfrm>
            <a:off x="6803941" y="35400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DB2FFC2-A3EB-46A8-B1BD-7B337BAE859B}"/>
              </a:ext>
            </a:extLst>
          </p:cNvPr>
          <p:cNvSpPr/>
          <p:nvPr/>
        </p:nvSpPr>
        <p:spPr>
          <a:xfrm>
            <a:off x="4211510" y="239812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D7F6A45-415F-4FEE-A115-10C722824C35}"/>
              </a:ext>
            </a:extLst>
          </p:cNvPr>
          <p:cNvSpPr/>
          <p:nvPr/>
        </p:nvSpPr>
        <p:spPr>
          <a:xfrm>
            <a:off x="4998720" y="358466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240DDDC-C967-4D48-A332-C64B51DD5C8A}"/>
              </a:ext>
            </a:extLst>
          </p:cNvPr>
          <p:cNvSpPr/>
          <p:nvPr/>
        </p:nvSpPr>
        <p:spPr>
          <a:xfrm>
            <a:off x="8044172" y="266483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3F75BA5-E910-4175-925B-7DEF0AAF669B}"/>
              </a:ext>
            </a:extLst>
          </p:cNvPr>
          <p:cNvSpPr/>
          <p:nvPr/>
        </p:nvSpPr>
        <p:spPr>
          <a:xfrm>
            <a:off x="7392505" y="310569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83B36A2-44B4-4B4F-B713-C00877752CB5}"/>
              </a:ext>
            </a:extLst>
          </p:cNvPr>
          <p:cNvSpPr/>
          <p:nvPr/>
        </p:nvSpPr>
        <p:spPr>
          <a:xfrm>
            <a:off x="6095999" y="195398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59296BB-8FEF-49CB-96C0-032C5F912A51}"/>
              </a:ext>
            </a:extLst>
          </p:cNvPr>
          <p:cNvSpPr/>
          <p:nvPr/>
        </p:nvSpPr>
        <p:spPr>
          <a:xfrm>
            <a:off x="8334102" y="424107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5D8F0F9-1BDC-4BE6-932B-54DF4D1AC11E}"/>
              </a:ext>
            </a:extLst>
          </p:cNvPr>
          <p:cNvSpPr/>
          <p:nvPr/>
        </p:nvSpPr>
        <p:spPr>
          <a:xfrm>
            <a:off x="4519749" y="529372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1E15559-565F-4664-8DAC-034FDCAC25DE}"/>
              </a:ext>
            </a:extLst>
          </p:cNvPr>
          <p:cNvSpPr/>
          <p:nvPr/>
        </p:nvSpPr>
        <p:spPr>
          <a:xfrm>
            <a:off x="2307089" y="393845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05349A9-78E6-4B46-A1E2-460CFEED75F2}"/>
              </a:ext>
            </a:extLst>
          </p:cNvPr>
          <p:cNvSpPr/>
          <p:nvPr/>
        </p:nvSpPr>
        <p:spPr>
          <a:xfrm>
            <a:off x="2330035" y="295002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9CC3437-A552-4D60-BAED-76CBD401B53A}"/>
              </a:ext>
            </a:extLst>
          </p:cNvPr>
          <p:cNvSpPr/>
          <p:nvPr/>
        </p:nvSpPr>
        <p:spPr>
          <a:xfrm>
            <a:off x="3807210" y="322979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9B944D1-F13B-467A-84C1-1A32F3D9A60B}"/>
              </a:ext>
            </a:extLst>
          </p:cNvPr>
          <p:cNvSpPr/>
          <p:nvPr/>
        </p:nvSpPr>
        <p:spPr>
          <a:xfrm>
            <a:off x="5876473" y="468411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A10D177-B4F1-4CF3-B9D4-558A7E4C363D}"/>
              </a:ext>
            </a:extLst>
          </p:cNvPr>
          <p:cNvSpPr/>
          <p:nvPr/>
        </p:nvSpPr>
        <p:spPr>
          <a:xfrm>
            <a:off x="5922562" y="5392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03B305B-F81E-495E-BA0D-4C69028739F4}"/>
              </a:ext>
            </a:extLst>
          </p:cNvPr>
          <p:cNvSpPr/>
          <p:nvPr/>
        </p:nvSpPr>
        <p:spPr>
          <a:xfrm>
            <a:off x="6741335" y="528827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363EE36-AE64-47C0-ACCA-0C6DA0FD513E}"/>
              </a:ext>
            </a:extLst>
          </p:cNvPr>
          <p:cNvSpPr/>
          <p:nvPr/>
        </p:nvSpPr>
        <p:spPr>
          <a:xfrm>
            <a:off x="6262364" y="397326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B5DA614-4D85-4483-BDC5-FF817210BC97}"/>
              </a:ext>
            </a:extLst>
          </p:cNvPr>
          <p:cNvSpPr/>
          <p:nvPr/>
        </p:nvSpPr>
        <p:spPr>
          <a:xfrm>
            <a:off x="3732539" y="415725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EF92E7D-6FAF-4829-B106-4A70A4DC1BEA}"/>
              </a:ext>
            </a:extLst>
          </p:cNvPr>
          <p:cNvSpPr/>
          <p:nvPr/>
        </p:nvSpPr>
        <p:spPr>
          <a:xfrm>
            <a:off x="5414103" y="408469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7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0B434819-C1CC-4A23-A5C4-A3997D42F6E6}"/>
              </a:ext>
            </a:extLst>
          </p:cNvPr>
          <p:cNvSpPr/>
          <p:nvPr/>
        </p:nvSpPr>
        <p:spPr>
          <a:xfrm>
            <a:off x="3007538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FC178-0015-4A84-AF90-CE84CEC831E6}"/>
              </a:ext>
            </a:extLst>
          </p:cNvPr>
          <p:cNvSpPr/>
          <p:nvPr/>
        </p:nvSpPr>
        <p:spPr>
          <a:xfrm>
            <a:off x="3947472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2E1478-1D47-4588-AF24-486202E5B1D6}"/>
              </a:ext>
            </a:extLst>
          </p:cNvPr>
          <p:cNvCxnSpPr>
            <a:cxnSpLocks/>
          </p:cNvCxnSpPr>
          <p:nvPr/>
        </p:nvCxnSpPr>
        <p:spPr>
          <a:xfrm flipV="1">
            <a:off x="2546575" y="3708762"/>
            <a:ext cx="692110" cy="46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EF21C4-490F-491F-9A9D-E01B7F211C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486509" y="683634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E078E7-2736-4140-951B-642BAA0284D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26443" y="683634"/>
            <a:ext cx="1051248" cy="29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/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9439346-D96C-42E4-9050-CE27EF4560C3}"/>
              </a:ext>
            </a:extLst>
          </p:cNvPr>
          <p:cNvCxnSpPr>
            <a:cxnSpLocks/>
          </p:cNvCxnSpPr>
          <p:nvPr/>
        </p:nvCxnSpPr>
        <p:spPr>
          <a:xfrm>
            <a:off x="2594151" y="3189514"/>
            <a:ext cx="630418" cy="519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89514"/>
            <a:ext cx="808089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4EC035B-1088-4A75-B0D2-FBFA676D6F3E}"/>
              </a:ext>
            </a:extLst>
          </p:cNvPr>
          <p:cNvCxnSpPr>
            <a:cxnSpLocks/>
          </p:cNvCxnSpPr>
          <p:nvPr/>
        </p:nvCxnSpPr>
        <p:spPr>
          <a:xfrm>
            <a:off x="4450995" y="2634620"/>
            <a:ext cx="415288" cy="56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7A7D25B-6A3B-4383-8152-B22038869635}"/>
              </a:ext>
            </a:extLst>
          </p:cNvPr>
          <p:cNvCxnSpPr>
            <a:cxnSpLocks/>
          </p:cNvCxnSpPr>
          <p:nvPr/>
        </p:nvCxnSpPr>
        <p:spPr>
          <a:xfrm>
            <a:off x="4865080" y="3198228"/>
            <a:ext cx="373125" cy="62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A20DDD-A0EE-4CA0-8073-F623A92D8EA3}"/>
              </a:ext>
            </a:extLst>
          </p:cNvPr>
          <p:cNvCxnSpPr>
            <a:cxnSpLocks/>
          </p:cNvCxnSpPr>
          <p:nvPr/>
        </p:nvCxnSpPr>
        <p:spPr>
          <a:xfrm>
            <a:off x="6335484" y="2171688"/>
            <a:ext cx="19960" cy="73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D0F00EE-644A-4403-9CA8-14430A93875C}"/>
              </a:ext>
            </a:extLst>
          </p:cNvPr>
          <p:cNvCxnSpPr>
            <a:cxnSpLocks/>
          </p:cNvCxnSpPr>
          <p:nvPr/>
        </p:nvCxnSpPr>
        <p:spPr>
          <a:xfrm flipH="1">
            <a:off x="7043426" y="3354964"/>
            <a:ext cx="588564" cy="42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9CCECBF-0D8B-4574-92A4-10E715634ECF}"/>
              </a:ext>
            </a:extLst>
          </p:cNvPr>
          <p:cNvCxnSpPr>
            <a:cxnSpLocks/>
          </p:cNvCxnSpPr>
          <p:nvPr/>
        </p:nvCxnSpPr>
        <p:spPr>
          <a:xfrm flipV="1">
            <a:off x="7631990" y="2904318"/>
            <a:ext cx="702112" cy="459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5AE9798-1B52-4D6F-BA30-DFB07A52998A}"/>
              </a:ext>
            </a:extLst>
          </p:cNvPr>
          <p:cNvCxnSpPr>
            <a:cxnSpLocks/>
          </p:cNvCxnSpPr>
          <p:nvPr/>
        </p:nvCxnSpPr>
        <p:spPr>
          <a:xfrm flipH="1" flipV="1">
            <a:off x="6335484" y="2874921"/>
            <a:ext cx="166365" cy="130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708BD9-758A-49F5-9724-605238E73CB3}"/>
              </a:ext>
            </a:extLst>
          </p:cNvPr>
          <p:cNvCxnSpPr>
            <a:cxnSpLocks/>
          </p:cNvCxnSpPr>
          <p:nvPr/>
        </p:nvCxnSpPr>
        <p:spPr>
          <a:xfrm>
            <a:off x="6501849" y="4177938"/>
            <a:ext cx="1302838" cy="478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D7DC5B1-20BF-4915-AEBB-DDE753B37B22}"/>
              </a:ext>
            </a:extLst>
          </p:cNvPr>
          <p:cNvCxnSpPr>
            <a:cxnSpLocks/>
          </p:cNvCxnSpPr>
          <p:nvPr/>
        </p:nvCxnSpPr>
        <p:spPr>
          <a:xfrm flipV="1">
            <a:off x="7804687" y="4480556"/>
            <a:ext cx="768900" cy="17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47472" y="4396738"/>
            <a:ext cx="881417" cy="499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316FE15-73C3-4904-BA27-8BFF19346509}"/>
              </a:ext>
            </a:extLst>
          </p:cNvPr>
          <p:cNvCxnSpPr>
            <a:cxnSpLocks/>
          </p:cNvCxnSpPr>
          <p:nvPr/>
        </p:nvCxnSpPr>
        <p:spPr>
          <a:xfrm flipV="1">
            <a:off x="4762370" y="4923603"/>
            <a:ext cx="102710" cy="60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BA875FD-4C6B-4A17-947E-6F3C21A8E9B2}"/>
              </a:ext>
            </a:extLst>
          </p:cNvPr>
          <p:cNvCxnSpPr>
            <a:cxnSpLocks/>
          </p:cNvCxnSpPr>
          <p:nvPr/>
        </p:nvCxnSpPr>
        <p:spPr>
          <a:xfrm>
            <a:off x="4842405" y="4923603"/>
            <a:ext cx="1319642" cy="70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82CABBDB-9EF2-4CE4-9A7A-999CF09FF18F}"/>
              </a:ext>
            </a:extLst>
          </p:cNvPr>
          <p:cNvCxnSpPr>
            <a:cxnSpLocks/>
          </p:cNvCxnSpPr>
          <p:nvPr/>
        </p:nvCxnSpPr>
        <p:spPr>
          <a:xfrm flipV="1">
            <a:off x="6146443" y="5527763"/>
            <a:ext cx="834377" cy="13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CBE1308-7E61-47E0-93A5-455C4510FC23}"/>
              </a:ext>
            </a:extLst>
          </p:cNvPr>
          <p:cNvCxnSpPr>
            <a:cxnSpLocks/>
          </p:cNvCxnSpPr>
          <p:nvPr/>
        </p:nvCxnSpPr>
        <p:spPr>
          <a:xfrm flipV="1">
            <a:off x="6980820" y="4656908"/>
            <a:ext cx="823867" cy="89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243479" y="3708762"/>
            <a:ext cx="1269254" cy="2565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36E38CC-59AE-4791-8FF3-8C416F03E925}"/>
              </a:ext>
            </a:extLst>
          </p:cNvPr>
          <p:cNvSpPr/>
          <p:nvPr/>
        </p:nvSpPr>
        <p:spPr>
          <a:xfrm>
            <a:off x="4512733" y="4648200"/>
            <a:ext cx="3317097" cy="1625600"/>
          </a:xfrm>
          <a:custGeom>
            <a:avLst/>
            <a:gdLst>
              <a:gd name="connsiteX0" fmla="*/ 3285067 w 3317097"/>
              <a:gd name="connsiteY0" fmla="*/ 0 h 1625600"/>
              <a:gd name="connsiteX1" fmla="*/ 2844800 w 3317097"/>
              <a:gd name="connsiteY1" fmla="*/ 1193800 h 1625600"/>
              <a:gd name="connsiteX2" fmla="*/ 0 w 331709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097" h="1625600">
                <a:moveTo>
                  <a:pt x="3285067" y="0"/>
                </a:moveTo>
                <a:cubicBezTo>
                  <a:pt x="3338689" y="461433"/>
                  <a:pt x="3392311" y="922867"/>
                  <a:pt x="2844800" y="1193800"/>
                </a:cubicBezTo>
                <a:cubicBezTo>
                  <a:pt x="2297289" y="1464733"/>
                  <a:pt x="1148644" y="1545166"/>
                  <a:pt x="0" y="16256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8EB636F-7C42-471D-9669-39D224E6705E}"/>
              </a:ext>
            </a:extLst>
          </p:cNvPr>
          <p:cNvCxnSpPr>
            <a:cxnSpLocks/>
          </p:cNvCxnSpPr>
          <p:nvPr/>
        </p:nvCxnSpPr>
        <p:spPr>
          <a:xfrm flipV="1">
            <a:off x="4848423" y="4324179"/>
            <a:ext cx="805165" cy="580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0EA4113-DBFB-4A5A-8BCC-ED4ABAB9D395}"/>
              </a:ext>
            </a:extLst>
          </p:cNvPr>
          <p:cNvCxnSpPr>
            <a:cxnSpLocks/>
          </p:cNvCxnSpPr>
          <p:nvPr/>
        </p:nvCxnSpPr>
        <p:spPr>
          <a:xfrm flipV="1">
            <a:off x="5653588" y="2874921"/>
            <a:ext cx="681896" cy="1446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68F091A2-25FF-46F1-91A8-A379C76CBA27}"/>
              </a:ext>
            </a:extLst>
          </p:cNvPr>
          <p:cNvSpPr/>
          <p:nvPr/>
        </p:nvSpPr>
        <p:spPr>
          <a:xfrm>
            <a:off x="2985084" y="3470365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1DB79C-5F78-433B-A1DB-65F3E1870CB2}"/>
              </a:ext>
            </a:extLst>
          </p:cNvPr>
          <p:cNvSpPr/>
          <p:nvPr/>
        </p:nvSpPr>
        <p:spPr>
          <a:xfrm>
            <a:off x="6096000" y="26648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0C1798-E176-4766-9B92-126800A564E7}"/>
              </a:ext>
            </a:extLst>
          </p:cNvPr>
          <p:cNvSpPr/>
          <p:nvPr/>
        </p:nvSpPr>
        <p:spPr>
          <a:xfrm>
            <a:off x="7565202" y="441742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62E9C7-C554-40C7-9D0C-60404499F076}"/>
              </a:ext>
            </a:extLst>
          </p:cNvPr>
          <p:cNvSpPr/>
          <p:nvPr/>
        </p:nvSpPr>
        <p:spPr>
          <a:xfrm>
            <a:off x="4626798" y="299139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97DEA8-EA95-4F23-B85D-0C95A32392A9}"/>
              </a:ext>
            </a:extLst>
          </p:cNvPr>
          <p:cNvSpPr/>
          <p:nvPr/>
        </p:nvSpPr>
        <p:spPr>
          <a:xfrm>
            <a:off x="6803941" y="35400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3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0B434819-C1CC-4A23-A5C4-A3997D42F6E6}"/>
              </a:ext>
            </a:extLst>
          </p:cNvPr>
          <p:cNvSpPr/>
          <p:nvPr/>
        </p:nvSpPr>
        <p:spPr>
          <a:xfrm>
            <a:off x="3007538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FC178-0015-4A84-AF90-CE84CEC831E6}"/>
              </a:ext>
            </a:extLst>
          </p:cNvPr>
          <p:cNvSpPr/>
          <p:nvPr/>
        </p:nvSpPr>
        <p:spPr>
          <a:xfrm>
            <a:off x="3947472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EF21C4-490F-491F-9A9D-E01B7F211C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486509" y="683634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E078E7-2736-4140-951B-642BAA0284D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26443" y="683634"/>
            <a:ext cx="1051248" cy="29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/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89514"/>
            <a:ext cx="808089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5AE9798-1B52-4D6F-BA30-DFB07A52998A}"/>
              </a:ext>
            </a:extLst>
          </p:cNvPr>
          <p:cNvCxnSpPr>
            <a:cxnSpLocks/>
          </p:cNvCxnSpPr>
          <p:nvPr/>
        </p:nvCxnSpPr>
        <p:spPr>
          <a:xfrm flipH="1" flipV="1">
            <a:off x="6335484" y="2874921"/>
            <a:ext cx="166365" cy="130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708BD9-758A-49F5-9724-605238E73CB3}"/>
              </a:ext>
            </a:extLst>
          </p:cNvPr>
          <p:cNvCxnSpPr>
            <a:cxnSpLocks/>
          </p:cNvCxnSpPr>
          <p:nvPr/>
        </p:nvCxnSpPr>
        <p:spPr>
          <a:xfrm>
            <a:off x="6501849" y="4177938"/>
            <a:ext cx="1302838" cy="478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47472" y="4396738"/>
            <a:ext cx="881417" cy="499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243479" y="3708762"/>
            <a:ext cx="1269254" cy="2565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36E38CC-59AE-4791-8FF3-8C416F03E925}"/>
              </a:ext>
            </a:extLst>
          </p:cNvPr>
          <p:cNvSpPr/>
          <p:nvPr/>
        </p:nvSpPr>
        <p:spPr>
          <a:xfrm>
            <a:off x="4512733" y="4648200"/>
            <a:ext cx="3317097" cy="1625600"/>
          </a:xfrm>
          <a:custGeom>
            <a:avLst/>
            <a:gdLst>
              <a:gd name="connsiteX0" fmla="*/ 3285067 w 3317097"/>
              <a:gd name="connsiteY0" fmla="*/ 0 h 1625600"/>
              <a:gd name="connsiteX1" fmla="*/ 2844800 w 3317097"/>
              <a:gd name="connsiteY1" fmla="*/ 1193800 h 1625600"/>
              <a:gd name="connsiteX2" fmla="*/ 0 w 331709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097" h="1625600">
                <a:moveTo>
                  <a:pt x="3285067" y="0"/>
                </a:moveTo>
                <a:cubicBezTo>
                  <a:pt x="3338689" y="461433"/>
                  <a:pt x="3392311" y="922867"/>
                  <a:pt x="2844800" y="1193800"/>
                </a:cubicBezTo>
                <a:cubicBezTo>
                  <a:pt x="2297289" y="1464733"/>
                  <a:pt x="1148644" y="1545166"/>
                  <a:pt x="0" y="16256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8EB636F-7C42-471D-9669-39D224E6705E}"/>
              </a:ext>
            </a:extLst>
          </p:cNvPr>
          <p:cNvCxnSpPr>
            <a:cxnSpLocks/>
          </p:cNvCxnSpPr>
          <p:nvPr/>
        </p:nvCxnSpPr>
        <p:spPr>
          <a:xfrm flipV="1">
            <a:off x="4848423" y="4324179"/>
            <a:ext cx="805165" cy="580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0EA4113-DBFB-4A5A-8BCC-ED4ABAB9D395}"/>
              </a:ext>
            </a:extLst>
          </p:cNvPr>
          <p:cNvCxnSpPr>
            <a:cxnSpLocks/>
          </p:cNvCxnSpPr>
          <p:nvPr/>
        </p:nvCxnSpPr>
        <p:spPr>
          <a:xfrm flipV="1">
            <a:off x="5653588" y="2874921"/>
            <a:ext cx="681896" cy="1446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68F091A2-25FF-46F1-91A8-A379C76CBA27}"/>
              </a:ext>
            </a:extLst>
          </p:cNvPr>
          <p:cNvSpPr/>
          <p:nvPr/>
        </p:nvSpPr>
        <p:spPr>
          <a:xfrm>
            <a:off x="2985084" y="3470365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1DB79C-5F78-433B-A1DB-65F3E1870CB2}"/>
              </a:ext>
            </a:extLst>
          </p:cNvPr>
          <p:cNvSpPr/>
          <p:nvPr/>
        </p:nvSpPr>
        <p:spPr>
          <a:xfrm>
            <a:off x="6096000" y="26648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0C1798-E176-4766-9B92-126800A564E7}"/>
              </a:ext>
            </a:extLst>
          </p:cNvPr>
          <p:cNvSpPr/>
          <p:nvPr/>
        </p:nvSpPr>
        <p:spPr>
          <a:xfrm>
            <a:off x="7565202" y="441742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62E9C7-C554-40C7-9D0C-60404499F076}"/>
              </a:ext>
            </a:extLst>
          </p:cNvPr>
          <p:cNvSpPr/>
          <p:nvPr/>
        </p:nvSpPr>
        <p:spPr>
          <a:xfrm>
            <a:off x="4626798" y="299139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97DEA8-EA95-4F23-B85D-0C95A32392A9}"/>
              </a:ext>
            </a:extLst>
          </p:cNvPr>
          <p:cNvSpPr/>
          <p:nvPr/>
        </p:nvSpPr>
        <p:spPr>
          <a:xfrm>
            <a:off x="6803941" y="35400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4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0B434819-C1CC-4A23-A5C4-A3997D42F6E6}"/>
              </a:ext>
            </a:extLst>
          </p:cNvPr>
          <p:cNvSpPr/>
          <p:nvPr/>
        </p:nvSpPr>
        <p:spPr>
          <a:xfrm>
            <a:off x="3007538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FC178-0015-4A84-AF90-CE84CEC831E6}"/>
              </a:ext>
            </a:extLst>
          </p:cNvPr>
          <p:cNvSpPr/>
          <p:nvPr/>
        </p:nvSpPr>
        <p:spPr>
          <a:xfrm>
            <a:off x="3947472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EF21C4-490F-491F-9A9D-E01B7F211C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486509" y="683634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E078E7-2736-4140-951B-642BAA0284D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26443" y="683634"/>
            <a:ext cx="1051248" cy="29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/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89514"/>
            <a:ext cx="808089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5AE9798-1B52-4D6F-BA30-DFB07A52998A}"/>
              </a:ext>
            </a:extLst>
          </p:cNvPr>
          <p:cNvCxnSpPr>
            <a:cxnSpLocks/>
          </p:cNvCxnSpPr>
          <p:nvPr/>
        </p:nvCxnSpPr>
        <p:spPr>
          <a:xfrm flipH="1" flipV="1">
            <a:off x="6335484" y="2874921"/>
            <a:ext cx="166365" cy="130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708BD9-758A-49F5-9724-605238E73CB3}"/>
              </a:ext>
            </a:extLst>
          </p:cNvPr>
          <p:cNvCxnSpPr>
            <a:cxnSpLocks/>
          </p:cNvCxnSpPr>
          <p:nvPr/>
        </p:nvCxnSpPr>
        <p:spPr>
          <a:xfrm>
            <a:off x="6501849" y="4177938"/>
            <a:ext cx="1302838" cy="478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47472" y="4396738"/>
            <a:ext cx="881417" cy="499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243479" y="3708762"/>
            <a:ext cx="1269254" cy="2565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36E38CC-59AE-4791-8FF3-8C416F03E925}"/>
              </a:ext>
            </a:extLst>
          </p:cNvPr>
          <p:cNvSpPr/>
          <p:nvPr/>
        </p:nvSpPr>
        <p:spPr>
          <a:xfrm>
            <a:off x="4512733" y="4648200"/>
            <a:ext cx="3317097" cy="1625600"/>
          </a:xfrm>
          <a:custGeom>
            <a:avLst/>
            <a:gdLst>
              <a:gd name="connsiteX0" fmla="*/ 3285067 w 3317097"/>
              <a:gd name="connsiteY0" fmla="*/ 0 h 1625600"/>
              <a:gd name="connsiteX1" fmla="*/ 2844800 w 3317097"/>
              <a:gd name="connsiteY1" fmla="*/ 1193800 h 1625600"/>
              <a:gd name="connsiteX2" fmla="*/ 0 w 331709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097" h="1625600">
                <a:moveTo>
                  <a:pt x="3285067" y="0"/>
                </a:moveTo>
                <a:cubicBezTo>
                  <a:pt x="3338689" y="461433"/>
                  <a:pt x="3392311" y="922867"/>
                  <a:pt x="2844800" y="1193800"/>
                </a:cubicBezTo>
                <a:cubicBezTo>
                  <a:pt x="2297289" y="1464733"/>
                  <a:pt x="1148644" y="1545166"/>
                  <a:pt x="0" y="16256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8EB636F-7C42-471D-9669-39D224E6705E}"/>
              </a:ext>
            </a:extLst>
          </p:cNvPr>
          <p:cNvCxnSpPr>
            <a:cxnSpLocks/>
          </p:cNvCxnSpPr>
          <p:nvPr/>
        </p:nvCxnSpPr>
        <p:spPr>
          <a:xfrm flipV="1">
            <a:off x="4848423" y="4324179"/>
            <a:ext cx="805165" cy="580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0EA4113-DBFB-4A5A-8BCC-ED4ABAB9D395}"/>
              </a:ext>
            </a:extLst>
          </p:cNvPr>
          <p:cNvCxnSpPr>
            <a:cxnSpLocks/>
          </p:cNvCxnSpPr>
          <p:nvPr/>
        </p:nvCxnSpPr>
        <p:spPr>
          <a:xfrm flipV="1">
            <a:off x="5653588" y="2874921"/>
            <a:ext cx="681896" cy="1446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68F091A2-25FF-46F1-91A8-A379C76CBA27}"/>
              </a:ext>
            </a:extLst>
          </p:cNvPr>
          <p:cNvSpPr/>
          <p:nvPr/>
        </p:nvSpPr>
        <p:spPr>
          <a:xfrm>
            <a:off x="2985084" y="3470365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1DB79C-5F78-433B-A1DB-65F3E1870CB2}"/>
              </a:ext>
            </a:extLst>
          </p:cNvPr>
          <p:cNvSpPr/>
          <p:nvPr/>
        </p:nvSpPr>
        <p:spPr>
          <a:xfrm>
            <a:off x="6096000" y="26648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0C1798-E176-4766-9B92-126800A564E7}"/>
              </a:ext>
            </a:extLst>
          </p:cNvPr>
          <p:cNvSpPr/>
          <p:nvPr/>
        </p:nvSpPr>
        <p:spPr>
          <a:xfrm>
            <a:off x="7565202" y="441742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62E9C7-C554-40C7-9D0C-60404499F076}"/>
              </a:ext>
            </a:extLst>
          </p:cNvPr>
          <p:cNvSpPr/>
          <p:nvPr/>
        </p:nvSpPr>
        <p:spPr>
          <a:xfrm>
            <a:off x="4626798" y="299139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97DEA8-EA95-4F23-B85D-0C95A32392A9}"/>
              </a:ext>
            </a:extLst>
          </p:cNvPr>
          <p:cNvSpPr/>
          <p:nvPr/>
        </p:nvSpPr>
        <p:spPr>
          <a:xfrm>
            <a:off x="6803941" y="354003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0B434819-C1CC-4A23-A5C4-A3997D42F6E6}"/>
              </a:ext>
            </a:extLst>
          </p:cNvPr>
          <p:cNvSpPr/>
          <p:nvPr/>
        </p:nvSpPr>
        <p:spPr>
          <a:xfrm>
            <a:off x="3007538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FC178-0015-4A84-AF90-CE84CEC831E6}"/>
              </a:ext>
            </a:extLst>
          </p:cNvPr>
          <p:cNvSpPr/>
          <p:nvPr/>
        </p:nvSpPr>
        <p:spPr>
          <a:xfrm>
            <a:off x="3947472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EF21C4-490F-491F-9A9D-E01B7F211C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486509" y="683634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E078E7-2736-4140-951B-642BAA0284D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26443" y="683634"/>
            <a:ext cx="1051248" cy="29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/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99856"/>
            <a:ext cx="808089" cy="24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5AE9798-1B52-4D6F-BA30-DFB07A52998A}"/>
              </a:ext>
            </a:extLst>
          </p:cNvPr>
          <p:cNvCxnSpPr>
            <a:cxnSpLocks/>
          </p:cNvCxnSpPr>
          <p:nvPr/>
        </p:nvCxnSpPr>
        <p:spPr>
          <a:xfrm flipH="1" flipV="1">
            <a:off x="6335484" y="2874921"/>
            <a:ext cx="166365" cy="130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708BD9-758A-49F5-9724-605238E73CB3}"/>
              </a:ext>
            </a:extLst>
          </p:cNvPr>
          <p:cNvCxnSpPr>
            <a:cxnSpLocks/>
          </p:cNvCxnSpPr>
          <p:nvPr/>
        </p:nvCxnSpPr>
        <p:spPr>
          <a:xfrm>
            <a:off x="6501849" y="4177938"/>
            <a:ext cx="1302838" cy="478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47472" y="4396738"/>
            <a:ext cx="881417" cy="499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243479" y="3708762"/>
            <a:ext cx="1269254" cy="2565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36E38CC-59AE-4791-8FF3-8C416F03E925}"/>
              </a:ext>
            </a:extLst>
          </p:cNvPr>
          <p:cNvSpPr/>
          <p:nvPr/>
        </p:nvSpPr>
        <p:spPr>
          <a:xfrm>
            <a:off x="4512733" y="4648200"/>
            <a:ext cx="3317097" cy="1625600"/>
          </a:xfrm>
          <a:custGeom>
            <a:avLst/>
            <a:gdLst>
              <a:gd name="connsiteX0" fmla="*/ 3285067 w 3317097"/>
              <a:gd name="connsiteY0" fmla="*/ 0 h 1625600"/>
              <a:gd name="connsiteX1" fmla="*/ 2844800 w 3317097"/>
              <a:gd name="connsiteY1" fmla="*/ 1193800 h 1625600"/>
              <a:gd name="connsiteX2" fmla="*/ 0 w 331709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097" h="1625600">
                <a:moveTo>
                  <a:pt x="3285067" y="0"/>
                </a:moveTo>
                <a:cubicBezTo>
                  <a:pt x="3338689" y="461433"/>
                  <a:pt x="3392311" y="922867"/>
                  <a:pt x="2844800" y="1193800"/>
                </a:cubicBezTo>
                <a:cubicBezTo>
                  <a:pt x="2297289" y="1464733"/>
                  <a:pt x="1148644" y="1545166"/>
                  <a:pt x="0" y="16256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8EB636F-7C42-471D-9669-39D224E6705E}"/>
              </a:ext>
            </a:extLst>
          </p:cNvPr>
          <p:cNvCxnSpPr>
            <a:cxnSpLocks/>
          </p:cNvCxnSpPr>
          <p:nvPr/>
        </p:nvCxnSpPr>
        <p:spPr>
          <a:xfrm flipV="1">
            <a:off x="4848423" y="4324179"/>
            <a:ext cx="805165" cy="580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0EA4113-DBFB-4A5A-8BCC-ED4ABAB9D395}"/>
              </a:ext>
            </a:extLst>
          </p:cNvPr>
          <p:cNvCxnSpPr>
            <a:cxnSpLocks/>
          </p:cNvCxnSpPr>
          <p:nvPr/>
        </p:nvCxnSpPr>
        <p:spPr>
          <a:xfrm flipV="1">
            <a:off x="5653588" y="2874921"/>
            <a:ext cx="681896" cy="1446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68F091A2-25FF-46F1-91A8-A379C76CBA27}"/>
              </a:ext>
            </a:extLst>
          </p:cNvPr>
          <p:cNvSpPr/>
          <p:nvPr/>
        </p:nvSpPr>
        <p:spPr>
          <a:xfrm>
            <a:off x="2985084" y="3470365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1DB79C-5F78-433B-A1DB-65F3E1870CB2}"/>
              </a:ext>
            </a:extLst>
          </p:cNvPr>
          <p:cNvSpPr/>
          <p:nvPr/>
        </p:nvSpPr>
        <p:spPr>
          <a:xfrm>
            <a:off x="6096000" y="26648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0C1798-E176-4766-9B92-126800A564E7}"/>
              </a:ext>
            </a:extLst>
          </p:cNvPr>
          <p:cNvSpPr/>
          <p:nvPr/>
        </p:nvSpPr>
        <p:spPr>
          <a:xfrm>
            <a:off x="7565202" y="441742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4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0B434819-C1CC-4A23-A5C4-A3997D42F6E6}"/>
              </a:ext>
            </a:extLst>
          </p:cNvPr>
          <p:cNvSpPr/>
          <p:nvPr/>
        </p:nvSpPr>
        <p:spPr>
          <a:xfrm>
            <a:off x="3007538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FC178-0015-4A84-AF90-CE84CEC831E6}"/>
              </a:ext>
            </a:extLst>
          </p:cNvPr>
          <p:cNvSpPr/>
          <p:nvPr/>
        </p:nvSpPr>
        <p:spPr>
          <a:xfrm>
            <a:off x="3947472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EF21C4-490F-491F-9A9D-E01B7F211C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486509" y="683634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E078E7-2736-4140-951B-642BAA0284D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26443" y="683634"/>
            <a:ext cx="1051248" cy="29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/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99856"/>
            <a:ext cx="808089" cy="24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47472" y="4396738"/>
            <a:ext cx="881417" cy="499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243479" y="3708762"/>
            <a:ext cx="1269254" cy="2565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36E38CC-59AE-4791-8FF3-8C416F03E925}"/>
              </a:ext>
            </a:extLst>
          </p:cNvPr>
          <p:cNvSpPr/>
          <p:nvPr/>
        </p:nvSpPr>
        <p:spPr>
          <a:xfrm>
            <a:off x="4512733" y="4648200"/>
            <a:ext cx="3317097" cy="1625600"/>
          </a:xfrm>
          <a:custGeom>
            <a:avLst/>
            <a:gdLst>
              <a:gd name="connsiteX0" fmla="*/ 3285067 w 3317097"/>
              <a:gd name="connsiteY0" fmla="*/ 0 h 1625600"/>
              <a:gd name="connsiteX1" fmla="*/ 2844800 w 3317097"/>
              <a:gd name="connsiteY1" fmla="*/ 1193800 h 1625600"/>
              <a:gd name="connsiteX2" fmla="*/ 0 w 331709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097" h="1625600">
                <a:moveTo>
                  <a:pt x="3285067" y="0"/>
                </a:moveTo>
                <a:cubicBezTo>
                  <a:pt x="3338689" y="461433"/>
                  <a:pt x="3392311" y="922867"/>
                  <a:pt x="2844800" y="1193800"/>
                </a:cubicBezTo>
                <a:cubicBezTo>
                  <a:pt x="2297289" y="1464733"/>
                  <a:pt x="1148644" y="1545166"/>
                  <a:pt x="0" y="16256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8EB636F-7C42-471D-9669-39D224E6705E}"/>
              </a:ext>
            </a:extLst>
          </p:cNvPr>
          <p:cNvCxnSpPr>
            <a:cxnSpLocks/>
          </p:cNvCxnSpPr>
          <p:nvPr/>
        </p:nvCxnSpPr>
        <p:spPr>
          <a:xfrm flipV="1">
            <a:off x="4848423" y="4324179"/>
            <a:ext cx="805165" cy="580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0EA4113-DBFB-4A5A-8BCC-ED4ABAB9D395}"/>
              </a:ext>
            </a:extLst>
          </p:cNvPr>
          <p:cNvCxnSpPr>
            <a:cxnSpLocks/>
          </p:cNvCxnSpPr>
          <p:nvPr/>
        </p:nvCxnSpPr>
        <p:spPr>
          <a:xfrm flipV="1">
            <a:off x="5653588" y="2874921"/>
            <a:ext cx="681896" cy="1446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68F091A2-25FF-46F1-91A8-A379C76CBA27}"/>
              </a:ext>
            </a:extLst>
          </p:cNvPr>
          <p:cNvSpPr/>
          <p:nvPr/>
        </p:nvSpPr>
        <p:spPr>
          <a:xfrm>
            <a:off x="2985084" y="3470365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1DB79C-5F78-433B-A1DB-65F3E1870CB2}"/>
              </a:ext>
            </a:extLst>
          </p:cNvPr>
          <p:cNvSpPr/>
          <p:nvPr/>
        </p:nvSpPr>
        <p:spPr>
          <a:xfrm>
            <a:off x="6096000" y="26648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0C1798-E176-4766-9B92-126800A564E7}"/>
              </a:ext>
            </a:extLst>
          </p:cNvPr>
          <p:cNvSpPr/>
          <p:nvPr/>
        </p:nvSpPr>
        <p:spPr>
          <a:xfrm>
            <a:off x="7565202" y="441742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4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2E1478-1D47-4588-AF24-486202E5B1D6}"/>
              </a:ext>
            </a:extLst>
          </p:cNvPr>
          <p:cNvCxnSpPr>
            <a:cxnSpLocks/>
          </p:cNvCxnSpPr>
          <p:nvPr/>
        </p:nvCxnSpPr>
        <p:spPr>
          <a:xfrm flipV="1">
            <a:off x="2546575" y="3708762"/>
            <a:ext cx="692110" cy="46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9439346-D96C-42E4-9050-CE27EF4560C3}"/>
              </a:ext>
            </a:extLst>
          </p:cNvPr>
          <p:cNvCxnSpPr>
            <a:cxnSpLocks/>
          </p:cNvCxnSpPr>
          <p:nvPr/>
        </p:nvCxnSpPr>
        <p:spPr>
          <a:xfrm>
            <a:off x="2594151" y="3189514"/>
            <a:ext cx="630418" cy="519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89514"/>
            <a:ext cx="808089" cy="279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4EC035B-1088-4A75-B0D2-FBFA676D6F3E}"/>
              </a:ext>
            </a:extLst>
          </p:cNvPr>
          <p:cNvCxnSpPr>
            <a:cxnSpLocks/>
          </p:cNvCxnSpPr>
          <p:nvPr/>
        </p:nvCxnSpPr>
        <p:spPr>
          <a:xfrm>
            <a:off x="4450995" y="2634620"/>
            <a:ext cx="415288" cy="56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7A7D25B-6A3B-4383-8152-B22038869635}"/>
              </a:ext>
            </a:extLst>
          </p:cNvPr>
          <p:cNvCxnSpPr>
            <a:cxnSpLocks/>
          </p:cNvCxnSpPr>
          <p:nvPr/>
        </p:nvCxnSpPr>
        <p:spPr>
          <a:xfrm>
            <a:off x="4865080" y="3198228"/>
            <a:ext cx="373125" cy="62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A20DDD-A0EE-4CA0-8073-F623A92D8EA3}"/>
              </a:ext>
            </a:extLst>
          </p:cNvPr>
          <p:cNvCxnSpPr>
            <a:cxnSpLocks/>
          </p:cNvCxnSpPr>
          <p:nvPr/>
        </p:nvCxnSpPr>
        <p:spPr>
          <a:xfrm>
            <a:off x="6335484" y="2171688"/>
            <a:ext cx="19960" cy="73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D0F00EE-644A-4403-9CA8-14430A93875C}"/>
              </a:ext>
            </a:extLst>
          </p:cNvPr>
          <p:cNvCxnSpPr>
            <a:cxnSpLocks/>
          </p:cNvCxnSpPr>
          <p:nvPr/>
        </p:nvCxnSpPr>
        <p:spPr>
          <a:xfrm flipH="1">
            <a:off x="7043426" y="3354964"/>
            <a:ext cx="588564" cy="42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9CCECBF-0D8B-4574-92A4-10E715634ECF}"/>
              </a:ext>
            </a:extLst>
          </p:cNvPr>
          <p:cNvCxnSpPr>
            <a:cxnSpLocks/>
          </p:cNvCxnSpPr>
          <p:nvPr/>
        </p:nvCxnSpPr>
        <p:spPr>
          <a:xfrm flipV="1">
            <a:off x="7631990" y="2904318"/>
            <a:ext cx="702112" cy="459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5AE9798-1B52-4D6F-BA30-DFB07A52998A}"/>
              </a:ext>
            </a:extLst>
          </p:cNvPr>
          <p:cNvCxnSpPr>
            <a:cxnSpLocks/>
          </p:cNvCxnSpPr>
          <p:nvPr/>
        </p:nvCxnSpPr>
        <p:spPr>
          <a:xfrm flipH="1" flipV="1">
            <a:off x="6335484" y="2874921"/>
            <a:ext cx="166365" cy="130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708BD9-758A-49F5-9724-605238E73CB3}"/>
              </a:ext>
            </a:extLst>
          </p:cNvPr>
          <p:cNvCxnSpPr>
            <a:cxnSpLocks/>
          </p:cNvCxnSpPr>
          <p:nvPr/>
        </p:nvCxnSpPr>
        <p:spPr>
          <a:xfrm>
            <a:off x="6501849" y="4212754"/>
            <a:ext cx="1302838" cy="44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D7DC5B1-20BF-4915-AEBB-DDE753B37B22}"/>
              </a:ext>
            </a:extLst>
          </p:cNvPr>
          <p:cNvCxnSpPr>
            <a:cxnSpLocks/>
          </p:cNvCxnSpPr>
          <p:nvPr/>
        </p:nvCxnSpPr>
        <p:spPr>
          <a:xfrm flipV="1">
            <a:off x="7804687" y="4480556"/>
            <a:ext cx="768900" cy="17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69294" y="4434831"/>
            <a:ext cx="859595" cy="461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316FE15-73C3-4904-BA27-8BFF19346509}"/>
              </a:ext>
            </a:extLst>
          </p:cNvPr>
          <p:cNvCxnSpPr>
            <a:cxnSpLocks/>
          </p:cNvCxnSpPr>
          <p:nvPr/>
        </p:nvCxnSpPr>
        <p:spPr>
          <a:xfrm flipV="1">
            <a:off x="4762370" y="4923603"/>
            <a:ext cx="102710" cy="60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BA875FD-4C6B-4A17-947E-6F3C21A8E9B2}"/>
              </a:ext>
            </a:extLst>
          </p:cNvPr>
          <p:cNvCxnSpPr>
            <a:cxnSpLocks/>
          </p:cNvCxnSpPr>
          <p:nvPr/>
        </p:nvCxnSpPr>
        <p:spPr>
          <a:xfrm>
            <a:off x="4842405" y="4923603"/>
            <a:ext cx="1319642" cy="70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82CABBDB-9EF2-4CE4-9A7A-999CF09FF18F}"/>
              </a:ext>
            </a:extLst>
          </p:cNvPr>
          <p:cNvCxnSpPr>
            <a:cxnSpLocks/>
          </p:cNvCxnSpPr>
          <p:nvPr/>
        </p:nvCxnSpPr>
        <p:spPr>
          <a:xfrm flipV="1">
            <a:off x="6146443" y="5527763"/>
            <a:ext cx="834377" cy="13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CBE1308-7E61-47E0-93A5-455C4510FC23}"/>
              </a:ext>
            </a:extLst>
          </p:cNvPr>
          <p:cNvCxnSpPr>
            <a:cxnSpLocks/>
          </p:cNvCxnSpPr>
          <p:nvPr/>
        </p:nvCxnSpPr>
        <p:spPr>
          <a:xfrm flipV="1">
            <a:off x="6980820" y="4656908"/>
            <a:ext cx="823867" cy="89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</p:cNvCxnSpPr>
          <p:nvPr/>
        </p:nvCxnSpPr>
        <p:spPr>
          <a:xfrm>
            <a:off x="3243479" y="3708762"/>
            <a:ext cx="1269673" cy="2546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36E38CC-59AE-4791-8FF3-8C416F03E925}"/>
              </a:ext>
            </a:extLst>
          </p:cNvPr>
          <p:cNvSpPr/>
          <p:nvPr/>
        </p:nvSpPr>
        <p:spPr>
          <a:xfrm>
            <a:off x="4512733" y="4648200"/>
            <a:ext cx="3317097" cy="1625600"/>
          </a:xfrm>
          <a:custGeom>
            <a:avLst/>
            <a:gdLst>
              <a:gd name="connsiteX0" fmla="*/ 3285067 w 3317097"/>
              <a:gd name="connsiteY0" fmla="*/ 0 h 1625600"/>
              <a:gd name="connsiteX1" fmla="*/ 2844800 w 3317097"/>
              <a:gd name="connsiteY1" fmla="*/ 1193800 h 1625600"/>
              <a:gd name="connsiteX2" fmla="*/ 0 w 331709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097" h="1625600">
                <a:moveTo>
                  <a:pt x="3285067" y="0"/>
                </a:moveTo>
                <a:cubicBezTo>
                  <a:pt x="3338689" y="461433"/>
                  <a:pt x="3392311" y="922867"/>
                  <a:pt x="2844800" y="1193800"/>
                </a:cubicBezTo>
                <a:cubicBezTo>
                  <a:pt x="2297289" y="1464733"/>
                  <a:pt x="1148644" y="1545166"/>
                  <a:pt x="0" y="16256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8EB636F-7C42-471D-9669-39D224E6705E}"/>
              </a:ext>
            </a:extLst>
          </p:cNvPr>
          <p:cNvCxnSpPr>
            <a:cxnSpLocks/>
          </p:cNvCxnSpPr>
          <p:nvPr/>
        </p:nvCxnSpPr>
        <p:spPr>
          <a:xfrm flipV="1">
            <a:off x="4848423" y="4324179"/>
            <a:ext cx="805165" cy="580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0EA4113-DBFB-4A5A-8BCC-ED4ABAB9D395}"/>
              </a:ext>
            </a:extLst>
          </p:cNvPr>
          <p:cNvCxnSpPr>
            <a:cxnSpLocks/>
          </p:cNvCxnSpPr>
          <p:nvPr/>
        </p:nvCxnSpPr>
        <p:spPr>
          <a:xfrm flipV="1">
            <a:off x="5653588" y="2874921"/>
            <a:ext cx="681896" cy="1446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1E6396CD-F0A8-40FD-B53C-9053822BFB73}"/>
              </a:ext>
            </a:extLst>
          </p:cNvPr>
          <p:cNvSpPr/>
          <p:nvPr/>
        </p:nvSpPr>
        <p:spPr>
          <a:xfrm>
            <a:off x="4280263" y="601543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8F091A2-25FF-46F1-91A8-A379C76CBA27}"/>
                  </a:ext>
                </a:extLst>
              </p:cNvPr>
              <p:cNvSpPr/>
              <p:nvPr/>
            </p:nvSpPr>
            <p:spPr>
              <a:xfrm>
                <a:off x="2985084" y="3470365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8F091A2-25FF-46F1-91A8-A379C76CB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084" y="3470365"/>
                <a:ext cx="478971" cy="4789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41DB79C-5F78-433B-A1DB-65F3E1870CB2}"/>
                  </a:ext>
                </a:extLst>
              </p:cNvPr>
              <p:cNvSpPr/>
              <p:nvPr/>
            </p:nvSpPr>
            <p:spPr>
              <a:xfrm>
                <a:off x="6096000" y="2664834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𝑆𝐷</m:t>
                      </m:r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41DB79C-5F78-433B-A1DB-65F3E1870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64834"/>
                <a:ext cx="478971" cy="4789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A0C1798-E176-4766-9B92-126800A564E7}"/>
                  </a:ext>
                </a:extLst>
              </p:cNvPr>
              <p:cNvSpPr/>
              <p:nvPr/>
            </p:nvSpPr>
            <p:spPr>
              <a:xfrm>
                <a:off x="7565202" y="4417423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A0C1798-E176-4766-9B92-126800A56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02" y="4417423"/>
                <a:ext cx="478971" cy="4789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B62E9C7-C554-40C7-9D0C-60404499F076}"/>
                  </a:ext>
                </a:extLst>
              </p:cNvPr>
              <p:cNvSpPr/>
              <p:nvPr/>
            </p:nvSpPr>
            <p:spPr>
              <a:xfrm>
                <a:off x="4626798" y="2991394"/>
                <a:ext cx="478971" cy="47897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B62E9C7-C554-40C7-9D0C-60404499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798" y="2991394"/>
                <a:ext cx="478971" cy="4789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D97DEA8-EA95-4F23-B85D-0C95A32392A9}"/>
                  </a:ext>
                </a:extLst>
              </p:cNvPr>
              <p:cNvSpPr/>
              <p:nvPr/>
            </p:nvSpPr>
            <p:spPr>
              <a:xfrm>
                <a:off x="6803941" y="3540034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D97DEA8-EA95-4F23-B85D-0C95A3239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41" y="3540034"/>
                <a:ext cx="478971" cy="4789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FDB2FFC2-A3EB-46A8-B1BD-7B337BAE859B}"/>
              </a:ext>
            </a:extLst>
          </p:cNvPr>
          <p:cNvSpPr/>
          <p:nvPr/>
        </p:nvSpPr>
        <p:spPr>
          <a:xfrm>
            <a:off x="4211510" y="2398123"/>
            <a:ext cx="478971" cy="47897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D7F6A45-415F-4FEE-A115-10C722824C35}"/>
              </a:ext>
            </a:extLst>
          </p:cNvPr>
          <p:cNvSpPr/>
          <p:nvPr/>
        </p:nvSpPr>
        <p:spPr>
          <a:xfrm>
            <a:off x="4998720" y="358466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240DDDC-C967-4D48-A332-C64B51DD5C8A}"/>
              </a:ext>
            </a:extLst>
          </p:cNvPr>
          <p:cNvSpPr/>
          <p:nvPr/>
        </p:nvSpPr>
        <p:spPr>
          <a:xfrm>
            <a:off x="8044172" y="266483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3F75BA5-E910-4175-925B-7DEF0AAF669B}"/>
              </a:ext>
            </a:extLst>
          </p:cNvPr>
          <p:cNvSpPr/>
          <p:nvPr/>
        </p:nvSpPr>
        <p:spPr>
          <a:xfrm>
            <a:off x="7392505" y="3105694"/>
            <a:ext cx="478971" cy="4789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83B36A2-44B4-4B4F-B713-C00877752CB5}"/>
              </a:ext>
            </a:extLst>
          </p:cNvPr>
          <p:cNvSpPr/>
          <p:nvPr/>
        </p:nvSpPr>
        <p:spPr>
          <a:xfrm>
            <a:off x="6095999" y="195398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59296BB-8FEF-49CB-96C0-032C5F912A51}"/>
              </a:ext>
            </a:extLst>
          </p:cNvPr>
          <p:cNvSpPr/>
          <p:nvPr/>
        </p:nvSpPr>
        <p:spPr>
          <a:xfrm>
            <a:off x="8334102" y="424107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5D8F0F9-1BDC-4BE6-932B-54DF4D1AC11E}"/>
              </a:ext>
            </a:extLst>
          </p:cNvPr>
          <p:cNvSpPr/>
          <p:nvPr/>
        </p:nvSpPr>
        <p:spPr>
          <a:xfrm>
            <a:off x="4519749" y="529372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1E15559-565F-4664-8DAC-034FDCAC25DE}"/>
              </a:ext>
            </a:extLst>
          </p:cNvPr>
          <p:cNvSpPr/>
          <p:nvPr/>
        </p:nvSpPr>
        <p:spPr>
          <a:xfrm>
            <a:off x="2307089" y="393845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05349A9-78E6-4B46-A1E2-460CFEED75F2}"/>
              </a:ext>
            </a:extLst>
          </p:cNvPr>
          <p:cNvSpPr/>
          <p:nvPr/>
        </p:nvSpPr>
        <p:spPr>
          <a:xfrm>
            <a:off x="2330035" y="295002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9CC3437-A552-4D60-BAED-76CBD401B53A}"/>
              </a:ext>
            </a:extLst>
          </p:cNvPr>
          <p:cNvSpPr/>
          <p:nvPr/>
        </p:nvSpPr>
        <p:spPr>
          <a:xfrm>
            <a:off x="3807210" y="322979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9B944D1-F13B-467A-84C1-1A32F3D9A60B}"/>
              </a:ext>
            </a:extLst>
          </p:cNvPr>
          <p:cNvSpPr/>
          <p:nvPr/>
        </p:nvSpPr>
        <p:spPr>
          <a:xfrm>
            <a:off x="5876473" y="468411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A10D177-B4F1-4CF3-B9D4-558A7E4C363D}"/>
              </a:ext>
            </a:extLst>
          </p:cNvPr>
          <p:cNvSpPr/>
          <p:nvPr/>
        </p:nvSpPr>
        <p:spPr>
          <a:xfrm>
            <a:off x="5922562" y="5392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03B305B-F81E-495E-BA0D-4C69028739F4}"/>
              </a:ext>
            </a:extLst>
          </p:cNvPr>
          <p:cNvSpPr/>
          <p:nvPr/>
        </p:nvSpPr>
        <p:spPr>
          <a:xfrm>
            <a:off x="6741335" y="528827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363EE36-AE64-47C0-ACCA-0C6DA0FD513E}"/>
              </a:ext>
            </a:extLst>
          </p:cNvPr>
          <p:cNvSpPr/>
          <p:nvPr/>
        </p:nvSpPr>
        <p:spPr>
          <a:xfrm>
            <a:off x="6262364" y="397326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B5DA614-4D85-4483-BDC5-FF817210BC97}"/>
              </a:ext>
            </a:extLst>
          </p:cNvPr>
          <p:cNvSpPr/>
          <p:nvPr/>
        </p:nvSpPr>
        <p:spPr>
          <a:xfrm>
            <a:off x="3732539" y="415725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EF92E7D-6FAF-4829-B106-4A70A4DC1BEA}"/>
              </a:ext>
            </a:extLst>
          </p:cNvPr>
          <p:cNvSpPr/>
          <p:nvPr/>
        </p:nvSpPr>
        <p:spPr>
          <a:xfrm>
            <a:off x="5414103" y="408469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EC7E98D-F637-4982-99B7-C3C3240FE6DC}"/>
              </a:ext>
            </a:extLst>
          </p:cNvPr>
          <p:cNvCxnSpPr/>
          <p:nvPr/>
        </p:nvCxnSpPr>
        <p:spPr>
          <a:xfrm>
            <a:off x="4519749" y="2736850"/>
            <a:ext cx="322656" cy="406954"/>
          </a:xfrm>
          <a:prstGeom prst="straightConnector1">
            <a:avLst/>
          </a:prstGeom>
          <a:ln w="508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887392D-C76A-4D8F-A335-AA7DA4EFBAFD}"/>
              </a:ext>
            </a:extLst>
          </p:cNvPr>
          <p:cNvCxnSpPr>
            <a:cxnSpLocks/>
          </p:cNvCxnSpPr>
          <p:nvPr/>
        </p:nvCxnSpPr>
        <p:spPr>
          <a:xfrm flipH="1">
            <a:off x="7152886" y="3409494"/>
            <a:ext cx="366353" cy="309157"/>
          </a:xfrm>
          <a:prstGeom prst="straightConnector1">
            <a:avLst/>
          </a:prstGeom>
          <a:ln w="508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720E8CC-6B36-4F8F-AB5B-9BC4FB6118EC}"/>
                  </a:ext>
                </a:extLst>
              </p:cNvPr>
              <p:cNvSpPr txBox="1"/>
              <p:nvPr/>
            </p:nvSpPr>
            <p:spPr>
              <a:xfrm>
                <a:off x="2569520" y="1057639"/>
                <a:ext cx="56682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If we want to calculate the shortest path between </a:t>
                </a:r>
                <a:r>
                  <a:rPr lang="en-CA" i="1" dirty="0"/>
                  <a:t>S</a:t>
                </a:r>
                <a:r>
                  <a:rPr lang="en-CA" dirty="0"/>
                  <a:t> and </a:t>
                </a:r>
                <a:r>
                  <a:rPr lang="en-CA" i="1" dirty="0"/>
                  <a:t>D</a:t>
                </a:r>
                <a:r>
                  <a:rPr lang="en-CA" dirty="0"/>
                  <a:t>,</a:t>
                </a:r>
              </a:p>
              <a:p>
                <a:r>
                  <a:rPr lang="en-CA" dirty="0"/>
                  <a:t>we must calculate the shortest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720E8CC-6B36-4F8F-AB5B-9BC4FB611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520" y="1057639"/>
                <a:ext cx="5668218" cy="646331"/>
              </a:xfrm>
              <a:prstGeom prst="rect">
                <a:avLst/>
              </a:prstGeom>
              <a:blipFill>
                <a:blip r:embed="rId7"/>
                <a:stretch>
                  <a:fillRect l="-969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02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89514"/>
            <a:ext cx="808089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5AE9798-1B52-4D6F-BA30-DFB07A52998A}"/>
              </a:ext>
            </a:extLst>
          </p:cNvPr>
          <p:cNvCxnSpPr>
            <a:cxnSpLocks/>
          </p:cNvCxnSpPr>
          <p:nvPr/>
        </p:nvCxnSpPr>
        <p:spPr>
          <a:xfrm flipH="1" flipV="1">
            <a:off x="6335484" y="2874921"/>
            <a:ext cx="166365" cy="130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708BD9-758A-49F5-9724-605238E73CB3}"/>
              </a:ext>
            </a:extLst>
          </p:cNvPr>
          <p:cNvCxnSpPr>
            <a:cxnSpLocks/>
          </p:cNvCxnSpPr>
          <p:nvPr/>
        </p:nvCxnSpPr>
        <p:spPr>
          <a:xfrm>
            <a:off x="6501849" y="4177938"/>
            <a:ext cx="1302838" cy="478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47472" y="4396738"/>
            <a:ext cx="881417" cy="499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243479" y="3708762"/>
            <a:ext cx="1269254" cy="2565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36E38CC-59AE-4791-8FF3-8C416F03E925}"/>
              </a:ext>
            </a:extLst>
          </p:cNvPr>
          <p:cNvSpPr/>
          <p:nvPr/>
        </p:nvSpPr>
        <p:spPr>
          <a:xfrm>
            <a:off x="4512733" y="4648200"/>
            <a:ext cx="3317097" cy="1625600"/>
          </a:xfrm>
          <a:custGeom>
            <a:avLst/>
            <a:gdLst>
              <a:gd name="connsiteX0" fmla="*/ 3285067 w 3317097"/>
              <a:gd name="connsiteY0" fmla="*/ 0 h 1625600"/>
              <a:gd name="connsiteX1" fmla="*/ 2844800 w 3317097"/>
              <a:gd name="connsiteY1" fmla="*/ 1193800 h 1625600"/>
              <a:gd name="connsiteX2" fmla="*/ 0 w 331709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097" h="1625600">
                <a:moveTo>
                  <a:pt x="3285067" y="0"/>
                </a:moveTo>
                <a:cubicBezTo>
                  <a:pt x="3338689" y="461433"/>
                  <a:pt x="3392311" y="922867"/>
                  <a:pt x="2844800" y="1193800"/>
                </a:cubicBezTo>
                <a:cubicBezTo>
                  <a:pt x="2297289" y="1464733"/>
                  <a:pt x="1148644" y="1545166"/>
                  <a:pt x="0" y="16256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8EB636F-7C42-471D-9669-39D224E6705E}"/>
              </a:ext>
            </a:extLst>
          </p:cNvPr>
          <p:cNvCxnSpPr>
            <a:cxnSpLocks/>
          </p:cNvCxnSpPr>
          <p:nvPr/>
        </p:nvCxnSpPr>
        <p:spPr>
          <a:xfrm flipV="1">
            <a:off x="4848423" y="4324179"/>
            <a:ext cx="805165" cy="580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0EA4113-DBFB-4A5A-8BCC-ED4ABAB9D395}"/>
              </a:ext>
            </a:extLst>
          </p:cNvPr>
          <p:cNvCxnSpPr>
            <a:cxnSpLocks/>
          </p:cNvCxnSpPr>
          <p:nvPr/>
        </p:nvCxnSpPr>
        <p:spPr>
          <a:xfrm flipV="1">
            <a:off x="5653588" y="2874921"/>
            <a:ext cx="681896" cy="1446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8F091A2-25FF-46F1-91A8-A379C76CBA27}"/>
                  </a:ext>
                </a:extLst>
              </p:cNvPr>
              <p:cNvSpPr/>
              <p:nvPr/>
            </p:nvSpPr>
            <p:spPr>
              <a:xfrm>
                <a:off x="2985084" y="3470365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8F091A2-25FF-46F1-91A8-A379C76CB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084" y="3470365"/>
                <a:ext cx="478971" cy="4789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41DB79C-5F78-433B-A1DB-65F3E1870CB2}"/>
                  </a:ext>
                </a:extLst>
              </p:cNvPr>
              <p:cNvSpPr/>
              <p:nvPr/>
            </p:nvSpPr>
            <p:spPr>
              <a:xfrm>
                <a:off x="6096000" y="2664834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𝑆𝐷</m:t>
                      </m:r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41DB79C-5F78-433B-A1DB-65F3E1870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64834"/>
                <a:ext cx="478971" cy="4789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A0C1798-E176-4766-9B92-126800A564E7}"/>
                  </a:ext>
                </a:extLst>
              </p:cNvPr>
              <p:cNvSpPr/>
              <p:nvPr/>
            </p:nvSpPr>
            <p:spPr>
              <a:xfrm>
                <a:off x="7565202" y="4417423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A0C1798-E176-4766-9B92-126800A56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02" y="4417423"/>
                <a:ext cx="478971" cy="4789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B62E9C7-C554-40C7-9D0C-60404499F076}"/>
                  </a:ext>
                </a:extLst>
              </p:cNvPr>
              <p:cNvSpPr/>
              <p:nvPr/>
            </p:nvSpPr>
            <p:spPr>
              <a:xfrm>
                <a:off x="4626798" y="2991394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B62E9C7-C554-40C7-9D0C-60404499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798" y="2991394"/>
                <a:ext cx="478971" cy="4789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D97DEA8-EA95-4F23-B85D-0C95A32392A9}"/>
                  </a:ext>
                </a:extLst>
              </p:cNvPr>
              <p:cNvSpPr/>
              <p:nvPr/>
            </p:nvSpPr>
            <p:spPr>
              <a:xfrm>
                <a:off x="6803941" y="3540034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D97DEA8-EA95-4F23-B85D-0C95A3239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41" y="3540034"/>
                <a:ext cx="478971" cy="4789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B1938C0-EC81-40CF-AE90-9E346A34A92E}"/>
              </a:ext>
            </a:extLst>
          </p:cNvPr>
          <p:cNvCxnSpPr>
            <a:cxnSpLocks/>
          </p:cNvCxnSpPr>
          <p:nvPr/>
        </p:nvCxnSpPr>
        <p:spPr>
          <a:xfrm flipH="1">
            <a:off x="3359150" y="3238500"/>
            <a:ext cx="1346200" cy="419100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75EE045-CC5B-42B6-81F3-B75FDB7EE32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022850" y="2904320"/>
            <a:ext cx="1073150" cy="283382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EC87011-21D2-474C-9122-F103FE0CAFF8}"/>
              </a:ext>
            </a:extLst>
          </p:cNvPr>
          <p:cNvCxnSpPr>
            <a:cxnSpLocks/>
          </p:cNvCxnSpPr>
          <p:nvPr/>
        </p:nvCxnSpPr>
        <p:spPr>
          <a:xfrm flipH="1" flipV="1">
            <a:off x="6504827" y="3073661"/>
            <a:ext cx="369258" cy="536517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9FCB1B3-A6BA-40B0-AF3E-D879A42DE2C4}"/>
              </a:ext>
            </a:extLst>
          </p:cNvPr>
          <p:cNvCxnSpPr>
            <a:cxnSpLocks/>
          </p:cNvCxnSpPr>
          <p:nvPr/>
        </p:nvCxnSpPr>
        <p:spPr>
          <a:xfrm>
            <a:off x="7212768" y="3948861"/>
            <a:ext cx="422578" cy="538706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12A6C8E-4A99-45F4-9CEC-8ED90914F27B}"/>
                  </a:ext>
                </a:extLst>
              </p:cNvPr>
              <p:cNvSpPr txBox="1"/>
              <p:nvPr/>
            </p:nvSpPr>
            <p:spPr>
              <a:xfrm>
                <a:off x="2569520" y="1057639"/>
                <a:ext cx="58838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If we want to calculate the shortest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,</a:t>
                </a:r>
              </a:p>
              <a:p>
                <a:r>
                  <a:rPr lang="en-CA" dirty="0"/>
                  <a:t>we must calculate the shortest path </a:t>
                </a:r>
              </a:p>
              <a:p>
                <a:r>
                  <a:rPr lang="en-CA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𝑆𝐷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; between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𝑆𝐷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12A6C8E-4A99-45F4-9CEC-8ED90914F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520" y="1057639"/>
                <a:ext cx="5883855" cy="1200329"/>
              </a:xfrm>
              <a:prstGeom prst="rect">
                <a:avLst/>
              </a:prstGeom>
              <a:blipFill>
                <a:blip r:embed="rId7"/>
                <a:stretch>
                  <a:fillRect l="-933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4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CE5F2BA-B6C7-402B-AD17-A51660F1329C}"/>
              </a:ext>
            </a:extLst>
          </p:cNvPr>
          <p:cNvCxnSpPr/>
          <p:nvPr/>
        </p:nvCxnSpPr>
        <p:spPr>
          <a:xfrm>
            <a:off x="3479072" y="2773679"/>
            <a:ext cx="962299" cy="655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35144ED-9229-425A-8741-4927FFB2F682}"/>
              </a:ext>
            </a:extLst>
          </p:cNvPr>
          <p:cNvCxnSpPr/>
          <p:nvPr/>
        </p:nvCxnSpPr>
        <p:spPr>
          <a:xfrm>
            <a:off x="5085807" y="1589314"/>
            <a:ext cx="239486" cy="159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6DADB6E-AFE2-4DFA-B29E-8F28770874D7}"/>
              </a:ext>
            </a:extLst>
          </p:cNvPr>
          <p:cNvCxnSpPr/>
          <p:nvPr/>
        </p:nvCxnSpPr>
        <p:spPr>
          <a:xfrm flipH="1">
            <a:off x="3479072" y="2434044"/>
            <a:ext cx="1045031" cy="299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AA814A7-D6AB-4DAB-85A3-E5AF3BBB6938}"/>
              </a:ext>
            </a:extLst>
          </p:cNvPr>
          <p:cNvCxnSpPr>
            <a:cxnSpLocks/>
          </p:cNvCxnSpPr>
          <p:nvPr/>
        </p:nvCxnSpPr>
        <p:spPr>
          <a:xfrm>
            <a:off x="2960913" y="1955073"/>
            <a:ext cx="518159" cy="818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476A6E2-80E1-4EEE-9C98-C894BBEC1256}"/>
              </a:ext>
            </a:extLst>
          </p:cNvPr>
          <p:cNvCxnSpPr/>
          <p:nvPr/>
        </p:nvCxnSpPr>
        <p:spPr>
          <a:xfrm flipV="1">
            <a:off x="2960913" y="1110343"/>
            <a:ext cx="330927" cy="844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5607A04-508A-4492-838A-CA4A35D4344B}"/>
              </a:ext>
            </a:extLst>
          </p:cNvPr>
          <p:cNvCxnSpPr>
            <a:cxnSpLocks/>
          </p:cNvCxnSpPr>
          <p:nvPr/>
        </p:nvCxnSpPr>
        <p:spPr>
          <a:xfrm flipV="1">
            <a:off x="3291840" y="910039"/>
            <a:ext cx="1149531" cy="200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E7BAB8F-A792-429A-99E1-8BFDEDDA34FA}"/>
              </a:ext>
            </a:extLst>
          </p:cNvPr>
          <p:cNvCxnSpPr/>
          <p:nvPr/>
        </p:nvCxnSpPr>
        <p:spPr>
          <a:xfrm>
            <a:off x="4441371" y="910039"/>
            <a:ext cx="644436" cy="698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FD4444-A2BC-44A6-B815-F10D18819BB3}"/>
              </a:ext>
            </a:extLst>
          </p:cNvPr>
          <p:cNvCxnSpPr>
            <a:cxnSpLocks/>
          </p:cNvCxnSpPr>
          <p:nvPr/>
        </p:nvCxnSpPr>
        <p:spPr>
          <a:xfrm flipH="1">
            <a:off x="4524103" y="1608902"/>
            <a:ext cx="561704" cy="82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AD6F3661-BAAF-4E35-81B1-770AEDF89875}"/>
              </a:ext>
            </a:extLst>
          </p:cNvPr>
          <p:cNvSpPr/>
          <p:nvPr/>
        </p:nvSpPr>
        <p:spPr>
          <a:xfrm>
            <a:off x="3239587" y="2534194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F89B1BE-909D-4028-8CC9-90B3D12839DE}"/>
              </a:ext>
            </a:extLst>
          </p:cNvPr>
          <p:cNvSpPr/>
          <p:nvPr/>
        </p:nvSpPr>
        <p:spPr>
          <a:xfrm>
            <a:off x="4846322" y="1349829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32" name="云形 31">
            <a:extLst>
              <a:ext uri="{FF2B5EF4-FFF2-40B4-BE49-F238E27FC236}">
                <a16:creationId xmlns:a16="http://schemas.microsoft.com/office/drawing/2014/main" id="{096D865B-423E-4300-BBFB-C690FE00403D}"/>
              </a:ext>
            </a:extLst>
          </p:cNvPr>
          <p:cNvSpPr/>
          <p:nvPr/>
        </p:nvSpPr>
        <p:spPr>
          <a:xfrm>
            <a:off x="3866605" y="2893421"/>
            <a:ext cx="2505893" cy="12028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3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/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/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/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/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/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/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6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87DB5CF-01BF-4410-9C00-76F20CB9C761}"/>
              </a:ext>
            </a:extLst>
          </p:cNvPr>
          <p:cNvSpPr/>
          <p:nvPr/>
        </p:nvSpPr>
        <p:spPr>
          <a:xfrm>
            <a:off x="4927600" y="4647765"/>
            <a:ext cx="3386667" cy="897902"/>
          </a:xfrm>
          <a:custGeom>
            <a:avLst/>
            <a:gdLst>
              <a:gd name="connsiteX0" fmla="*/ 0 w 3386667"/>
              <a:gd name="connsiteY0" fmla="*/ 897902 h 897902"/>
              <a:gd name="connsiteX1" fmla="*/ 1219200 w 3386667"/>
              <a:gd name="connsiteY1" fmla="*/ 186702 h 897902"/>
              <a:gd name="connsiteX2" fmla="*/ 2116667 w 3386667"/>
              <a:gd name="connsiteY2" fmla="*/ 8902 h 897902"/>
              <a:gd name="connsiteX3" fmla="*/ 3386667 w 3386667"/>
              <a:gd name="connsiteY3" fmla="*/ 389902 h 89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667" h="897902">
                <a:moveTo>
                  <a:pt x="0" y="897902"/>
                </a:moveTo>
                <a:cubicBezTo>
                  <a:pt x="433211" y="616385"/>
                  <a:pt x="866422" y="334869"/>
                  <a:pt x="1219200" y="186702"/>
                </a:cubicBezTo>
                <a:cubicBezTo>
                  <a:pt x="1571978" y="38535"/>
                  <a:pt x="1755423" y="-24965"/>
                  <a:pt x="2116667" y="8902"/>
                </a:cubicBezTo>
                <a:cubicBezTo>
                  <a:pt x="2477911" y="42769"/>
                  <a:pt x="2932289" y="216335"/>
                  <a:pt x="3386667" y="38990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71E664-BD0D-4710-88CA-39EFF260C962}"/>
              </a:ext>
            </a:extLst>
          </p:cNvPr>
          <p:cNvCxnSpPr>
            <a:cxnSpLocks/>
          </p:cNvCxnSpPr>
          <p:nvPr/>
        </p:nvCxnSpPr>
        <p:spPr>
          <a:xfrm flipV="1">
            <a:off x="8389579" y="3544275"/>
            <a:ext cx="14719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E0AE78E-07E9-4DB7-A39F-419865C2EBF1}"/>
              </a:ext>
            </a:extLst>
          </p:cNvPr>
          <p:cNvCxnSpPr/>
          <p:nvPr/>
        </p:nvCxnSpPr>
        <p:spPr>
          <a:xfrm flipH="1">
            <a:off x="3445014" y="4237826"/>
            <a:ext cx="843287" cy="2394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/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/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/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/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/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/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C4FDCB9-D4B5-4361-A44B-66CCCF46452D}"/>
                  </a:ext>
                </a:extLst>
              </p:cNvPr>
              <p:cNvSpPr/>
              <p:nvPr/>
            </p:nvSpPr>
            <p:spPr>
              <a:xfrm>
                <a:off x="3205529" y="4237826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C4FDCB9-D4B5-4361-A44B-66CCCF464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29" y="4237826"/>
                <a:ext cx="478971" cy="47897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0842463-16E2-4660-8268-910279BA8E0E}"/>
                  </a:ext>
                </a:extLst>
              </p:cNvPr>
              <p:cNvSpPr/>
              <p:nvPr/>
            </p:nvSpPr>
            <p:spPr>
              <a:xfrm>
                <a:off x="8886068" y="3304790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0842463-16E2-4660-8268-910279BA8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068" y="3304790"/>
                <a:ext cx="478971" cy="47897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B5D5BBFE-13A9-4A74-800E-9F8085B76FE4}"/>
              </a:ext>
            </a:extLst>
          </p:cNvPr>
          <p:cNvSpPr/>
          <p:nvPr/>
        </p:nvSpPr>
        <p:spPr>
          <a:xfrm>
            <a:off x="9622042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7857ACF-AA60-4BA7-83B0-939934DE7D53}"/>
              </a:ext>
            </a:extLst>
          </p:cNvPr>
          <p:cNvSpPr/>
          <p:nvPr/>
        </p:nvSpPr>
        <p:spPr>
          <a:xfrm>
            <a:off x="4381276" y="274761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F679CAB-E819-4E7D-88E2-F9D5C0964FBB}"/>
              </a:ext>
            </a:extLst>
          </p:cNvPr>
          <p:cNvSpPr/>
          <p:nvPr/>
        </p:nvSpPr>
        <p:spPr>
          <a:xfrm>
            <a:off x="5203693" y="276618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EBB71CE-6010-496A-9568-77ACD7BE9813}"/>
              </a:ext>
            </a:extLst>
          </p:cNvPr>
          <p:cNvSpPr/>
          <p:nvPr/>
        </p:nvSpPr>
        <p:spPr>
          <a:xfrm>
            <a:off x="6852085" y="243677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1B88DB1-A818-4279-A7A3-66F33B8F085F}"/>
              </a:ext>
            </a:extLst>
          </p:cNvPr>
          <p:cNvSpPr/>
          <p:nvPr/>
        </p:nvSpPr>
        <p:spPr>
          <a:xfrm>
            <a:off x="7520201" y="211415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7C6AC8D-1050-4FE4-A7D4-D9603216EDE3}"/>
              </a:ext>
            </a:extLst>
          </p:cNvPr>
          <p:cNvSpPr/>
          <p:nvPr/>
        </p:nvSpPr>
        <p:spPr>
          <a:xfrm>
            <a:off x="6724830" y="33324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6776578-8914-4E86-900D-798F15F03D39}"/>
              </a:ext>
            </a:extLst>
          </p:cNvPr>
          <p:cNvSpPr/>
          <p:nvPr/>
        </p:nvSpPr>
        <p:spPr>
          <a:xfrm>
            <a:off x="7356086" y="403360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E102A7A-1D07-4814-BF6F-30C34474F07F}"/>
              </a:ext>
            </a:extLst>
          </p:cNvPr>
          <p:cNvSpPr/>
          <p:nvPr/>
        </p:nvSpPr>
        <p:spPr>
          <a:xfrm>
            <a:off x="5705305" y="36128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AD74C57-DF26-42C6-A53D-E87DCD62D1E6}"/>
              </a:ext>
            </a:extLst>
          </p:cNvPr>
          <p:cNvSpPr/>
          <p:nvPr/>
        </p:nvSpPr>
        <p:spPr>
          <a:xfrm>
            <a:off x="5226334" y="445951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19CE923-4CCA-4C9E-80A1-50DCC31E30CC}"/>
              </a:ext>
            </a:extLst>
          </p:cNvPr>
          <p:cNvSpPr/>
          <p:nvPr/>
        </p:nvSpPr>
        <p:spPr>
          <a:xfrm>
            <a:off x="8130597" y="404775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A4D7D93-BBF9-413B-AC76-709D746FC4AA}"/>
              </a:ext>
            </a:extLst>
          </p:cNvPr>
          <p:cNvSpPr/>
          <p:nvPr/>
        </p:nvSpPr>
        <p:spPr>
          <a:xfrm>
            <a:off x="5625496" y="13532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AF41BBF-2C9D-4554-A8CF-3417CAF62673}"/>
              </a:ext>
            </a:extLst>
          </p:cNvPr>
          <p:cNvSpPr/>
          <p:nvPr/>
        </p:nvSpPr>
        <p:spPr>
          <a:xfrm>
            <a:off x="5864981" y="5150916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4799D9A-70E5-455D-844F-E62A58613864}"/>
              </a:ext>
            </a:extLst>
          </p:cNvPr>
          <p:cNvSpPr/>
          <p:nvPr/>
        </p:nvSpPr>
        <p:spPr>
          <a:xfrm>
            <a:off x="6917633" y="500674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079CD96-0EE9-43B6-937D-8FC994A8C337}"/>
              </a:ext>
            </a:extLst>
          </p:cNvPr>
          <p:cNvSpPr/>
          <p:nvPr/>
        </p:nvSpPr>
        <p:spPr>
          <a:xfrm>
            <a:off x="6359277" y="44441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EEA4D22-5F6A-42C3-B2AA-E73B0E4187FF}"/>
              </a:ext>
            </a:extLst>
          </p:cNvPr>
          <p:cNvSpPr/>
          <p:nvPr/>
        </p:nvSpPr>
        <p:spPr>
          <a:xfrm>
            <a:off x="4311205" y="331448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BA0BF2F-B8D8-4125-9890-B020F31178F5}"/>
              </a:ext>
            </a:extLst>
          </p:cNvPr>
          <p:cNvSpPr/>
          <p:nvPr/>
        </p:nvSpPr>
        <p:spPr>
          <a:xfrm>
            <a:off x="4683042" y="391020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5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87DB5CF-01BF-4410-9C00-76F20CB9C761}"/>
              </a:ext>
            </a:extLst>
          </p:cNvPr>
          <p:cNvSpPr/>
          <p:nvPr/>
        </p:nvSpPr>
        <p:spPr>
          <a:xfrm>
            <a:off x="4927600" y="4647765"/>
            <a:ext cx="3386667" cy="897902"/>
          </a:xfrm>
          <a:custGeom>
            <a:avLst/>
            <a:gdLst>
              <a:gd name="connsiteX0" fmla="*/ 0 w 3386667"/>
              <a:gd name="connsiteY0" fmla="*/ 897902 h 897902"/>
              <a:gd name="connsiteX1" fmla="*/ 1219200 w 3386667"/>
              <a:gd name="connsiteY1" fmla="*/ 186702 h 897902"/>
              <a:gd name="connsiteX2" fmla="*/ 2116667 w 3386667"/>
              <a:gd name="connsiteY2" fmla="*/ 8902 h 897902"/>
              <a:gd name="connsiteX3" fmla="*/ 3386667 w 3386667"/>
              <a:gd name="connsiteY3" fmla="*/ 389902 h 89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667" h="897902">
                <a:moveTo>
                  <a:pt x="0" y="897902"/>
                </a:moveTo>
                <a:cubicBezTo>
                  <a:pt x="433211" y="616385"/>
                  <a:pt x="866422" y="334869"/>
                  <a:pt x="1219200" y="186702"/>
                </a:cubicBezTo>
                <a:cubicBezTo>
                  <a:pt x="1571978" y="38535"/>
                  <a:pt x="1755423" y="-24965"/>
                  <a:pt x="2116667" y="8902"/>
                </a:cubicBezTo>
                <a:cubicBezTo>
                  <a:pt x="2477911" y="42769"/>
                  <a:pt x="2932289" y="216335"/>
                  <a:pt x="3386667" y="38990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71E664-BD0D-4710-88CA-39EFF260C962}"/>
              </a:ext>
            </a:extLst>
          </p:cNvPr>
          <p:cNvCxnSpPr>
            <a:cxnSpLocks/>
          </p:cNvCxnSpPr>
          <p:nvPr/>
        </p:nvCxnSpPr>
        <p:spPr>
          <a:xfrm flipV="1">
            <a:off x="8389579" y="3544275"/>
            <a:ext cx="14719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E0AE78E-07E9-4DB7-A39F-419865C2EBF1}"/>
              </a:ext>
            </a:extLst>
          </p:cNvPr>
          <p:cNvCxnSpPr/>
          <p:nvPr/>
        </p:nvCxnSpPr>
        <p:spPr>
          <a:xfrm flipH="1">
            <a:off x="3445014" y="4237826"/>
            <a:ext cx="843287" cy="2394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C4FDCB9-D4B5-4361-A44B-66CCCF46452D}"/>
              </a:ext>
            </a:extLst>
          </p:cNvPr>
          <p:cNvSpPr/>
          <p:nvPr/>
        </p:nvSpPr>
        <p:spPr>
          <a:xfrm>
            <a:off x="3205529" y="4237826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0842463-16E2-4660-8268-910279BA8E0E}"/>
              </a:ext>
            </a:extLst>
          </p:cNvPr>
          <p:cNvSpPr/>
          <p:nvPr/>
        </p:nvSpPr>
        <p:spPr>
          <a:xfrm>
            <a:off x="8886068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5D5BBFE-13A9-4A74-800E-9F8085B76FE4}"/>
              </a:ext>
            </a:extLst>
          </p:cNvPr>
          <p:cNvSpPr/>
          <p:nvPr/>
        </p:nvSpPr>
        <p:spPr>
          <a:xfrm>
            <a:off x="9622042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7857ACF-AA60-4BA7-83B0-939934DE7D53}"/>
              </a:ext>
            </a:extLst>
          </p:cNvPr>
          <p:cNvSpPr/>
          <p:nvPr/>
        </p:nvSpPr>
        <p:spPr>
          <a:xfrm>
            <a:off x="4381276" y="274761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F679CAB-E819-4E7D-88E2-F9D5C0964FBB}"/>
              </a:ext>
            </a:extLst>
          </p:cNvPr>
          <p:cNvSpPr/>
          <p:nvPr/>
        </p:nvSpPr>
        <p:spPr>
          <a:xfrm>
            <a:off x="5203693" y="276618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EBB71CE-6010-496A-9568-77ACD7BE9813}"/>
              </a:ext>
            </a:extLst>
          </p:cNvPr>
          <p:cNvSpPr/>
          <p:nvPr/>
        </p:nvSpPr>
        <p:spPr>
          <a:xfrm>
            <a:off x="6852085" y="243677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1B88DB1-A818-4279-A7A3-66F33B8F085F}"/>
              </a:ext>
            </a:extLst>
          </p:cNvPr>
          <p:cNvSpPr/>
          <p:nvPr/>
        </p:nvSpPr>
        <p:spPr>
          <a:xfrm>
            <a:off x="7520201" y="211415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7C6AC8D-1050-4FE4-A7D4-D9603216EDE3}"/>
              </a:ext>
            </a:extLst>
          </p:cNvPr>
          <p:cNvSpPr/>
          <p:nvPr/>
        </p:nvSpPr>
        <p:spPr>
          <a:xfrm>
            <a:off x="6724830" y="33324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6776578-8914-4E86-900D-798F15F03D39}"/>
              </a:ext>
            </a:extLst>
          </p:cNvPr>
          <p:cNvSpPr/>
          <p:nvPr/>
        </p:nvSpPr>
        <p:spPr>
          <a:xfrm>
            <a:off x="7356086" y="403360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E102A7A-1D07-4814-BF6F-30C34474F07F}"/>
              </a:ext>
            </a:extLst>
          </p:cNvPr>
          <p:cNvSpPr/>
          <p:nvPr/>
        </p:nvSpPr>
        <p:spPr>
          <a:xfrm>
            <a:off x="5705305" y="36128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AD74C57-DF26-42C6-A53D-E87DCD62D1E6}"/>
              </a:ext>
            </a:extLst>
          </p:cNvPr>
          <p:cNvSpPr/>
          <p:nvPr/>
        </p:nvSpPr>
        <p:spPr>
          <a:xfrm>
            <a:off x="5226334" y="445951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19CE923-4CCA-4C9E-80A1-50DCC31E30CC}"/>
              </a:ext>
            </a:extLst>
          </p:cNvPr>
          <p:cNvSpPr/>
          <p:nvPr/>
        </p:nvSpPr>
        <p:spPr>
          <a:xfrm>
            <a:off x="8130597" y="404775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A4D7D93-BBF9-413B-AC76-709D746FC4AA}"/>
              </a:ext>
            </a:extLst>
          </p:cNvPr>
          <p:cNvSpPr/>
          <p:nvPr/>
        </p:nvSpPr>
        <p:spPr>
          <a:xfrm>
            <a:off x="5625496" y="13532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AF41BBF-2C9D-4554-A8CF-3417CAF62673}"/>
              </a:ext>
            </a:extLst>
          </p:cNvPr>
          <p:cNvSpPr/>
          <p:nvPr/>
        </p:nvSpPr>
        <p:spPr>
          <a:xfrm>
            <a:off x="5864981" y="5150916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4799D9A-70E5-455D-844F-E62A58613864}"/>
              </a:ext>
            </a:extLst>
          </p:cNvPr>
          <p:cNvSpPr/>
          <p:nvPr/>
        </p:nvSpPr>
        <p:spPr>
          <a:xfrm>
            <a:off x="6917633" y="500674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079CD96-0EE9-43B6-937D-8FC994A8C337}"/>
              </a:ext>
            </a:extLst>
          </p:cNvPr>
          <p:cNvSpPr/>
          <p:nvPr/>
        </p:nvSpPr>
        <p:spPr>
          <a:xfrm>
            <a:off x="6359277" y="44441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EEA4D22-5F6A-42C3-B2AA-E73B0E4187FF}"/>
              </a:ext>
            </a:extLst>
          </p:cNvPr>
          <p:cNvSpPr/>
          <p:nvPr/>
        </p:nvSpPr>
        <p:spPr>
          <a:xfrm>
            <a:off x="4311205" y="331448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BA0BF2F-B8D8-4125-9890-B020F31178F5}"/>
              </a:ext>
            </a:extLst>
          </p:cNvPr>
          <p:cNvSpPr/>
          <p:nvPr/>
        </p:nvSpPr>
        <p:spPr>
          <a:xfrm>
            <a:off x="4683042" y="391020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6882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Pick all ignorable vertices            </a:t>
            </a:r>
          </a:p>
          <a:p>
            <a:r>
              <a:rPr lang="en-CA" dirty="0"/>
              <a:t>Note: ignorable vertices are the ones whose degree are no more than 2</a:t>
            </a:r>
          </a:p>
          <a:p>
            <a:r>
              <a:rPr lang="en-CA" dirty="0"/>
              <a:t>Note: “R” denotes reserved vertices, whose degree are more than 2</a:t>
            </a:r>
            <a:endParaRPr 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C6E8CA6-35B9-4211-82A0-FDAB0ABE3028}"/>
              </a:ext>
            </a:extLst>
          </p:cNvPr>
          <p:cNvSpPr/>
          <p:nvPr/>
        </p:nvSpPr>
        <p:spPr>
          <a:xfrm>
            <a:off x="5981666" y="367110"/>
            <a:ext cx="350381" cy="3503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22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87DB5CF-01BF-4410-9C00-76F20CB9C761}"/>
              </a:ext>
            </a:extLst>
          </p:cNvPr>
          <p:cNvSpPr/>
          <p:nvPr/>
        </p:nvSpPr>
        <p:spPr>
          <a:xfrm>
            <a:off x="4927600" y="4647765"/>
            <a:ext cx="3386667" cy="897902"/>
          </a:xfrm>
          <a:custGeom>
            <a:avLst/>
            <a:gdLst>
              <a:gd name="connsiteX0" fmla="*/ 0 w 3386667"/>
              <a:gd name="connsiteY0" fmla="*/ 897902 h 897902"/>
              <a:gd name="connsiteX1" fmla="*/ 1219200 w 3386667"/>
              <a:gd name="connsiteY1" fmla="*/ 186702 h 897902"/>
              <a:gd name="connsiteX2" fmla="*/ 2116667 w 3386667"/>
              <a:gd name="connsiteY2" fmla="*/ 8902 h 897902"/>
              <a:gd name="connsiteX3" fmla="*/ 3386667 w 3386667"/>
              <a:gd name="connsiteY3" fmla="*/ 389902 h 89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667" h="897902">
                <a:moveTo>
                  <a:pt x="0" y="897902"/>
                </a:moveTo>
                <a:cubicBezTo>
                  <a:pt x="433211" y="616385"/>
                  <a:pt x="866422" y="334869"/>
                  <a:pt x="1219200" y="186702"/>
                </a:cubicBezTo>
                <a:cubicBezTo>
                  <a:pt x="1571978" y="38535"/>
                  <a:pt x="1755423" y="-24965"/>
                  <a:pt x="2116667" y="8902"/>
                </a:cubicBezTo>
                <a:cubicBezTo>
                  <a:pt x="2477911" y="42769"/>
                  <a:pt x="2932289" y="216335"/>
                  <a:pt x="3386667" y="38990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71E664-BD0D-4710-88CA-39EFF260C962}"/>
              </a:ext>
            </a:extLst>
          </p:cNvPr>
          <p:cNvCxnSpPr>
            <a:cxnSpLocks/>
          </p:cNvCxnSpPr>
          <p:nvPr/>
        </p:nvCxnSpPr>
        <p:spPr>
          <a:xfrm flipV="1">
            <a:off x="8389579" y="3544275"/>
            <a:ext cx="14719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E0AE78E-07E9-4DB7-A39F-419865C2EBF1}"/>
              </a:ext>
            </a:extLst>
          </p:cNvPr>
          <p:cNvCxnSpPr/>
          <p:nvPr/>
        </p:nvCxnSpPr>
        <p:spPr>
          <a:xfrm flipH="1">
            <a:off x="3445014" y="4237826"/>
            <a:ext cx="843287" cy="2394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28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 all ignorable vertices</a:t>
            </a:r>
          </a:p>
        </p:txBody>
      </p:sp>
    </p:spTree>
    <p:extLst>
      <p:ext uri="{BB962C8B-B14F-4D97-AF65-F5344CB8AC3E}">
        <p14:creationId xmlns:p14="http://schemas.microsoft.com/office/powerpoint/2010/main" val="314619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518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 all connections which is not the shortest one</a:t>
            </a:r>
          </a:p>
        </p:txBody>
      </p:sp>
    </p:spTree>
    <p:extLst>
      <p:ext uri="{BB962C8B-B14F-4D97-AF65-F5344CB8AC3E}">
        <p14:creationId xmlns:p14="http://schemas.microsoft.com/office/powerpoint/2010/main" val="1921993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391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Pick ignorable vertices in the new graph</a:t>
            </a:r>
          </a:p>
        </p:txBody>
      </p:sp>
    </p:spTree>
    <p:extLst>
      <p:ext uri="{BB962C8B-B14F-4D97-AF65-F5344CB8AC3E}">
        <p14:creationId xmlns:p14="http://schemas.microsoft.com/office/powerpoint/2010/main" val="2329767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 all ignorable vertices</a:t>
            </a:r>
          </a:p>
        </p:txBody>
      </p:sp>
    </p:spTree>
    <p:extLst>
      <p:ext uri="{BB962C8B-B14F-4D97-AF65-F5344CB8AC3E}">
        <p14:creationId xmlns:p14="http://schemas.microsoft.com/office/powerpoint/2010/main" val="3283150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518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 all connections which is not the shortest one</a:t>
            </a:r>
          </a:p>
        </p:txBody>
      </p:sp>
    </p:spTree>
    <p:extLst>
      <p:ext uri="{BB962C8B-B14F-4D97-AF65-F5344CB8AC3E}">
        <p14:creationId xmlns:p14="http://schemas.microsoft.com/office/powerpoint/2010/main" val="1270032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533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there is no ignorable vertices,</a:t>
            </a:r>
          </a:p>
          <a:p>
            <a:r>
              <a:rPr lang="en-CA" dirty="0"/>
              <a:t>run all-pairs shortest path algorithm on the new graph</a:t>
            </a:r>
          </a:p>
        </p:txBody>
      </p:sp>
    </p:spTree>
    <p:extLst>
      <p:ext uri="{BB962C8B-B14F-4D97-AF65-F5344CB8AC3E}">
        <p14:creationId xmlns:p14="http://schemas.microsoft.com/office/powerpoint/2010/main" val="3028540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39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Calculate G’s shortest paths based on Rs’</a:t>
            </a:r>
          </a:p>
        </p:txBody>
      </p:sp>
    </p:spTree>
    <p:extLst>
      <p:ext uri="{BB962C8B-B14F-4D97-AF65-F5344CB8AC3E}">
        <p14:creationId xmlns:p14="http://schemas.microsoft.com/office/powerpoint/2010/main" val="60055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01B3C8C3-55CD-43C4-98DB-F279950EB1E0}"/>
              </a:ext>
            </a:extLst>
          </p:cNvPr>
          <p:cNvGrpSpPr/>
          <p:nvPr/>
        </p:nvGrpSpPr>
        <p:grpSpPr>
          <a:xfrm>
            <a:off x="2721428" y="670554"/>
            <a:ext cx="7389226" cy="3425736"/>
            <a:chOff x="2721428" y="670554"/>
            <a:chExt cx="7389226" cy="342573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45CB844-5B7E-4255-AF75-00A635923B84}"/>
                </a:ext>
              </a:extLst>
            </p:cNvPr>
            <p:cNvCxnSpPr/>
            <p:nvPr/>
          </p:nvCxnSpPr>
          <p:spPr>
            <a:xfrm flipV="1">
              <a:off x="7217228" y="1589314"/>
              <a:ext cx="1606735" cy="11843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AE0F3C6-6400-4D8C-9511-2400F31991FC}"/>
                </a:ext>
              </a:extLst>
            </p:cNvPr>
            <p:cNvCxnSpPr/>
            <p:nvPr/>
          </p:nvCxnSpPr>
          <p:spPr>
            <a:xfrm>
              <a:off x="3479072" y="2773679"/>
              <a:ext cx="962299" cy="655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EE24E2B-C7AA-4233-80AD-4849A61F712F}"/>
                </a:ext>
              </a:extLst>
            </p:cNvPr>
            <p:cNvCxnSpPr/>
            <p:nvPr/>
          </p:nvCxnSpPr>
          <p:spPr>
            <a:xfrm>
              <a:off x="5085807" y="1589314"/>
              <a:ext cx="239486" cy="1596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846E230-F377-4143-A46E-BFD9DCB8207A}"/>
                </a:ext>
              </a:extLst>
            </p:cNvPr>
            <p:cNvCxnSpPr/>
            <p:nvPr/>
          </p:nvCxnSpPr>
          <p:spPr>
            <a:xfrm flipH="1">
              <a:off x="3479072" y="2434044"/>
              <a:ext cx="1045031" cy="299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2A6B188-6EA0-478F-A94A-9E30DF7E6C0B}"/>
                </a:ext>
              </a:extLst>
            </p:cNvPr>
            <p:cNvCxnSpPr>
              <a:cxnSpLocks/>
            </p:cNvCxnSpPr>
            <p:nvPr/>
          </p:nvCxnSpPr>
          <p:spPr>
            <a:xfrm>
              <a:off x="2960913" y="1955073"/>
              <a:ext cx="518159" cy="818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F8A257-368D-4131-96D7-335FF7692CAB}"/>
                </a:ext>
              </a:extLst>
            </p:cNvPr>
            <p:cNvCxnSpPr/>
            <p:nvPr/>
          </p:nvCxnSpPr>
          <p:spPr>
            <a:xfrm flipV="1">
              <a:off x="2960913" y="1110343"/>
              <a:ext cx="330927" cy="844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EC50630-D778-4AC2-B8A9-98913B34E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1840" y="870858"/>
              <a:ext cx="1149531" cy="239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233B196-BD5B-4316-8E42-3717641030DE}"/>
                </a:ext>
              </a:extLst>
            </p:cNvPr>
            <p:cNvCxnSpPr/>
            <p:nvPr/>
          </p:nvCxnSpPr>
          <p:spPr>
            <a:xfrm>
              <a:off x="4441371" y="910039"/>
              <a:ext cx="644436" cy="698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101A8CD-F259-464A-AAE4-4C8DB8390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4103" y="1608902"/>
              <a:ext cx="561704" cy="8251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C111F05-F7BC-4CB5-B44F-3DFC41BEEA03}"/>
                </a:ext>
              </a:extLst>
            </p:cNvPr>
            <p:cNvSpPr/>
            <p:nvPr/>
          </p:nvSpPr>
          <p:spPr>
            <a:xfrm>
              <a:off x="3239587" y="2534194"/>
              <a:ext cx="478971" cy="4789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</a:t>
              </a:r>
              <a:endParaRPr 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3B5E0B8-8B7F-4A77-B1D1-1C9CB5F7D1D3}"/>
                </a:ext>
              </a:extLst>
            </p:cNvPr>
            <p:cNvSpPr/>
            <p:nvPr/>
          </p:nvSpPr>
          <p:spPr>
            <a:xfrm>
              <a:off x="2721428" y="1715588"/>
              <a:ext cx="478971" cy="4789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FF06509-94D7-4112-BCDA-7543E1D23044}"/>
                </a:ext>
              </a:extLst>
            </p:cNvPr>
            <p:cNvSpPr/>
            <p:nvPr/>
          </p:nvSpPr>
          <p:spPr>
            <a:xfrm>
              <a:off x="3052355" y="870858"/>
              <a:ext cx="478971" cy="4789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052CFFF-2BFB-460E-8C1A-E005427B09B6}"/>
                </a:ext>
              </a:extLst>
            </p:cNvPr>
            <p:cNvSpPr/>
            <p:nvPr/>
          </p:nvSpPr>
          <p:spPr>
            <a:xfrm>
              <a:off x="4201886" y="670554"/>
              <a:ext cx="478971" cy="4789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5EDA777-C0E8-4B63-9D3D-9D8E56528E24}"/>
                </a:ext>
              </a:extLst>
            </p:cNvPr>
            <p:cNvSpPr/>
            <p:nvPr/>
          </p:nvSpPr>
          <p:spPr>
            <a:xfrm>
              <a:off x="4846322" y="1349829"/>
              <a:ext cx="478971" cy="4789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R</a:t>
              </a:r>
              <a:endParaRPr 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823F45E-8284-490D-A0BE-8D8540074861}"/>
                </a:ext>
              </a:extLst>
            </p:cNvPr>
            <p:cNvSpPr/>
            <p:nvPr/>
          </p:nvSpPr>
          <p:spPr>
            <a:xfrm>
              <a:off x="4284618" y="2194559"/>
              <a:ext cx="478971" cy="4789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云形 17">
              <a:extLst>
                <a:ext uri="{FF2B5EF4-FFF2-40B4-BE49-F238E27FC236}">
                  <a16:creationId xmlns:a16="http://schemas.microsoft.com/office/drawing/2014/main" id="{84632E3E-0903-4778-A386-42CAC9694380}"/>
                </a:ext>
              </a:extLst>
            </p:cNvPr>
            <p:cNvSpPr/>
            <p:nvPr/>
          </p:nvSpPr>
          <p:spPr>
            <a:xfrm>
              <a:off x="3866605" y="2893421"/>
              <a:ext cx="2505893" cy="120286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Other vertices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FF12ACE-987B-4CC0-9789-F79D6373CC27}"/>
                </a:ext>
              </a:extLst>
            </p:cNvPr>
            <p:cNvCxnSpPr/>
            <p:nvPr/>
          </p:nvCxnSpPr>
          <p:spPr>
            <a:xfrm>
              <a:off x="7217228" y="2773679"/>
              <a:ext cx="962299" cy="655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BCA907D-D489-40D5-ABC1-2F78DF5AE948}"/>
                </a:ext>
              </a:extLst>
            </p:cNvPr>
            <p:cNvCxnSpPr/>
            <p:nvPr/>
          </p:nvCxnSpPr>
          <p:spPr>
            <a:xfrm>
              <a:off x="8823963" y="1589314"/>
              <a:ext cx="239486" cy="1596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320D8C0-EFBF-4F2F-8DE9-454F35D3F75E}"/>
                </a:ext>
              </a:extLst>
            </p:cNvPr>
            <p:cNvCxnSpPr/>
            <p:nvPr/>
          </p:nvCxnSpPr>
          <p:spPr>
            <a:xfrm flipH="1">
              <a:off x="7217228" y="2434044"/>
              <a:ext cx="1045031" cy="299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1C1E571-84E2-4717-94AF-A48AB8725C9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069" y="1955073"/>
              <a:ext cx="518159" cy="818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5217ED3-588E-4D48-B3C5-35BF96D4296D}"/>
                </a:ext>
              </a:extLst>
            </p:cNvPr>
            <p:cNvCxnSpPr/>
            <p:nvPr/>
          </p:nvCxnSpPr>
          <p:spPr>
            <a:xfrm flipV="1">
              <a:off x="6699069" y="1110343"/>
              <a:ext cx="330927" cy="844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9E7D787-A78A-40E1-BFCC-77B823FB8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9996" y="910039"/>
              <a:ext cx="1149531" cy="2003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9A7420A-32FB-4B79-8921-E02766AF91CA}"/>
                </a:ext>
              </a:extLst>
            </p:cNvPr>
            <p:cNvCxnSpPr/>
            <p:nvPr/>
          </p:nvCxnSpPr>
          <p:spPr>
            <a:xfrm>
              <a:off x="8179527" y="910039"/>
              <a:ext cx="644436" cy="698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2DC8538-34AE-407D-A185-D9C673C93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2259" y="1608902"/>
              <a:ext cx="561704" cy="8251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1178C10-637F-491D-8F67-5B45F080E144}"/>
                </a:ext>
              </a:extLst>
            </p:cNvPr>
            <p:cNvSpPr/>
            <p:nvPr/>
          </p:nvSpPr>
          <p:spPr>
            <a:xfrm>
              <a:off x="6977743" y="2534194"/>
              <a:ext cx="478971" cy="4789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</a:t>
              </a:r>
              <a:endParaRPr 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B84E7A-2E7E-4684-B527-0F6BB17A1185}"/>
                </a:ext>
              </a:extLst>
            </p:cNvPr>
            <p:cNvSpPr/>
            <p:nvPr/>
          </p:nvSpPr>
          <p:spPr>
            <a:xfrm>
              <a:off x="8584478" y="1349829"/>
              <a:ext cx="478971" cy="4789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R</a:t>
              </a:r>
              <a:endParaRPr lang="en-US" dirty="0"/>
            </a:p>
          </p:txBody>
        </p:sp>
        <p:sp>
          <p:nvSpPr>
            <p:cNvPr id="29" name="云形 28">
              <a:extLst>
                <a:ext uri="{FF2B5EF4-FFF2-40B4-BE49-F238E27FC236}">
                  <a16:creationId xmlns:a16="http://schemas.microsoft.com/office/drawing/2014/main" id="{824FB37A-3D15-46AE-84D9-4F938046E8C1}"/>
                </a:ext>
              </a:extLst>
            </p:cNvPr>
            <p:cNvSpPr/>
            <p:nvPr/>
          </p:nvSpPr>
          <p:spPr>
            <a:xfrm>
              <a:off x="7604761" y="2893421"/>
              <a:ext cx="2505893" cy="120286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Other vertices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0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537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Set G as R, since we get the all-pairs shortest path of </a:t>
            </a:r>
            <a:r>
              <a:rPr lang="en-CA" dirty="0" err="1"/>
              <a:t>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2942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87DB5CF-01BF-4410-9C00-76F20CB9C761}"/>
              </a:ext>
            </a:extLst>
          </p:cNvPr>
          <p:cNvSpPr/>
          <p:nvPr/>
        </p:nvSpPr>
        <p:spPr>
          <a:xfrm>
            <a:off x="4927600" y="4647765"/>
            <a:ext cx="3386667" cy="897902"/>
          </a:xfrm>
          <a:custGeom>
            <a:avLst/>
            <a:gdLst>
              <a:gd name="connsiteX0" fmla="*/ 0 w 3386667"/>
              <a:gd name="connsiteY0" fmla="*/ 897902 h 897902"/>
              <a:gd name="connsiteX1" fmla="*/ 1219200 w 3386667"/>
              <a:gd name="connsiteY1" fmla="*/ 186702 h 897902"/>
              <a:gd name="connsiteX2" fmla="*/ 2116667 w 3386667"/>
              <a:gd name="connsiteY2" fmla="*/ 8902 h 897902"/>
              <a:gd name="connsiteX3" fmla="*/ 3386667 w 3386667"/>
              <a:gd name="connsiteY3" fmla="*/ 389902 h 89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667" h="897902">
                <a:moveTo>
                  <a:pt x="0" y="897902"/>
                </a:moveTo>
                <a:cubicBezTo>
                  <a:pt x="433211" y="616385"/>
                  <a:pt x="866422" y="334869"/>
                  <a:pt x="1219200" y="186702"/>
                </a:cubicBezTo>
                <a:cubicBezTo>
                  <a:pt x="1571978" y="38535"/>
                  <a:pt x="1755423" y="-24965"/>
                  <a:pt x="2116667" y="8902"/>
                </a:cubicBezTo>
                <a:cubicBezTo>
                  <a:pt x="2477911" y="42769"/>
                  <a:pt x="2932289" y="216335"/>
                  <a:pt x="3386667" y="38990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71E664-BD0D-4710-88CA-39EFF260C962}"/>
              </a:ext>
            </a:extLst>
          </p:cNvPr>
          <p:cNvCxnSpPr>
            <a:cxnSpLocks/>
          </p:cNvCxnSpPr>
          <p:nvPr/>
        </p:nvCxnSpPr>
        <p:spPr>
          <a:xfrm flipV="1">
            <a:off x="8389579" y="3544275"/>
            <a:ext cx="14719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E0AE78E-07E9-4DB7-A39F-419865C2EBF1}"/>
              </a:ext>
            </a:extLst>
          </p:cNvPr>
          <p:cNvCxnSpPr/>
          <p:nvPr/>
        </p:nvCxnSpPr>
        <p:spPr>
          <a:xfrm flipH="1">
            <a:off x="3445014" y="4237826"/>
            <a:ext cx="843287" cy="2394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C4FDCB9-D4B5-4361-A44B-66CCCF46452D}"/>
              </a:ext>
            </a:extLst>
          </p:cNvPr>
          <p:cNvSpPr/>
          <p:nvPr/>
        </p:nvSpPr>
        <p:spPr>
          <a:xfrm>
            <a:off x="3205529" y="4237826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0842463-16E2-4660-8268-910279BA8E0E}"/>
              </a:ext>
            </a:extLst>
          </p:cNvPr>
          <p:cNvSpPr/>
          <p:nvPr/>
        </p:nvSpPr>
        <p:spPr>
          <a:xfrm>
            <a:off x="8886068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5D5BBFE-13A9-4A74-800E-9F8085B76FE4}"/>
              </a:ext>
            </a:extLst>
          </p:cNvPr>
          <p:cNvSpPr/>
          <p:nvPr/>
        </p:nvSpPr>
        <p:spPr>
          <a:xfrm>
            <a:off x="9622042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7857ACF-AA60-4BA7-83B0-939934DE7D53}"/>
              </a:ext>
            </a:extLst>
          </p:cNvPr>
          <p:cNvSpPr/>
          <p:nvPr/>
        </p:nvSpPr>
        <p:spPr>
          <a:xfrm>
            <a:off x="4381276" y="274761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F679CAB-E819-4E7D-88E2-F9D5C0964FBB}"/>
              </a:ext>
            </a:extLst>
          </p:cNvPr>
          <p:cNvSpPr/>
          <p:nvPr/>
        </p:nvSpPr>
        <p:spPr>
          <a:xfrm>
            <a:off x="5203693" y="276618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EBB71CE-6010-496A-9568-77ACD7BE9813}"/>
              </a:ext>
            </a:extLst>
          </p:cNvPr>
          <p:cNvSpPr/>
          <p:nvPr/>
        </p:nvSpPr>
        <p:spPr>
          <a:xfrm>
            <a:off x="6852085" y="243677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1B88DB1-A818-4279-A7A3-66F33B8F085F}"/>
              </a:ext>
            </a:extLst>
          </p:cNvPr>
          <p:cNvSpPr/>
          <p:nvPr/>
        </p:nvSpPr>
        <p:spPr>
          <a:xfrm>
            <a:off x="7520201" y="211415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7C6AC8D-1050-4FE4-A7D4-D9603216EDE3}"/>
              </a:ext>
            </a:extLst>
          </p:cNvPr>
          <p:cNvSpPr/>
          <p:nvPr/>
        </p:nvSpPr>
        <p:spPr>
          <a:xfrm>
            <a:off x="6724830" y="33324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6776578-8914-4E86-900D-798F15F03D39}"/>
              </a:ext>
            </a:extLst>
          </p:cNvPr>
          <p:cNvSpPr/>
          <p:nvPr/>
        </p:nvSpPr>
        <p:spPr>
          <a:xfrm>
            <a:off x="7356086" y="403360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E102A7A-1D07-4814-BF6F-30C34474F07F}"/>
              </a:ext>
            </a:extLst>
          </p:cNvPr>
          <p:cNvSpPr/>
          <p:nvPr/>
        </p:nvSpPr>
        <p:spPr>
          <a:xfrm>
            <a:off x="5705305" y="36128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AD74C57-DF26-42C6-A53D-E87DCD62D1E6}"/>
              </a:ext>
            </a:extLst>
          </p:cNvPr>
          <p:cNvSpPr/>
          <p:nvPr/>
        </p:nvSpPr>
        <p:spPr>
          <a:xfrm>
            <a:off x="5226334" y="445951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19CE923-4CCA-4C9E-80A1-50DCC31E30CC}"/>
              </a:ext>
            </a:extLst>
          </p:cNvPr>
          <p:cNvSpPr/>
          <p:nvPr/>
        </p:nvSpPr>
        <p:spPr>
          <a:xfrm>
            <a:off x="8130597" y="404775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A4D7D93-BBF9-413B-AC76-709D746FC4AA}"/>
              </a:ext>
            </a:extLst>
          </p:cNvPr>
          <p:cNvSpPr/>
          <p:nvPr/>
        </p:nvSpPr>
        <p:spPr>
          <a:xfrm>
            <a:off x="5625496" y="13532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AF41BBF-2C9D-4554-A8CF-3417CAF62673}"/>
              </a:ext>
            </a:extLst>
          </p:cNvPr>
          <p:cNvSpPr/>
          <p:nvPr/>
        </p:nvSpPr>
        <p:spPr>
          <a:xfrm>
            <a:off x="5864981" y="5150916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4799D9A-70E5-455D-844F-E62A58613864}"/>
              </a:ext>
            </a:extLst>
          </p:cNvPr>
          <p:cNvSpPr/>
          <p:nvPr/>
        </p:nvSpPr>
        <p:spPr>
          <a:xfrm>
            <a:off x="6917633" y="500674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079CD96-0EE9-43B6-937D-8FC994A8C337}"/>
              </a:ext>
            </a:extLst>
          </p:cNvPr>
          <p:cNvSpPr/>
          <p:nvPr/>
        </p:nvSpPr>
        <p:spPr>
          <a:xfrm>
            <a:off x="6359277" y="44441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EEA4D22-5F6A-42C3-B2AA-E73B0E4187FF}"/>
              </a:ext>
            </a:extLst>
          </p:cNvPr>
          <p:cNvSpPr/>
          <p:nvPr/>
        </p:nvSpPr>
        <p:spPr>
          <a:xfrm>
            <a:off x="4311205" y="331448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BA0BF2F-B8D8-4125-9890-B020F31178F5}"/>
              </a:ext>
            </a:extLst>
          </p:cNvPr>
          <p:cNvSpPr/>
          <p:nvPr/>
        </p:nvSpPr>
        <p:spPr>
          <a:xfrm>
            <a:off x="4683042" y="391020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Continue to recover graph until we get the original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6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/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/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/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/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/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/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F01A89-F485-4235-8C40-3C8725357B1E}"/>
              </a:ext>
            </a:extLst>
          </p:cNvPr>
          <p:cNvSpPr txBox="1"/>
          <p:nvPr/>
        </p:nvSpPr>
        <p:spPr>
          <a:xfrm>
            <a:off x="3396793" y="365069"/>
            <a:ext cx="6882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Pick all ignorable vertices            and remove them</a:t>
            </a:r>
          </a:p>
          <a:p>
            <a:r>
              <a:rPr lang="en-CA" dirty="0"/>
              <a:t>Note: ignorable vertices are the ones whose degree are no more than 2</a:t>
            </a:r>
          </a:p>
          <a:p>
            <a:r>
              <a:rPr lang="en-CA" dirty="0"/>
              <a:t>Note: “R” denotes reserved vertices, whose degree are more than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BBC9F41-D264-4C11-BA03-4110E35A3BBA}"/>
              </a:ext>
            </a:extLst>
          </p:cNvPr>
          <p:cNvCxnSpPr>
            <a:cxnSpLocks/>
          </p:cNvCxnSpPr>
          <p:nvPr/>
        </p:nvCxnSpPr>
        <p:spPr>
          <a:xfrm flipV="1">
            <a:off x="4149271" y="2695649"/>
            <a:ext cx="1834969" cy="2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B2CCEFE-C70E-4ADC-BBBD-D72D963A29CB}"/>
              </a:ext>
            </a:extLst>
          </p:cNvPr>
          <p:cNvCxnSpPr>
            <a:cxnSpLocks/>
          </p:cNvCxnSpPr>
          <p:nvPr/>
        </p:nvCxnSpPr>
        <p:spPr>
          <a:xfrm flipV="1">
            <a:off x="5119551" y="1452880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968A0C-B878-48FB-98DD-9C31E12A15E9}"/>
              </a:ext>
            </a:extLst>
          </p:cNvPr>
          <p:cNvCxnSpPr>
            <a:cxnSpLocks/>
          </p:cNvCxnSpPr>
          <p:nvPr/>
        </p:nvCxnSpPr>
        <p:spPr>
          <a:xfrm flipH="1">
            <a:off x="4149271" y="2407183"/>
            <a:ext cx="640081" cy="3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31E76D6-27F9-46D2-9790-1CC51F250FF5}"/>
              </a:ext>
            </a:extLst>
          </p:cNvPr>
          <p:cNvCxnSpPr>
            <a:cxnSpLocks/>
          </p:cNvCxnSpPr>
          <p:nvPr/>
        </p:nvCxnSpPr>
        <p:spPr>
          <a:xfrm>
            <a:off x="3333749" y="2482682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C3C086-0E1A-4958-B48E-392FB834CD8C}"/>
              </a:ext>
            </a:extLst>
          </p:cNvPr>
          <p:cNvCxnSpPr>
            <a:cxnSpLocks/>
          </p:cNvCxnSpPr>
          <p:nvPr/>
        </p:nvCxnSpPr>
        <p:spPr>
          <a:xfrm flipH="1" flipV="1">
            <a:off x="3108598" y="1269263"/>
            <a:ext cx="233861" cy="121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6D7C91-9A67-4700-8A9B-947E65E0A888}"/>
              </a:ext>
            </a:extLst>
          </p:cNvPr>
          <p:cNvCxnSpPr>
            <a:cxnSpLocks/>
          </p:cNvCxnSpPr>
          <p:nvPr/>
        </p:nvCxnSpPr>
        <p:spPr>
          <a:xfrm flipV="1">
            <a:off x="3094263" y="1139728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BFC854-C0E3-44EA-95BE-3ED2E816DBFC}"/>
              </a:ext>
            </a:extLst>
          </p:cNvPr>
          <p:cNvCxnSpPr>
            <a:cxnSpLocks/>
          </p:cNvCxnSpPr>
          <p:nvPr/>
        </p:nvCxnSpPr>
        <p:spPr>
          <a:xfrm flipH="1">
            <a:off x="5119551" y="1139727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F4ADA7-1DF0-4498-AFCA-9D72CD91AD61}"/>
              </a:ext>
            </a:extLst>
          </p:cNvPr>
          <p:cNvCxnSpPr>
            <a:cxnSpLocks/>
          </p:cNvCxnSpPr>
          <p:nvPr/>
        </p:nvCxnSpPr>
        <p:spPr>
          <a:xfrm flipH="1">
            <a:off x="4789351" y="1877771"/>
            <a:ext cx="330200" cy="52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0E7882E-8152-4E7A-B57B-C1CE373E6169}"/>
              </a:ext>
            </a:extLst>
          </p:cNvPr>
          <p:cNvSpPr/>
          <p:nvPr/>
        </p:nvSpPr>
        <p:spPr>
          <a:xfrm>
            <a:off x="3909786" y="248268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DDAFB3D-2BFA-41E2-920E-D4F32971C081}"/>
              </a:ext>
            </a:extLst>
          </p:cNvPr>
          <p:cNvSpPr/>
          <p:nvPr/>
        </p:nvSpPr>
        <p:spPr>
          <a:xfrm>
            <a:off x="3094264" y="224319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6027FF4-857C-4CC1-923E-7CEC3A3A257D}"/>
              </a:ext>
            </a:extLst>
          </p:cNvPr>
          <p:cNvSpPr/>
          <p:nvPr/>
        </p:nvSpPr>
        <p:spPr>
          <a:xfrm>
            <a:off x="2854778" y="102977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0FC1DA4-95F6-47B4-861E-A22C8F86359F}"/>
              </a:ext>
            </a:extLst>
          </p:cNvPr>
          <p:cNvSpPr/>
          <p:nvPr/>
        </p:nvSpPr>
        <p:spPr>
          <a:xfrm>
            <a:off x="4924699" y="90024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58DF408-4165-47BC-925C-B035070EC2CA}"/>
              </a:ext>
            </a:extLst>
          </p:cNvPr>
          <p:cNvSpPr/>
          <p:nvPr/>
        </p:nvSpPr>
        <p:spPr>
          <a:xfrm>
            <a:off x="4846321" y="158930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CA1BC1C-BF33-4739-8E36-0ABB01481ECE}"/>
              </a:ext>
            </a:extLst>
          </p:cNvPr>
          <p:cNvSpPr/>
          <p:nvPr/>
        </p:nvSpPr>
        <p:spPr>
          <a:xfrm>
            <a:off x="4549866" y="217478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A9731C0B-401D-4176-8F98-4DF1CB59C478}"/>
              </a:ext>
            </a:extLst>
          </p:cNvPr>
          <p:cNvSpPr/>
          <p:nvPr/>
        </p:nvSpPr>
        <p:spPr>
          <a:xfrm>
            <a:off x="5590540" y="923465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036DF45-6443-4482-89DE-0434429558CC}"/>
              </a:ext>
            </a:extLst>
          </p:cNvPr>
          <p:cNvCxnSpPr>
            <a:cxnSpLocks/>
          </p:cNvCxnSpPr>
          <p:nvPr/>
        </p:nvCxnSpPr>
        <p:spPr>
          <a:xfrm flipV="1">
            <a:off x="8725625" y="2689654"/>
            <a:ext cx="1834969" cy="2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6A853C7-AF97-4F99-9E05-07EE23F876E2}"/>
              </a:ext>
            </a:extLst>
          </p:cNvPr>
          <p:cNvCxnSpPr>
            <a:cxnSpLocks/>
          </p:cNvCxnSpPr>
          <p:nvPr/>
        </p:nvCxnSpPr>
        <p:spPr>
          <a:xfrm flipV="1">
            <a:off x="9695905" y="1446885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1E9FF46-250B-4C24-AB45-1B9AB4588A09}"/>
              </a:ext>
            </a:extLst>
          </p:cNvPr>
          <p:cNvCxnSpPr>
            <a:cxnSpLocks/>
          </p:cNvCxnSpPr>
          <p:nvPr/>
        </p:nvCxnSpPr>
        <p:spPr>
          <a:xfrm flipH="1">
            <a:off x="8725625" y="2401188"/>
            <a:ext cx="640081" cy="3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32CB718-165A-4812-8C48-7715F0480D01}"/>
              </a:ext>
            </a:extLst>
          </p:cNvPr>
          <p:cNvCxnSpPr>
            <a:cxnSpLocks/>
          </p:cNvCxnSpPr>
          <p:nvPr/>
        </p:nvCxnSpPr>
        <p:spPr>
          <a:xfrm>
            <a:off x="7910103" y="2476687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B801179-A9C3-46CF-990C-C612E895AA59}"/>
              </a:ext>
            </a:extLst>
          </p:cNvPr>
          <p:cNvCxnSpPr>
            <a:cxnSpLocks/>
          </p:cNvCxnSpPr>
          <p:nvPr/>
        </p:nvCxnSpPr>
        <p:spPr>
          <a:xfrm flipH="1" flipV="1">
            <a:off x="7684952" y="1263268"/>
            <a:ext cx="233861" cy="121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14DEDED-0800-4856-AE68-19EDEF1FC268}"/>
              </a:ext>
            </a:extLst>
          </p:cNvPr>
          <p:cNvCxnSpPr>
            <a:cxnSpLocks/>
          </p:cNvCxnSpPr>
          <p:nvPr/>
        </p:nvCxnSpPr>
        <p:spPr>
          <a:xfrm flipV="1">
            <a:off x="7670617" y="1133733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3695BAF-9341-40E1-B250-7720C72824C8}"/>
              </a:ext>
            </a:extLst>
          </p:cNvPr>
          <p:cNvCxnSpPr>
            <a:cxnSpLocks/>
          </p:cNvCxnSpPr>
          <p:nvPr/>
        </p:nvCxnSpPr>
        <p:spPr>
          <a:xfrm flipH="1">
            <a:off x="9695905" y="1133732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D8BD7B4-E4C5-440C-82FF-443EA8774C3B}"/>
              </a:ext>
            </a:extLst>
          </p:cNvPr>
          <p:cNvCxnSpPr>
            <a:cxnSpLocks/>
          </p:cNvCxnSpPr>
          <p:nvPr/>
        </p:nvCxnSpPr>
        <p:spPr>
          <a:xfrm flipH="1">
            <a:off x="9365705" y="1871776"/>
            <a:ext cx="330200" cy="52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37B1C98-61B7-4444-B669-13DF96C4AE52}"/>
              </a:ext>
            </a:extLst>
          </p:cNvPr>
          <p:cNvSpPr/>
          <p:nvPr/>
        </p:nvSpPr>
        <p:spPr>
          <a:xfrm>
            <a:off x="8486140" y="247668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7C337B4-B295-43A8-B27A-DB1E103CCF41}"/>
              </a:ext>
            </a:extLst>
          </p:cNvPr>
          <p:cNvSpPr/>
          <p:nvPr/>
        </p:nvSpPr>
        <p:spPr>
          <a:xfrm>
            <a:off x="7670618" y="223720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939BD6A-FC7A-42CD-B0ED-4F8EF68A5725}"/>
              </a:ext>
            </a:extLst>
          </p:cNvPr>
          <p:cNvSpPr/>
          <p:nvPr/>
        </p:nvSpPr>
        <p:spPr>
          <a:xfrm>
            <a:off x="7431132" y="102378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BB5A7042-9848-4AE8-917B-526A32B9BFF2}"/>
              </a:ext>
            </a:extLst>
          </p:cNvPr>
          <p:cNvSpPr/>
          <p:nvPr/>
        </p:nvSpPr>
        <p:spPr>
          <a:xfrm>
            <a:off x="9501053" y="89424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0627F29-57C2-488E-84B7-6AA51FA44DA5}"/>
              </a:ext>
            </a:extLst>
          </p:cNvPr>
          <p:cNvSpPr/>
          <p:nvPr/>
        </p:nvSpPr>
        <p:spPr>
          <a:xfrm>
            <a:off x="9422675" y="158331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D7ACC9C-E0D6-4ED0-B501-8ECB855A9CE3}"/>
              </a:ext>
            </a:extLst>
          </p:cNvPr>
          <p:cNvSpPr/>
          <p:nvPr/>
        </p:nvSpPr>
        <p:spPr>
          <a:xfrm>
            <a:off x="9126220" y="216878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云形 58">
            <a:extLst>
              <a:ext uri="{FF2B5EF4-FFF2-40B4-BE49-F238E27FC236}">
                <a16:creationId xmlns:a16="http://schemas.microsoft.com/office/drawing/2014/main" id="{1E396022-F5D5-4C10-9ADB-E7F5C4775AD1}"/>
              </a:ext>
            </a:extLst>
          </p:cNvPr>
          <p:cNvSpPr/>
          <p:nvPr/>
        </p:nvSpPr>
        <p:spPr>
          <a:xfrm>
            <a:off x="10166894" y="917470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2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BBC9F41-D264-4C11-BA03-4110E35A3BBA}"/>
              </a:ext>
            </a:extLst>
          </p:cNvPr>
          <p:cNvCxnSpPr>
            <a:cxnSpLocks/>
          </p:cNvCxnSpPr>
          <p:nvPr/>
        </p:nvCxnSpPr>
        <p:spPr>
          <a:xfrm flipV="1">
            <a:off x="4149271" y="2695649"/>
            <a:ext cx="1834969" cy="2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B2CCEFE-C70E-4ADC-BBBD-D72D963A29CB}"/>
              </a:ext>
            </a:extLst>
          </p:cNvPr>
          <p:cNvCxnSpPr>
            <a:cxnSpLocks/>
          </p:cNvCxnSpPr>
          <p:nvPr/>
        </p:nvCxnSpPr>
        <p:spPr>
          <a:xfrm flipV="1">
            <a:off x="5119551" y="1452880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968A0C-B878-48FB-98DD-9C31E12A15E9}"/>
              </a:ext>
            </a:extLst>
          </p:cNvPr>
          <p:cNvCxnSpPr>
            <a:cxnSpLocks/>
          </p:cNvCxnSpPr>
          <p:nvPr/>
        </p:nvCxnSpPr>
        <p:spPr>
          <a:xfrm flipH="1">
            <a:off x="4149271" y="2407183"/>
            <a:ext cx="640081" cy="3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31E76D6-27F9-46D2-9790-1CC51F250FF5}"/>
              </a:ext>
            </a:extLst>
          </p:cNvPr>
          <p:cNvCxnSpPr>
            <a:cxnSpLocks/>
          </p:cNvCxnSpPr>
          <p:nvPr/>
        </p:nvCxnSpPr>
        <p:spPr>
          <a:xfrm>
            <a:off x="3333749" y="2482682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C3C086-0E1A-4958-B48E-392FB834CD8C}"/>
              </a:ext>
            </a:extLst>
          </p:cNvPr>
          <p:cNvCxnSpPr>
            <a:cxnSpLocks/>
          </p:cNvCxnSpPr>
          <p:nvPr/>
        </p:nvCxnSpPr>
        <p:spPr>
          <a:xfrm flipH="1" flipV="1">
            <a:off x="3108598" y="1269263"/>
            <a:ext cx="233861" cy="121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6D7C91-9A67-4700-8A9B-947E65E0A888}"/>
              </a:ext>
            </a:extLst>
          </p:cNvPr>
          <p:cNvCxnSpPr>
            <a:cxnSpLocks/>
          </p:cNvCxnSpPr>
          <p:nvPr/>
        </p:nvCxnSpPr>
        <p:spPr>
          <a:xfrm flipV="1">
            <a:off x="3094263" y="1139728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BFC854-C0E3-44EA-95BE-3ED2E816DBFC}"/>
              </a:ext>
            </a:extLst>
          </p:cNvPr>
          <p:cNvCxnSpPr>
            <a:cxnSpLocks/>
          </p:cNvCxnSpPr>
          <p:nvPr/>
        </p:nvCxnSpPr>
        <p:spPr>
          <a:xfrm flipH="1">
            <a:off x="5119551" y="1139727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F4ADA7-1DF0-4498-AFCA-9D72CD91AD61}"/>
              </a:ext>
            </a:extLst>
          </p:cNvPr>
          <p:cNvCxnSpPr>
            <a:cxnSpLocks/>
          </p:cNvCxnSpPr>
          <p:nvPr/>
        </p:nvCxnSpPr>
        <p:spPr>
          <a:xfrm flipH="1">
            <a:off x="4789351" y="1877771"/>
            <a:ext cx="330200" cy="52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0E7882E-8152-4E7A-B57B-C1CE373E6169}"/>
              </a:ext>
            </a:extLst>
          </p:cNvPr>
          <p:cNvSpPr/>
          <p:nvPr/>
        </p:nvSpPr>
        <p:spPr>
          <a:xfrm>
            <a:off x="3909786" y="248268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DDAFB3D-2BFA-41E2-920E-D4F32971C081}"/>
              </a:ext>
            </a:extLst>
          </p:cNvPr>
          <p:cNvSpPr/>
          <p:nvPr/>
        </p:nvSpPr>
        <p:spPr>
          <a:xfrm>
            <a:off x="3094264" y="224319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6027FF4-857C-4CC1-923E-7CEC3A3A257D}"/>
              </a:ext>
            </a:extLst>
          </p:cNvPr>
          <p:cNvSpPr/>
          <p:nvPr/>
        </p:nvSpPr>
        <p:spPr>
          <a:xfrm>
            <a:off x="2854778" y="102977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0FC1DA4-95F6-47B4-861E-A22C8F86359F}"/>
              </a:ext>
            </a:extLst>
          </p:cNvPr>
          <p:cNvSpPr/>
          <p:nvPr/>
        </p:nvSpPr>
        <p:spPr>
          <a:xfrm>
            <a:off x="4924699" y="90024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58DF408-4165-47BC-925C-B035070EC2CA}"/>
              </a:ext>
            </a:extLst>
          </p:cNvPr>
          <p:cNvSpPr/>
          <p:nvPr/>
        </p:nvSpPr>
        <p:spPr>
          <a:xfrm>
            <a:off x="4846321" y="158930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CA1BC1C-BF33-4739-8E36-0ABB01481ECE}"/>
              </a:ext>
            </a:extLst>
          </p:cNvPr>
          <p:cNvSpPr/>
          <p:nvPr/>
        </p:nvSpPr>
        <p:spPr>
          <a:xfrm>
            <a:off x="4549866" y="217478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A9731C0B-401D-4176-8F98-4DF1CB59C478}"/>
              </a:ext>
            </a:extLst>
          </p:cNvPr>
          <p:cNvSpPr/>
          <p:nvPr/>
        </p:nvSpPr>
        <p:spPr>
          <a:xfrm>
            <a:off x="5590540" y="923465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036DF45-6443-4482-89DE-0434429558CC}"/>
              </a:ext>
            </a:extLst>
          </p:cNvPr>
          <p:cNvCxnSpPr>
            <a:cxnSpLocks/>
          </p:cNvCxnSpPr>
          <p:nvPr/>
        </p:nvCxnSpPr>
        <p:spPr>
          <a:xfrm flipV="1">
            <a:off x="8725625" y="2689654"/>
            <a:ext cx="1834969" cy="2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6A853C7-AF97-4F99-9E05-07EE23F876E2}"/>
              </a:ext>
            </a:extLst>
          </p:cNvPr>
          <p:cNvCxnSpPr>
            <a:cxnSpLocks/>
          </p:cNvCxnSpPr>
          <p:nvPr/>
        </p:nvCxnSpPr>
        <p:spPr>
          <a:xfrm flipV="1">
            <a:off x="9695905" y="1446885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1E9FF46-250B-4C24-AB45-1B9AB4588A09}"/>
              </a:ext>
            </a:extLst>
          </p:cNvPr>
          <p:cNvCxnSpPr>
            <a:cxnSpLocks/>
          </p:cNvCxnSpPr>
          <p:nvPr/>
        </p:nvCxnSpPr>
        <p:spPr>
          <a:xfrm flipH="1">
            <a:off x="8725626" y="2401191"/>
            <a:ext cx="640079" cy="314982"/>
          </a:xfrm>
          <a:prstGeom prst="line">
            <a:avLst/>
          </a:prstGeom>
          <a:ln w="444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32CB718-165A-4812-8C48-7715F0480D01}"/>
              </a:ext>
            </a:extLst>
          </p:cNvPr>
          <p:cNvCxnSpPr>
            <a:cxnSpLocks/>
          </p:cNvCxnSpPr>
          <p:nvPr/>
        </p:nvCxnSpPr>
        <p:spPr>
          <a:xfrm>
            <a:off x="7910103" y="2476687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B801179-A9C3-46CF-990C-C612E895AA59}"/>
              </a:ext>
            </a:extLst>
          </p:cNvPr>
          <p:cNvCxnSpPr>
            <a:cxnSpLocks/>
          </p:cNvCxnSpPr>
          <p:nvPr/>
        </p:nvCxnSpPr>
        <p:spPr>
          <a:xfrm flipH="1" flipV="1">
            <a:off x="7670617" y="1269263"/>
            <a:ext cx="248197" cy="1207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14DEDED-0800-4856-AE68-19EDEF1FC268}"/>
              </a:ext>
            </a:extLst>
          </p:cNvPr>
          <p:cNvCxnSpPr>
            <a:cxnSpLocks/>
          </p:cNvCxnSpPr>
          <p:nvPr/>
        </p:nvCxnSpPr>
        <p:spPr>
          <a:xfrm flipV="1">
            <a:off x="7670617" y="1133733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3695BAF-9341-40E1-B250-7720C72824C8}"/>
              </a:ext>
            </a:extLst>
          </p:cNvPr>
          <p:cNvCxnSpPr>
            <a:cxnSpLocks/>
          </p:cNvCxnSpPr>
          <p:nvPr/>
        </p:nvCxnSpPr>
        <p:spPr>
          <a:xfrm flipH="1">
            <a:off x="9695905" y="1133732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D8BD7B4-E4C5-440C-82FF-443EA8774C3B}"/>
              </a:ext>
            </a:extLst>
          </p:cNvPr>
          <p:cNvCxnSpPr>
            <a:cxnSpLocks/>
          </p:cNvCxnSpPr>
          <p:nvPr/>
        </p:nvCxnSpPr>
        <p:spPr>
          <a:xfrm flipH="1">
            <a:off x="9365705" y="1871776"/>
            <a:ext cx="330200" cy="529415"/>
          </a:xfrm>
          <a:prstGeom prst="line">
            <a:avLst/>
          </a:prstGeom>
          <a:ln w="444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37B1C98-61B7-4444-B669-13DF96C4AE52}"/>
              </a:ext>
            </a:extLst>
          </p:cNvPr>
          <p:cNvSpPr/>
          <p:nvPr/>
        </p:nvSpPr>
        <p:spPr>
          <a:xfrm>
            <a:off x="8486140" y="247668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0627F29-57C2-488E-84B7-6AA51FA44DA5}"/>
              </a:ext>
            </a:extLst>
          </p:cNvPr>
          <p:cNvSpPr/>
          <p:nvPr/>
        </p:nvSpPr>
        <p:spPr>
          <a:xfrm>
            <a:off x="9422675" y="158331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9" name="云形 58">
            <a:extLst>
              <a:ext uri="{FF2B5EF4-FFF2-40B4-BE49-F238E27FC236}">
                <a16:creationId xmlns:a16="http://schemas.microsoft.com/office/drawing/2014/main" id="{1E396022-F5D5-4C10-9ADB-E7F5C4775AD1}"/>
              </a:ext>
            </a:extLst>
          </p:cNvPr>
          <p:cNvSpPr/>
          <p:nvPr/>
        </p:nvSpPr>
        <p:spPr>
          <a:xfrm>
            <a:off x="10166894" y="917470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4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BBC9F41-D264-4C11-BA03-4110E35A3BBA}"/>
              </a:ext>
            </a:extLst>
          </p:cNvPr>
          <p:cNvCxnSpPr>
            <a:cxnSpLocks/>
          </p:cNvCxnSpPr>
          <p:nvPr/>
        </p:nvCxnSpPr>
        <p:spPr>
          <a:xfrm flipV="1">
            <a:off x="4149271" y="2695649"/>
            <a:ext cx="1834969" cy="2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B2CCEFE-C70E-4ADC-BBBD-D72D963A29CB}"/>
              </a:ext>
            </a:extLst>
          </p:cNvPr>
          <p:cNvCxnSpPr>
            <a:cxnSpLocks/>
          </p:cNvCxnSpPr>
          <p:nvPr/>
        </p:nvCxnSpPr>
        <p:spPr>
          <a:xfrm flipV="1">
            <a:off x="5119551" y="1452880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968A0C-B878-48FB-98DD-9C31E12A15E9}"/>
              </a:ext>
            </a:extLst>
          </p:cNvPr>
          <p:cNvCxnSpPr>
            <a:cxnSpLocks/>
          </p:cNvCxnSpPr>
          <p:nvPr/>
        </p:nvCxnSpPr>
        <p:spPr>
          <a:xfrm flipH="1">
            <a:off x="4149271" y="2407183"/>
            <a:ext cx="640081" cy="3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31E76D6-27F9-46D2-9790-1CC51F250FF5}"/>
              </a:ext>
            </a:extLst>
          </p:cNvPr>
          <p:cNvCxnSpPr>
            <a:cxnSpLocks/>
          </p:cNvCxnSpPr>
          <p:nvPr/>
        </p:nvCxnSpPr>
        <p:spPr>
          <a:xfrm>
            <a:off x="3333749" y="2482682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C3C086-0E1A-4958-B48E-392FB834CD8C}"/>
              </a:ext>
            </a:extLst>
          </p:cNvPr>
          <p:cNvCxnSpPr>
            <a:cxnSpLocks/>
          </p:cNvCxnSpPr>
          <p:nvPr/>
        </p:nvCxnSpPr>
        <p:spPr>
          <a:xfrm flipH="1" flipV="1">
            <a:off x="3108598" y="1269263"/>
            <a:ext cx="233861" cy="121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6D7C91-9A67-4700-8A9B-947E65E0A888}"/>
              </a:ext>
            </a:extLst>
          </p:cNvPr>
          <p:cNvCxnSpPr>
            <a:cxnSpLocks/>
          </p:cNvCxnSpPr>
          <p:nvPr/>
        </p:nvCxnSpPr>
        <p:spPr>
          <a:xfrm flipV="1">
            <a:off x="3094263" y="1139728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BFC854-C0E3-44EA-95BE-3ED2E816DBFC}"/>
              </a:ext>
            </a:extLst>
          </p:cNvPr>
          <p:cNvCxnSpPr>
            <a:cxnSpLocks/>
          </p:cNvCxnSpPr>
          <p:nvPr/>
        </p:nvCxnSpPr>
        <p:spPr>
          <a:xfrm flipH="1">
            <a:off x="5119551" y="1139727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F4ADA7-1DF0-4498-AFCA-9D72CD91AD61}"/>
              </a:ext>
            </a:extLst>
          </p:cNvPr>
          <p:cNvCxnSpPr>
            <a:cxnSpLocks/>
          </p:cNvCxnSpPr>
          <p:nvPr/>
        </p:nvCxnSpPr>
        <p:spPr>
          <a:xfrm flipH="1">
            <a:off x="4789351" y="1877771"/>
            <a:ext cx="330200" cy="52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0E7882E-8152-4E7A-B57B-C1CE373E6169}"/>
              </a:ext>
            </a:extLst>
          </p:cNvPr>
          <p:cNvSpPr/>
          <p:nvPr/>
        </p:nvSpPr>
        <p:spPr>
          <a:xfrm>
            <a:off x="3909786" y="248268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58DF408-4165-47BC-925C-B035070EC2CA}"/>
              </a:ext>
            </a:extLst>
          </p:cNvPr>
          <p:cNvSpPr/>
          <p:nvPr/>
        </p:nvSpPr>
        <p:spPr>
          <a:xfrm>
            <a:off x="4846321" y="158930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A9731C0B-401D-4176-8F98-4DF1CB59C478}"/>
              </a:ext>
            </a:extLst>
          </p:cNvPr>
          <p:cNvSpPr/>
          <p:nvPr/>
        </p:nvSpPr>
        <p:spPr>
          <a:xfrm>
            <a:off x="5590540" y="923465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6A853C7-AF97-4F99-9E05-07EE23F876E2}"/>
              </a:ext>
            </a:extLst>
          </p:cNvPr>
          <p:cNvCxnSpPr>
            <a:cxnSpLocks/>
          </p:cNvCxnSpPr>
          <p:nvPr/>
        </p:nvCxnSpPr>
        <p:spPr>
          <a:xfrm flipV="1">
            <a:off x="9695905" y="1446885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1E9FF46-250B-4C24-AB45-1B9AB4588A09}"/>
              </a:ext>
            </a:extLst>
          </p:cNvPr>
          <p:cNvCxnSpPr>
            <a:cxnSpLocks/>
          </p:cNvCxnSpPr>
          <p:nvPr/>
        </p:nvCxnSpPr>
        <p:spPr>
          <a:xfrm flipH="1">
            <a:off x="8725625" y="2401188"/>
            <a:ext cx="640081" cy="3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32CB718-165A-4812-8C48-7715F0480D01}"/>
              </a:ext>
            </a:extLst>
          </p:cNvPr>
          <p:cNvCxnSpPr>
            <a:cxnSpLocks/>
          </p:cNvCxnSpPr>
          <p:nvPr/>
        </p:nvCxnSpPr>
        <p:spPr>
          <a:xfrm>
            <a:off x="7910103" y="2476687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B801179-A9C3-46CF-990C-C612E895AA59}"/>
              </a:ext>
            </a:extLst>
          </p:cNvPr>
          <p:cNvCxnSpPr>
            <a:cxnSpLocks/>
          </p:cNvCxnSpPr>
          <p:nvPr/>
        </p:nvCxnSpPr>
        <p:spPr>
          <a:xfrm flipH="1" flipV="1">
            <a:off x="7684952" y="1263268"/>
            <a:ext cx="233861" cy="121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14DEDED-0800-4856-AE68-19EDEF1FC268}"/>
              </a:ext>
            </a:extLst>
          </p:cNvPr>
          <p:cNvCxnSpPr>
            <a:cxnSpLocks/>
          </p:cNvCxnSpPr>
          <p:nvPr/>
        </p:nvCxnSpPr>
        <p:spPr>
          <a:xfrm flipV="1">
            <a:off x="7670617" y="1133733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3695BAF-9341-40E1-B250-7720C72824C8}"/>
              </a:ext>
            </a:extLst>
          </p:cNvPr>
          <p:cNvCxnSpPr>
            <a:cxnSpLocks/>
          </p:cNvCxnSpPr>
          <p:nvPr/>
        </p:nvCxnSpPr>
        <p:spPr>
          <a:xfrm flipH="1">
            <a:off x="9695905" y="1133732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D8BD7B4-E4C5-440C-82FF-443EA8774C3B}"/>
              </a:ext>
            </a:extLst>
          </p:cNvPr>
          <p:cNvCxnSpPr>
            <a:cxnSpLocks/>
          </p:cNvCxnSpPr>
          <p:nvPr/>
        </p:nvCxnSpPr>
        <p:spPr>
          <a:xfrm flipH="1">
            <a:off x="9365705" y="1871776"/>
            <a:ext cx="330200" cy="52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37B1C98-61B7-4444-B669-13DF96C4AE52}"/>
              </a:ext>
            </a:extLst>
          </p:cNvPr>
          <p:cNvSpPr/>
          <p:nvPr/>
        </p:nvSpPr>
        <p:spPr>
          <a:xfrm>
            <a:off x="8486140" y="247668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7C337B4-B295-43A8-B27A-DB1E103CCF41}"/>
              </a:ext>
            </a:extLst>
          </p:cNvPr>
          <p:cNvSpPr/>
          <p:nvPr/>
        </p:nvSpPr>
        <p:spPr>
          <a:xfrm>
            <a:off x="7670618" y="223720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939BD6A-FC7A-42CD-B0ED-4F8EF68A5725}"/>
              </a:ext>
            </a:extLst>
          </p:cNvPr>
          <p:cNvSpPr/>
          <p:nvPr/>
        </p:nvSpPr>
        <p:spPr>
          <a:xfrm>
            <a:off x="7431132" y="102378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BB5A7042-9848-4AE8-917B-526A32B9BFF2}"/>
              </a:ext>
            </a:extLst>
          </p:cNvPr>
          <p:cNvSpPr/>
          <p:nvPr/>
        </p:nvSpPr>
        <p:spPr>
          <a:xfrm>
            <a:off x="9501053" y="89424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0627F29-57C2-488E-84B7-6AA51FA44DA5}"/>
              </a:ext>
            </a:extLst>
          </p:cNvPr>
          <p:cNvSpPr/>
          <p:nvPr/>
        </p:nvSpPr>
        <p:spPr>
          <a:xfrm>
            <a:off x="9422675" y="158331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D7ACC9C-E0D6-4ED0-B501-8ECB855A9CE3}"/>
              </a:ext>
            </a:extLst>
          </p:cNvPr>
          <p:cNvSpPr/>
          <p:nvPr/>
        </p:nvSpPr>
        <p:spPr>
          <a:xfrm>
            <a:off x="9126220" y="216878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云形 58">
            <a:extLst>
              <a:ext uri="{FF2B5EF4-FFF2-40B4-BE49-F238E27FC236}">
                <a16:creationId xmlns:a16="http://schemas.microsoft.com/office/drawing/2014/main" id="{1E396022-F5D5-4C10-9ADB-E7F5C4775AD1}"/>
              </a:ext>
            </a:extLst>
          </p:cNvPr>
          <p:cNvSpPr/>
          <p:nvPr/>
        </p:nvSpPr>
        <p:spPr>
          <a:xfrm>
            <a:off x="10166894" y="917470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D291F75-A36C-497A-B765-62EB3FF8A2B1}"/>
              </a:ext>
            </a:extLst>
          </p:cNvPr>
          <p:cNvGrpSpPr/>
          <p:nvPr/>
        </p:nvGrpSpPr>
        <p:grpSpPr>
          <a:xfrm>
            <a:off x="3333749" y="3649684"/>
            <a:ext cx="6987804" cy="1329753"/>
            <a:chOff x="3333749" y="3649684"/>
            <a:chExt cx="6987804" cy="1329753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DDAFB3D-2BFA-41E2-920E-D4F32971C081}"/>
                </a:ext>
              </a:extLst>
            </p:cNvPr>
            <p:cNvSpPr/>
            <p:nvPr/>
          </p:nvSpPr>
          <p:spPr>
            <a:xfrm>
              <a:off x="4245337" y="3779531"/>
              <a:ext cx="478971" cy="4789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16027FF4-857C-4CC1-923E-7CEC3A3A257D}"/>
                    </a:ext>
                  </a:extLst>
                </p:cNvPr>
                <p:cNvSpPr/>
                <p:nvPr/>
              </p:nvSpPr>
              <p:spPr>
                <a:xfrm>
                  <a:off x="3333749" y="3779531"/>
                  <a:ext cx="478971" cy="4789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16027FF4-857C-4CC1-923E-7CEC3A3A2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9" y="3779531"/>
                  <a:ext cx="478971" cy="47897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0FC1DA4-95F6-47B4-861E-A22C8F86359F}"/>
                    </a:ext>
                  </a:extLst>
                </p:cNvPr>
                <p:cNvSpPr/>
                <p:nvPr/>
              </p:nvSpPr>
              <p:spPr>
                <a:xfrm>
                  <a:off x="5156926" y="3779531"/>
                  <a:ext cx="478971" cy="4789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0FC1DA4-95F6-47B4-861E-A22C8F8635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926" y="3779531"/>
                  <a:ext cx="478971" cy="47897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F704929-65D4-40D9-8AB9-77A569D5631D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3812720" y="4019017"/>
              <a:ext cx="4326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3E22C79-4D28-4AC8-8D52-A273AB990068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>
              <a:off x="4724308" y="4019017"/>
              <a:ext cx="4326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B5C32AB-4AEA-4E6A-B975-D8E3FBCA5730}"/>
                    </a:ext>
                  </a:extLst>
                </p:cNvPr>
                <p:cNvSpPr txBox="1"/>
                <p:nvPr/>
              </p:nvSpPr>
              <p:spPr>
                <a:xfrm>
                  <a:off x="3801624" y="3711681"/>
                  <a:ext cx="501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B5C32AB-4AEA-4E6A-B975-D8E3FBCA5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624" y="3711681"/>
                  <a:ext cx="50116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F55B28CC-E207-4440-92FF-B77ECC8D8306}"/>
                    </a:ext>
                  </a:extLst>
                </p:cNvPr>
                <p:cNvSpPr txBox="1"/>
                <p:nvPr/>
              </p:nvSpPr>
              <p:spPr>
                <a:xfrm>
                  <a:off x="4690036" y="3711681"/>
                  <a:ext cx="512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F55B28CC-E207-4440-92FF-B77ECC8D8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036" y="3711681"/>
                  <a:ext cx="51225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6719032-585C-440F-B70C-3919F71AE65F}"/>
                </a:ext>
              </a:extLst>
            </p:cNvPr>
            <p:cNvSpPr/>
            <p:nvPr/>
          </p:nvSpPr>
          <p:spPr>
            <a:xfrm>
              <a:off x="4245337" y="4497988"/>
              <a:ext cx="478971" cy="47897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>
                  <a:solidFill>
                    <a:schemeClr val="bg2">
                      <a:lumMod val="75000"/>
                    </a:schemeClr>
                  </a:solidFill>
                </a:rPr>
                <a:t>G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2EE83FD7-CBFE-4E2F-909C-4BABDD5F99C8}"/>
                    </a:ext>
                  </a:extLst>
                </p:cNvPr>
                <p:cNvSpPr/>
                <p:nvPr/>
              </p:nvSpPr>
              <p:spPr>
                <a:xfrm>
                  <a:off x="3333749" y="4497988"/>
                  <a:ext cx="478971" cy="4789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2EE83FD7-CBFE-4E2F-909C-4BABDD5F99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9" y="4497988"/>
                  <a:ext cx="478971" cy="47897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8889E039-DCCB-47C7-A425-858A07921099}"/>
                    </a:ext>
                  </a:extLst>
                </p:cNvPr>
                <p:cNvSpPr/>
                <p:nvPr/>
              </p:nvSpPr>
              <p:spPr>
                <a:xfrm>
                  <a:off x="5156926" y="4497988"/>
                  <a:ext cx="478971" cy="4789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8889E039-DCCB-47C7-A425-858A07921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926" y="4497988"/>
                  <a:ext cx="478971" cy="47897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1CDA23B-4B0C-4397-B104-106993A0F88E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>
              <a:off x="3812720" y="4737474"/>
              <a:ext cx="13442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DCCF5CD5-14DE-40F9-94F2-196CDC55C177}"/>
                    </a:ext>
                  </a:extLst>
                </p:cNvPr>
                <p:cNvSpPr txBox="1"/>
                <p:nvPr/>
              </p:nvSpPr>
              <p:spPr>
                <a:xfrm>
                  <a:off x="3959038" y="4388349"/>
                  <a:ext cx="1051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DCCF5CD5-14DE-40F9-94F2-196CDC55C1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038" y="4388349"/>
                  <a:ext cx="10515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41AB956-E0CE-4FC0-8394-62F897742EB2}"/>
                </a:ext>
              </a:extLst>
            </p:cNvPr>
            <p:cNvGrpSpPr/>
            <p:nvPr/>
          </p:nvGrpSpPr>
          <p:grpSpPr>
            <a:xfrm>
              <a:off x="6082847" y="3649684"/>
              <a:ext cx="4238706" cy="1329753"/>
              <a:chOff x="6082847" y="3649684"/>
              <a:chExt cx="4238706" cy="1329753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A068BF0-DBB9-4210-B4AC-9161F953009A}"/>
                  </a:ext>
                </a:extLst>
              </p:cNvPr>
              <p:cNvSpPr/>
              <p:nvPr/>
            </p:nvSpPr>
            <p:spPr>
              <a:xfrm>
                <a:off x="7022781" y="4500466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>
                    <a:solidFill>
                      <a:schemeClr val="bg2">
                        <a:lumMod val="75000"/>
                      </a:schemeClr>
                    </a:solidFill>
                  </a:rPr>
                  <a:t>G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A97DA807-186E-47CE-AAA3-4702DD520B5F}"/>
                  </a:ext>
                </a:extLst>
              </p:cNvPr>
              <p:cNvSpPr/>
              <p:nvPr/>
            </p:nvSpPr>
            <p:spPr>
              <a:xfrm>
                <a:off x="7962715" y="4500466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>
                    <a:solidFill>
                      <a:schemeClr val="bg2">
                        <a:lumMod val="75000"/>
                      </a:schemeClr>
                    </a:solidFill>
                  </a:rPr>
                  <a:t>G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933FEFE-270A-49ED-9AB1-596AAA3F5A5A}"/>
                  </a:ext>
                </a:extLst>
              </p:cNvPr>
              <p:cNvSpPr/>
              <p:nvPr/>
            </p:nvSpPr>
            <p:spPr>
              <a:xfrm>
                <a:off x="8902649" y="4500466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>
                    <a:solidFill>
                      <a:schemeClr val="bg2">
                        <a:lumMod val="75000"/>
                      </a:schemeClr>
                    </a:solidFill>
                  </a:rPr>
                  <a:t>G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DEB62549-D326-4641-A4E1-6E4921068E79}"/>
                  </a:ext>
                </a:extLst>
              </p:cNvPr>
              <p:cNvSpPr/>
              <p:nvPr/>
            </p:nvSpPr>
            <p:spPr>
              <a:xfrm>
                <a:off x="7022781" y="377953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9C3ED6A-78B4-48C8-9DBC-F9666BD2D9C8}"/>
                  </a:ext>
                </a:extLst>
              </p:cNvPr>
              <p:cNvCxnSpPr>
                <a:cxnSpLocks/>
                <a:stCxn id="78" idx="6"/>
                <a:endCxn id="76" idx="2"/>
              </p:cNvCxnSpPr>
              <p:nvPr/>
            </p:nvCxnSpPr>
            <p:spPr>
              <a:xfrm>
                <a:off x="6561818" y="4019017"/>
                <a:ext cx="4609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9418E7BB-205F-4229-9488-79567C8FFB71}"/>
                  </a:ext>
                </a:extLst>
              </p:cNvPr>
              <p:cNvSpPr/>
              <p:nvPr/>
            </p:nvSpPr>
            <p:spPr>
              <a:xfrm>
                <a:off x="6082847" y="3779531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R</a:t>
                </a:r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9EFE5AC-8005-4BE2-B111-8D5162DC4D29}"/>
                  </a:ext>
                </a:extLst>
              </p:cNvPr>
              <p:cNvSpPr/>
              <p:nvPr/>
            </p:nvSpPr>
            <p:spPr>
              <a:xfrm>
                <a:off x="7962715" y="377953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96825A50-E607-4057-B86D-6580DE7CD8A9}"/>
                  </a:ext>
                </a:extLst>
              </p:cNvPr>
              <p:cNvSpPr/>
              <p:nvPr/>
            </p:nvSpPr>
            <p:spPr>
              <a:xfrm>
                <a:off x="8902649" y="377953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4894CC9-8E75-4E7C-B4EA-52481BEC4D0D}"/>
                  </a:ext>
                </a:extLst>
              </p:cNvPr>
              <p:cNvSpPr/>
              <p:nvPr/>
            </p:nvSpPr>
            <p:spPr>
              <a:xfrm>
                <a:off x="9842582" y="3779531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R</a:t>
                </a:r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83151AC8-068C-4CC2-8D35-7CA2A525ACE9}"/>
                  </a:ext>
                </a:extLst>
              </p:cNvPr>
              <p:cNvCxnSpPr>
                <a:cxnSpLocks/>
                <a:stCxn id="76" idx="6"/>
                <a:endCxn id="79" idx="2"/>
              </p:cNvCxnSpPr>
              <p:nvPr/>
            </p:nvCxnSpPr>
            <p:spPr>
              <a:xfrm>
                <a:off x="7501752" y="4019017"/>
                <a:ext cx="4609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06E1604-B0AF-4793-B95D-142246B028DA}"/>
                  </a:ext>
                </a:extLst>
              </p:cNvPr>
              <p:cNvCxnSpPr>
                <a:cxnSpLocks/>
                <a:stCxn id="79" idx="6"/>
                <a:endCxn id="80" idx="2"/>
              </p:cNvCxnSpPr>
              <p:nvPr/>
            </p:nvCxnSpPr>
            <p:spPr>
              <a:xfrm>
                <a:off x="8441686" y="4019017"/>
                <a:ext cx="4609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A3521928-8FC5-4CF7-B7EE-6F4C02BB7DE5}"/>
                  </a:ext>
                </a:extLst>
              </p:cNvPr>
              <p:cNvCxnSpPr>
                <a:cxnSpLocks/>
                <a:stCxn id="80" idx="6"/>
                <a:endCxn id="81" idx="2"/>
              </p:cNvCxnSpPr>
              <p:nvPr/>
            </p:nvCxnSpPr>
            <p:spPr>
              <a:xfrm>
                <a:off x="9381620" y="4019017"/>
                <a:ext cx="4609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3AFFC184-BBDF-49A0-AA66-D70964E9289B}"/>
                      </a:ext>
                    </a:extLst>
                  </p:cNvPr>
                  <p:cNvSpPr txBox="1"/>
                  <p:nvPr/>
                </p:nvSpPr>
                <p:spPr>
                  <a:xfrm>
                    <a:off x="6528028" y="3649684"/>
                    <a:ext cx="5285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3AFFC184-BBDF-49A0-AA66-D70964E92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8028" y="3649684"/>
                    <a:ext cx="52854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DB2EEAD4-39E1-4A76-920C-3CD2D1213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473222" y="3649684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DB2EEAD4-39E1-4A76-920C-3CD2D1213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3222" y="3649684"/>
                    <a:ext cx="53386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D083F45A-6895-40F7-9EBE-5FA548090BBE}"/>
                      </a:ext>
                    </a:extLst>
                  </p:cNvPr>
                  <p:cNvSpPr txBox="1"/>
                  <p:nvPr/>
                </p:nvSpPr>
                <p:spPr>
                  <a:xfrm>
                    <a:off x="8418416" y="3649684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D083F45A-6895-40F7-9EBE-5FA548090B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8416" y="3649684"/>
                    <a:ext cx="53386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087E8275-256F-4AC1-9C5D-7BF4FF8E1F59}"/>
                      </a:ext>
                    </a:extLst>
                  </p:cNvPr>
                  <p:cNvSpPr txBox="1"/>
                  <p:nvPr/>
                </p:nvSpPr>
                <p:spPr>
                  <a:xfrm>
                    <a:off x="9363611" y="3649684"/>
                    <a:ext cx="5239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087E8275-256F-4AC1-9C5D-7BF4FF8E1F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3611" y="3649684"/>
                    <a:ext cx="52399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1B18E098-DD4F-4307-AD6E-74835F256FA2}"/>
                  </a:ext>
                </a:extLst>
              </p:cNvPr>
              <p:cNvCxnSpPr>
                <a:cxnSpLocks/>
                <a:stCxn id="90" idx="6"/>
                <a:endCxn id="91" idx="2"/>
              </p:cNvCxnSpPr>
              <p:nvPr/>
            </p:nvCxnSpPr>
            <p:spPr>
              <a:xfrm>
                <a:off x="6561818" y="4739952"/>
                <a:ext cx="32807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927F9BE2-1529-4F41-8BD7-079B6E63479E}"/>
                  </a:ext>
                </a:extLst>
              </p:cNvPr>
              <p:cNvSpPr/>
              <p:nvPr/>
            </p:nvSpPr>
            <p:spPr>
              <a:xfrm>
                <a:off x="6082847" y="4500466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R</a:t>
                </a:r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583226B-B457-48BB-A2FE-EB94F2207EDA}"/>
                  </a:ext>
                </a:extLst>
              </p:cNvPr>
              <p:cNvSpPr/>
              <p:nvPr/>
            </p:nvSpPr>
            <p:spPr>
              <a:xfrm>
                <a:off x="9842582" y="4500466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R</a:t>
                </a:r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E6CF296F-483B-461C-8ADA-561FA7ECBEA2}"/>
                      </a:ext>
                    </a:extLst>
                  </p:cNvPr>
                  <p:cNvSpPr txBox="1"/>
                  <p:nvPr/>
                </p:nvSpPr>
                <p:spPr>
                  <a:xfrm>
                    <a:off x="7164993" y="4415222"/>
                    <a:ext cx="20744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+</a:t>
                    </a:r>
                    <a:r>
                      <a:rPr lang="en-CA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E6CF296F-483B-461C-8ADA-561FA7ECBE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4993" y="4415222"/>
                    <a:ext cx="207441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770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BFE6B9DB-1EAF-4BDC-BBFB-DC452FAC7ECC}"/>
              </a:ext>
            </a:extLst>
          </p:cNvPr>
          <p:cNvSpPr/>
          <p:nvPr/>
        </p:nvSpPr>
        <p:spPr>
          <a:xfrm>
            <a:off x="7022781" y="4638051"/>
            <a:ext cx="478971" cy="47897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bg2">
                    <a:lumMod val="75000"/>
                  </a:schemeClr>
                </a:solidFill>
              </a:rPr>
              <a:t>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3510977-312E-4669-A50B-9BE8DC340891}"/>
              </a:ext>
            </a:extLst>
          </p:cNvPr>
          <p:cNvSpPr/>
          <p:nvPr/>
        </p:nvSpPr>
        <p:spPr>
          <a:xfrm>
            <a:off x="7962715" y="4638051"/>
            <a:ext cx="478971" cy="47897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bg2">
                    <a:lumMod val="75000"/>
                  </a:schemeClr>
                </a:solidFill>
              </a:rPr>
              <a:t>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6634F8-6BEA-4750-8C7F-C5DD1E067089}"/>
              </a:ext>
            </a:extLst>
          </p:cNvPr>
          <p:cNvSpPr/>
          <p:nvPr/>
        </p:nvSpPr>
        <p:spPr>
          <a:xfrm>
            <a:off x="8902649" y="4638051"/>
            <a:ext cx="478971" cy="47897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bg2">
                    <a:lumMod val="75000"/>
                  </a:schemeClr>
                </a:solidFill>
              </a:rPr>
              <a:t>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72B372D-EDF2-45B9-8924-73808FFD3313}"/>
              </a:ext>
            </a:extLst>
          </p:cNvPr>
          <p:cNvSpPr/>
          <p:nvPr/>
        </p:nvSpPr>
        <p:spPr>
          <a:xfrm>
            <a:off x="7022781" y="377953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94D7CC2-F90A-4A0C-A2F2-FB9BB1CE651A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561818" y="4019017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405A98C-C712-4077-8A5C-693C61DE9C52}"/>
              </a:ext>
            </a:extLst>
          </p:cNvPr>
          <p:cNvSpPr/>
          <p:nvPr/>
        </p:nvSpPr>
        <p:spPr>
          <a:xfrm>
            <a:off x="6082847" y="377953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645534-6C97-4CE1-A1AC-403F5FBD8A32}"/>
              </a:ext>
            </a:extLst>
          </p:cNvPr>
          <p:cNvSpPr/>
          <p:nvPr/>
        </p:nvSpPr>
        <p:spPr>
          <a:xfrm>
            <a:off x="7962715" y="377953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8C26CA1-69D3-4A89-B1E2-C15F36DA0B82}"/>
              </a:ext>
            </a:extLst>
          </p:cNvPr>
          <p:cNvSpPr/>
          <p:nvPr/>
        </p:nvSpPr>
        <p:spPr>
          <a:xfrm>
            <a:off x="8902649" y="377953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214A3C9-CBE9-4D62-A4DE-3703F4679B0D}"/>
              </a:ext>
            </a:extLst>
          </p:cNvPr>
          <p:cNvSpPr/>
          <p:nvPr/>
        </p:nvSpPr>
        <p:spPr>
          <a:xfrm>
            <a:off x="9842582" y="377953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AADAD2E-5483-4DD2-8EE0-EFB7E31F16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501752" y="4019017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D648960-5B51-4CF9-B8E6-6B2BF86222EC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441686" y="4019017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9C24FF7-8236-4EDE-91EF-54A062DA02D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9381620" y="4019017"/>
            <a:ext cx="460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F1AA8D4-1DDF-4012-B4B5-446A75A2C05E}"/>
                  </a:ext>
                </a:extLst>
              </p:cNvPr>
              <p:cNvSpPr txBox="1"/>
              <p:nvPr/>
            </p:nvSpPr>
            <p:spPr>
              <a:xfrm>
                <a:off x="9363611" y="3649684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F1AA8D4-1DDF-4012-B4B5-446A75A2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611" y="3649684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D3660158-93D2-4EC3-A6BF-510E11415FC8}"/>
              </a:ext>
            </a:extLst>
          </p:cNvPr>
          <p:cNvGrpSpPr/>
          <p:nvPr/>
        </p:nvGrpSpPr>
        <p:grpSpPr>
          <a:xfrm>
            <a:off x="1815647" y="1037700"/>
            <a:ext cx="4094772" cy="1273755"/>
            <a:chOff x="1815647" y="1037700"/>
            <a:chExt cx="4094772" cy="127375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45A8156-B43D-4090-9079-9DF5B9FFBFEF}"/>
                </a:ext>
              </a:extLst>
            </p:cNvPr>
            <p:cNvCxnSpPr>
              <a:cxnSpLocks/>
              <a:stCxn id="19" idx="6"/>
              <a:endCxn id="22" idx="2"/>
            </p:cNvCxnSpPr>
            <p:nvPr/>
          </p:nvCxnSpPr>
          <p:spPr>
            <a:xfrm>
              <a:off x="2294618" y="1774876"/>
              <a:ext cx="31368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F19BF10-DF13-4929-A8DA-675DB05D2D30}"/>
                </a:ext>
              </a:extLst>
            </p:cNvPr>
            <p:cNvSpPr/>
            <p:nvPr/>
          </p:nvSpPr>
          <p:spPr>
            <a:xfrm>
              <a:off x="2057400" y="1074690"/>
              <a:ext cx="3530600" cy="677910"/>
            </a:xfrm>
            <a:custGeom>
              <a:avLst/>
              <a:gdLst>
                <a:gd name="connsiteX0" fmla="*/ 0 w 3530600"/>
                <a:gd name="connsiteY0" fmla="*/ 677910 h 677910"/>
                <a:gd name="connsiteX1" fmla="*/ 1752600 w 3530600"/>
                <a:gd name="connsiteY1" fmla="*/ 577 h 677910"/>
                <a:gd name="connsiteX2" fmla="*/ 3530600 w 3530600"/>
                <a:gd name="connsiteY2" fmla="*/ 584777 h 67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0600" h="677910">
                  <a:moveTo>
                    <a:pt x="0" y="677910"/>
                  </a:moveTo>
                  <a:cubicBezTo>
                    <a:pt x="582083" y="347004"/>
                    <a:pt x="1164167" y="16099"/>
                    <a:pt x="1752600" y="577"/>
                  </a:cubicBezTo>
                  <a:cubicBezTo>
                    <a:pt x="2341033" y="-14945"/>
                    <a:pt x="2935816" y="284916"/>
                    <a:pt x="3530600" y="584777"/>
                  </a:cubicBezTo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43839EE-83EB-4764-853E-6668D222AC77}"/>
                </a:ext>
              </a:extLst>
            </p:cNvPr>
            <p:cNvSpPr/>
            <p:nvPr/>
          </p:nvSpPr>
          <p:spPr>
            <a:xfrm>
              <a:off x="2057400" y="1811867"/>
              <a:ext cx="3598333" cy="499588"/>
            </a:xfrm>
            <a:custGeom>
              <a:avLst/>
              <a:gdLst>
                <a:gd name="connsiteX0" fmla="*/ 0 w 3598333"/>
                <a:gd name="connsiteY0" fmla="*/ 0 h 499588"/>
                <a:gd name="connsiteX1" fmla="*/ 1659467 w 3598333"/>
                <a:gd name="connsiteY1" fmla="*/ 499533 h 499588"/>
                <a:gd name="connsiteX2" fmla="*/ 3598333 w 3598333"/>
                <a:gd name="connsiteY2" fmla="*/ 25400 h 49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8333" h="499588">
                  <a:moveTo>
                    <a:pt x="0" y="0"/>
                  </a:moveTo>
                  <a:cubicBezTo>
                    <a:pt x="529872" y="247650"/>
                    <a:pt x="1059745" y="495300"/>
                    <a:pt x="1659467" y="499533"/>
                  </a:cubicBezTo>
                  <a:cubicBezTo>
                    <a:pt x="2259189" y="503766"/>
                    <a:pt x="2928761" y="264583"/>
                    <a:pt x="3598333" y="25400"/>
                  </a:cubicBezTo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C16C19-9BF9-4DAB-9198-B18EE7B64DB4}"/>
                    </a:ext>
                  </a:extLst>
                </p:cNvPr>
                <p:cNvSpPr txBox="1"/>
                <p:nvPr/>
              </p:nvSpPr>
              <p:spPr>
                <a:xfrm>
                  <a:off x="3496961" y="1037700"/>
                  <a:ext cx="528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C16C19-9BF9-4DAB-9198-B18EE7B64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961" y="1037700"/>
                  <a:ext cx="52854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E462BED-5BEB-4C43-ACB1-71C20ED7C792}"/>
                    </a:ext>
                  </a:extLst>
                </p:cNvPr>
                <p:cNvSpPr txBox="1"/>
                <p:nvPr/>
              </p:nvSpPr>
              <p:spPr>
                <a:xfrm>
                  <a:off x="3491639" y="1437846"/>
                  <a:ext cx="533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E462BED-5BEB-4C43-ACB1-71C20ED7C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639" y="1437846"/>
                  <a:ext cx="53386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A46513A-5D52-4BAA-ABDC-ABB943D4D475}"/>
                    </a:ext>
                  </a:extLst>
                </p:cNvPr>
                <p:cNvSpPr txBox="1"/>
                <p:nvPr/>
              </p:nvSpPr>
              <p:spPr>
                <a:xfrm>
                  <a:off x="3491639" y="1942123"/>
                  <a:ext cx="533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A46513A-5D52-4BAA-ABDC-ABB943D4D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639" y="1942123"/>
                  <a:ext cx="5338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C9B1617-8E37-426F-BAF7-37DAF9FB95CC}"/>
                </a:ext>
              </a:extLst>
            </p:cNvPr>
            <p:cNvSpPr/>
            <p:nvPr/>
          </p:nvSpPr>
          <p:spPr>
            <a:xfrm>
              <a:off x="1815647" y="1535390"/>
              <a:ext cx="478971" cy="4789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R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1827E37-68BE-4D61-9695-05D945EE0BBA}"/>
                </a:ext>
              </a:extLst>
            </p:cNvPr>
            <p:cNvSpPr/>
            <p:nvPr/>
          </p:nvSpPr>
          <p:spPr>
            <a:xfrm>
              <a:off x="5431448" y="1535390"/>
              <a:ext cx="478971" cy="4789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R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225392B-3EB3-42C4-A783-7CBDF7D5AF84}"/>
                  </a:ext>
                </a:extLst>
              </p:cNvPr>
              <p:cNvSpPr txBox="1"/>
              <p:nvPr/>
            </p:nvSpPr>
            <p:spPr>
              <a:xfrm>
                <a:off x="7164993" y="4552807"/>
                <a:ext cx="2074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225392B-3EB3-42C4-A783-7CBDF7D5A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93" y="4552807"/>
                <a:ext cx="2074414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78E76F49-1C0E-4C61-BC6B-19D821FCC0CE}"/>
              </a:ext>
            </a:extLst>
          </p:cNvPr>
          <p:cNvSpPr/>
          <p:nvPr/>
        </p:nvSpPr>
        <p:spPr>
          <a:xfrm>
            <a:off x="4245337" y="4497988"/>
            <a:ext cx="478971" cy="47897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bg2">
                    <a:lumMod val="75000"/>
                  </a:schemeClr>
                </a:solidFill>
              </a:rPr>
              <a:t>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3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E6396CD-F0A8-40FD-B53C-9053822BFB73}"/>
              </a:ext>
            </a:extLst>
          </p:cNvPr>
          <p:cNvSpPr/>
          <p:nvPr/>
        </p:nvSpPr>
        <p:spPr>
          <a:xfrm>
            <a:off x="5105769" y="418772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F091A2-25FF-46F1-91A8-A379C76CBA27}"/>
              </a:ext>
            </a:extLst>
          </p:cNvPr>
          <p:cNvSpPr/>
          <p:nvPr/>
        </p:nvSpPr>
        <p:spPr>
          <a:xfrm>
            <a:off x="2985084" y="3470365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434819-C1CC-4A23-A5C4-A3997D42F6E6}"/>
              </a:ext>
            </a:extLst>
          </p:cNvPr>
          <p:cNvSpPr/>
          <p:nvPr/>
        </p:nvSpPr>
        <p:spPr>
          <a:xfrm>
            <a:off x="3007538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FC178-0015-4A84-AF90-CE84CEC831E6}"/>
              </a:ext>
            </a:extLst>
          </p:cNvPr>
          <p:cNvSpPr/>
          <p:nvPr/>
        </p:nvSpPr>
        <p:spPr>
          <a:xfrm>
            <a:off x="3947472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1DB79C-5F78-433B-A1DB-65F3E1870CB2}"/>
              </a:ext>
            </a:extLst>
          </p:cNvPr>
          <p:cNvSpPr/>
          <p:nvPr/>
        </p:nvSpPr>
        <p:spPr>
          <a:xfrm>
            <a:off x="6096000" y="26648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2E1478-1D47-4588-AF24-486202E5B1D6}"/>
              </a:ext>
            </a:extLst>
          </p:cNvPr>
          <p:cNvCxnSpPr>
            <a:cxnSpLocks/>
          </p:cNvCxnSpPr>
          <p:nvPr/>
        </p:nvCxnSpPr>
        <p:spPr>
          <a:xfrm flipV="1">
            <a:off x="2546575" y="3708762"/>
            <a:ext cx="692110" cy="46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EF21C4-490F-491F-9A9D-E01B7F211C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486509" y="683634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E078E7-2736-4140-951B-642BAA0284D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26443" y="683634"/>
            <a:ext cx="1051248" cy="29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/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0C1798-E176-4766-9B92-126800A564E7}"/>
              </a:ext>
            </a:extLst>
          </p:cNvPr>
          <p:cNvSpPr/>
          <p:nvPr/>
        </p:nvSpPr>
        <p:spPr>
          <a:xfrm>
            <a:off x="7565202" y="441742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62E9C7-C554-40C7-9D0C-60404499F076}"/>
              </a:ext>
            </a:extLst>
          </p:cNvPr>
          <p:cNvSpPr/>
          <p:nvPr/>
        </p:nvSpPr>
        <p:spPr>
          <a:xfrm>
            <a:off x="4626798" y="299139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97DEA8-EA95-4F23-B85D-0C95A32392A9}"/>
              </a:ext>
            </a:extLst>
          </p:cNvPr>
          <p:cNvSpPr/>
          <p:nvPr/>
        </p:nvSpPr>
        <p:spPr>
          <a:xfrm>
            <a:off x="6803941" y="35400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DB2FFC2-A3EB-46A8-B1BD-7B337BAE859B}"/>
              </a:ext>
            </a:extLst>
          </p:cNvPr>
          <p:cNvSpPr/>
          <p:nvPr/>
        </p:nvSpPr>
        <p:spPr>
          <a:xfrm>
            <a:off x="4211510" y="239812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D7F6A45-415F-4FEE-A115-10C722824C35}"/>
              </a:ext>
            </a:extLst>
          </p:cNvPr>
          <p:cNvSpPr/>
          <p:nvPr/>
        </p:nvSpPr>
        <p:spPr>
          <a:xfrm>
            <a:off x="4998720" y="358466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240DDDC-C967-4D48-A332-C64B51DD5C8A}"/>
              </a:ext>
            </a:extLst>
          </p:cNvPr>
          <p:cNvSpPr/>
          <p:nvPr/>
        </p:nvSpPr>
        <p:spPr>
          <a:xfrm>
            <a:off x="8044172" y="266483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3F75BA5-E910-4175-925B-7DEF0AAF669B}"/>
              </a:ext>
            </a:extLst>
          </p:cNvPr>
          <p:cNvSpPr/>
          <p:nvPr/>
        </p:nvSpPr>
        <p:spPr>
          <a:xfrm>
            <a:off x="7392505" y="310569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83B36A2-44B4-4B4F-B713-C00877752CB5}"/>
              </a:ext>
            </a:extLst>
          </p:cNvPr>
          <p:cNvSpPr/>
          <p:nvPr/>
        </p:nvSpPr>
        <p:spPr>
          <a:xfrm>
            <a:off x="6095999" y="195398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59296BB-8FEF-49CB-96C0-032C5F912A51}"/>
              </a:ext>
            </a:extLst>
          </p:cNvPr>
          <p:cNvSpPr/>
          <p:nvPr/>
        </p:nvSpPr>
        <p:spPr>
          <a:xfrm>
            <a:off x="8334102" y="424107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5D8F0F9-1BDC-4BE6-932B-54DF4D1AC11E}"/>
              </a:ext>
            </a:extLst>
          </p:cNvPr>
          <p:cNvSpPr/>
          <p:nvPr/>
        </p:nvSpPr>
        <p:spPr>
          <a:xfrm>
            <a:off x="4519749" y="529372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1E15559-565F-4664-8DAC-034FDCAC25DE}"/>
              </a:ext>
            </a:extLst>
          </p:cNvPr>
          <p:cNvSpPr/>
          <p:nvPr/>
        </p:nvSpPr>
        <p:spPr>
          <a:xfrm>
            <a:off x="2307089" y="393845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05349A9-78E6-4B46-A1E2-460CFEED75F2}"/>
              </a:ext>
            </a:extLst>
          </p:cNvPr>
          <p:cNvSpPr/>
          <p:nvPr/>
        </p:nvSpPr>
        <p:spPr>
          <a:xfrm>
            <a:off x="2330035" y="295002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9CC3437-A552-4D60-BAED-76CBD401B53A}"/>
              </a:ext>
            </a:extLst>
          </p:cNvPr>
          <p:cNvSpPr/>
          <p:nvPr/>
        </p:nvSpPr>
        <p:spPr>
          <a:xfrm>
            <a:off x="3807210" y="322979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9B944D1-F13B-467A-84C1-1A32F3D9A60B}"/>
              </a:ext>
            </a:extLst>
          </p:cNvPr>
          <p:cNvSpPr/>
          <p:nvPr/>
        </p:nvSpPr>
        <p:spPr>
          <a:xfrm>
            <a:off x="5876473" y="468411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9439346-D96C-42E4-9050-CE27EF4560C3}"/>
              </a:ext>
            </a:extLst>
          </p:cNvPr>
          <p:cNvCxnSpPr>
            <a:cxnSpLocks/>
          </p:cNvCxnSpPr>
          <p:nvPr/>
        </p:nvCxnSpPr>
        <p:spPr>
          <a:xfrm>
            <a:off x="2594151" y="3189514"/>
            <a:ext cx="630418" cy="519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A10D177-B4F1-4CF3-B9D4-558A7E4C363D}"/>
              </a:ext>
            </a:extLst>
          </p:cNvPr>
          <p:cNvSpPr/>
          <p:nvPr/>
        </p:nvSpPr>
        <p:spPr>
          <a:xfrm>
            <a:off x="5922562" y="5392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03B305B-F81E-495E-BA0D-4C69028739F4}"/>
              </a:ext>
            </a:extLst>
          </p:cNvPr>
          <p:cNvSpPr/>
          <p:nvPr/>
        </p:nvSpPr>
        <p:spPr>
          <a:xfrm>
            <a:off x="6741335" y="528827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363EE36-AE64-47C0-ACCA-0C6DA0FD513E}"/>
              </a:ext>
            </a:extLst>
          </p:cNvPr>
          <p:cNvSpPr/>
          <p:nvPr/>
        </p:nvSpPr>
        <p:spPr>
          <a:xfrm>
            <a:off x="6262364" y="397326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B5DA614-4D85-4483-BDC5-FF817210BC97}"/>
              </a:ext>
            </a:extLst>
          </p:cNvPr>
          <p:cNvSpPr/>
          <p:nvPr/>
        </p:nvSpPr>
        <p:spPr>
          <a:xfrm>
            <a:off x="3732539" y="415725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89514"/>
            <a:ext cx="808089" cy="279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4EC035B-1088-4A75-B0D2-FBFA676D6F3E}"/>
              </a:ext>
            </a:extLst>
          </p:cNvPr>
          <p:cNvCxnSpPr>
            <a:cxnSpLocks/>
          </p:cNvCxnSpPr>
          <p:nvPr/>
        </p:nvCxnSpPr>
        <p:spPr>
          <a:xfrm>
            <a:off x="4450995" y="2634620"/>
            <a:ext cx="415288" cy="56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7A7D25B-6A3B-4383-8152-B22038869635}"/>
              </a:ext>
            </a:extLst>
          </p:cNvPr>
          <p:cNvCxnSpPr>
            <a:cxnSpLocks/>
          </p:cNvCxnSpPr>
          <p:nvPr/>
        </p:nvCxnSpPr>
        <p:spPr>
          <a:xfrm>
            <a:off x="4865080" y="3198228"/>
            <a:ext cx="373125" cy="62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A20DDD-A0EE-4CA0-8073-F623A92D8EA3}"/>
              </a:ext>
            </a:extLst>
          </p:cNvPr>
          <p:cNvCxnSpPr>
            <a:cxnSpLocks/>
          </p:cNvCxnSpPr>
          <p:nvPr/>
        </p:nvCxnSpPr>
        <p:spPr>
          <a:xfrm>
            <a:off x="6335484" y="2171688"/>
            <a:ext cx="19960" cy="73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D0F00EE-644A-4403-9CA8-14430A93875C}"/>
              </a:ext>
            </a:extLst>
          </p:cNvPr>
          <p:cNvCxnSpPr>
            <a:cxnSpLocks/>
          </p:cNvCxnSpPr>
          <p:nvPr/>
        </p:nvCxnSpPr>
        <p:spPr>
          <a:xfrm flipH="1">
            <a:off x="7043426" y="3354964"/>
            <a:ext cx="588564" cy="42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9CCECBF-0D8B-4574-92A4-10E715634ECF}"/>
              </a:ext>
            </a:extLst>
          </p:cNvPr>
          <p:cNvCxnSpPr>
            <a:cxnSpLocks/>
          </p:cNvCxnSpPr>
          <p:nvPr/>
        </p:nvCxnSpPr>
        <p:spPr>
          <a:xfrm flipV="1">
            <a:off x="7631990" y="2904318"/>
            <a:ext cx="702112" cy="459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5AE9798-1B52-4D6F-BA30-DFB07A52998A}"/>
              </a:ext>
            </a:extLst>
          </p:cNvPr>
          <p:cNvCxnSpPr>
            <a:cxnSpLocks/>
          </p:cNvCxnSpPr>
          <p:nvPr/>
        </p:nvCxnSpPr>
        <p:spPr>
          <a:xfrm flipH="1" flipV="1">
            <a:off x="6335484" y="2874921"/>
            <a:ext cx="166365" cy="130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708BD9-758A-49F5-9724-605238E73CB3}"/>
              </a:ext>
            </a:extLst>
          </p:cNvPr>
          <p:cNvCxnSpPr>
            <a:cxnSpLocks/>
          </p:cNvCxnSpPr>
          <p:nvPr/>
        </p:nvCxnSpPr>
        <p:spPr>
          <a:xfrm>
            <a:off x="6501849" y="4212754"/>
            <a:ext cx="1302838" cy="44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D7DC5B1-20BF-4915-AEBB-DDE753B37B22}"/>
              </a:ext>
            </a:extLst>
          </p:cNvPr>
          <p:cNvCxnSpPr>
            <a:cxnSpLocks/>
          </p:cNvCxnSpPr>
          <p:nvPr/>
        </p:nvCxnSpPr>
        <p:spPr>
          <a:xfrm flipV="1">
            <a:off x="7804687" y="4480556"/>
            <a:ext cx="768900" cy="17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69294" y="4434831"/>
            <a:ext cx="859595" cy="461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316FE15-73C3-4904-BA27-8BFF19346509}"/>
              </a:ext>
            </a:extLst>
          </p:cNvPr>
          <p:cNvCxnSpPr>
            <a:cxnSpLocks/>
          </p:cNvCxnSpPr>
          <p:nvPr/>
        </p:nvCxnSpPr>
        <p:spPr>
          <a:xfrm flipV="1">
            <a:off x="4762370" y="4923603"/>
            <a:ext cx="102710" cy="60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BA875FD-4C6B-4A17-947E-6F3C21A8E9B2}"/>
              </a:ext>
            </a:extLst>
          </p:cNvPr>
          <p:cNvCxnSpPr>
            <a:cxnSpLocks/>
          </p:cNvCxnSpPr>
          <p:nvPr/>
        </p:nvCxnSpPr>
        <p:spPr>
          <a:xfrm>
            <a:off x="4842405" y="4923603"/>
            <a:ext cx="1319642" cy="70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82CABBDB-9EF2-4CE4-9A7A-999CF09FF18F}"/>
              </a:ext>
            </a:extLst>
          </p:cNvPr>
          <p:cNvCxnSpPr>
            <a:cxnSpLocks/>
          </p:cNvCxnSpPr>
          <p:nvPr/>
        </p:nvCxnSpPr>
        <p:spPr>
          <a:xfrm flipV="1">
            <a:off x="6146443" y="5527763"/>
            <a:ext cx="834377" cy="13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CBE1308-7E61-47E0-93A5-455C4510FC23}"/>
              </a:ext>
            </a:extLst>
          </p:cNvPr>
          <p:cNvCxnSpPr>
            <a:cxnSpLocks/>
          </p:cNvCxnSpPr>
          <p:nvPr/>
        </p:nvCxnSpPr>
        <p:spPr>
          <a:xfrm flipV="1">
            <a:off x="6980820" y="4656908"/>
            <a:ext cx="823867" cy="89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</p:cNvCxnSpPr>
          <p:nvPr/>
        </p:nvCxnSpPr>
        <p:spPr>
          <a:xfrm>
            <a:off x="3243479" y="3708762"/>
            <a:ext cx="2101775" cy="71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E9FA4E17-DD06-45F4-9315-FF6ACA35BC09}"/>
              </a:ext>
            </a:extLst>
          </p:cNvPr>
          <p:cNvCxnSpPr>
            <a:cxnSpLocks/>
          </p:cNvCxnSpPr>
          <p:nvPr/>
        </p:nvCxnSpPr>
        <p:spPr>
          <a:xfrm>
            <a:off x="5345254" y="4414708"/>
            <a:ext cx="2459433" cy="24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8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68F091A2-25FF-46F1-91A8-A379C76CBA27}"/>
              </a:ext>
            </a:extLst>
          </p:cNvPr>
          <p:cNvSpPr/>
          <p:nvPr/>
        </p:nvSpPr>
        <p:spPr>
          <a:xfrm>
            <a:off x="2985084" y="3470365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434819-C1CC-4A23-A5C4-A3997D42F6E6}"/>
              </a:ext>
            </a:extLst>
          </p:cNvPr>
          <p:cNvSpPr/>
          <p:nvPr/>
        </p:nvSpPr>
        <p:spPr>
          <a:xfrm>
            <a:off x="3007538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FC178-0015-4A84-AF90-CE84CEC831E6}"/>
              </a:ext>
            </a:extLst>
          </p:cNvPr>
          <p:cNvSpPr/>
          <p:nvPr/>
        </p:nvSpPr>
        <p:spPr>
          <a:xfrm>
            <a:off x="3947472" y="4441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1DB79C-5F78-433B-A1DB-65F3E1870CB2}"/>
              </a:ext>
            </a:extLst>
          </p:cNvPr>
          <p:cNvSpPr/>
          <p:nvPr/>
        </p:nvSpPr>
        <p:spPr>
          <a:xfrm>
            <a:off x="6096000" y="26648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2E1478-1D47-4588-AF24-486202E5B1D6}"/>
              </a:ext>
            </a:extLst>
          </p:cNvPr>
          <p:cNvCxnSpPr>
            <a:cxnSpLocks/>
          </p:cNvCxnSpPr>
          <p:nvPr/>
        </p:nvCxnSpPr>
        <p:spPr>
          <a:xfrm flipV="1">
            <a:off x="2546575" y="3708762"/>
            <a:ext cx="692110" cy="46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EF21C4-490F-491F-9A9D-E01B7F211C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486509" y="683634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E078E7-2736-4140-951B-642BAA0284D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26443" y="683634"/>
            <a:ext cx="1051248" cy="29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/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00FA0-F4AB-4C2A-8424-7068BC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34" y="314301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4B826552-9A93-4268-A1F6-A13265091C3D}"/>
              </a:ext>
            </a:extLst>
          </p:cNvPr>
          <p:cNvSpPr/>
          <p:nvPr/>
        </p:nvSpPr>
        <p:spPr>
          <a:xfrm>
            <a:off x="4626799" y="4656908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0C1798-E176-4766-9B92-126800A564E7}"/>
              </a:ext>
            </a:extLst>
          </p:cNvPr>
          <p:cNvSpPr/>
          <p:nvPr/>
        </p:nvSpPr>
        <p:spPr>
          <a:xfrm>
            <a:off x="7565202" y="441742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62E9C7-C554-40C7-9D0C-60404499F076}"/>
              </a:ext>
            </a:extLst>
          </p:cNvPr>
          <p:cNvSpPr/>
          <p:nvPr/>
        </p:nvSpPr>
        <p:spPr>
          <a:xfrm>
            <a:off x="4626798" y="299139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97DEA8-EA95-4F23-B85D-0C95A32392A9}"/>
              </a:ext>
            </a:extLst>
          </p:cNvPr>
          <p:cNvSpPr/>
          <p:nvPr/>
        </p:nvSpPr>
        <p:spPr>
          <a:xfrm>
            <a:off x="6803941" y="3540034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9439346-D96C-42E4-9050-CE27EF4560C3}"/>
              </a:ext>
            </a:extLst>
          </p:cNvPr>
          <p:cNvCxnSpPr>
            <a:cxnSpLocks/>
          </p:cNvCxnSpPr>
          <p:nvPr/>
        </p:nvCxnSpPr>
        <p:spPr>
          <a:xfrm>
            <a:off x="2594151" y="3189514"/>
            <a:ext cx="630418" cy="519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C936E18-9D4E-4B2A-A012-A384F17F6DCA}"/>
              </a:ext>
            </a:extLst>
          </p:cNvPr>
          <p:cNvCxnSpPr>
            <a:cxnSpLocks/>
          </p:cNvCxnSpPr>
          <p:nvPr/>
        </p:nvCxnSpPr>
        <p:spPr>
          <a:xfrm flipV="1">
            <a:off x="3189967" y="3449138"/>
            <a:ext cx="868227" cy="2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8CF848-D47A-4886-970B-819F8779997D}"/>
              </a:ext>
            </a:extLst>
          </p:cNvPr>
          <p:cNvCxnSpPr>
            <a:cxnSpLocks/>
          </p:cNvCxnSpPr>
          <p:nvPr/>
        </p:nvCxnSpPr>
        <p:spPr>
          <a:xfrm flipV="1">
            <a:off x="4058194" y="3189514"/>
            <a:ext cx="808089" cy="279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60129B7-7CA8-4FB9-85B0-99B79DB9B502}"/>
              </a:ext>
            </a:extLst>
          </p:cNvPr>
          <p:cNvCxnSpPr>
            <a:cxnSpLocks/>
          </p:cNvCxnSpPr>
          <p:nvPr/>
        </p:nvCxnSpPr>
        <p:spPr>
          <a:xfrm flipV="1">
            <a:off x="4866283" y="2904318"/>
            <a:ext cx="1469201" cy="295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160FCD5-BD4C-473D-9362-EF2C220086B0}"/>
              </a:ext>
            </a:extLst>
          </p:cNvPr>
          <p:cNvCxnSpPr>
            <a:cxnSpLocks/>
          </p:cNvCxnSpPr>
          <p:nvPr/>
        </p:nvCxnSpPr>
        <p:spPr>
          <a:xfrm>
            <a:off x="6335484" y="2884731"/>
            <a:ext cx="707942" cy="89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36C80-39CF-455F-B4AB-5016CFFDEE2C}"/>
              </a:ext>
            </a:extLst>
          </p:cNvPr>
          <p:cNvCxnSpPr>
            <a:cxnSpLocks/>
          </p:cNvCxnSpPr>
          <p:nvPr/>
        </p:nvCxnSpPr>
        <p:spPr>
          <a:xfrm>
            <a:off x="7043426" y="3779519"/>
            <a:ext cx="761261" cy="90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4EC035B-1088-4A75-B0D2-FBFA676D6F3E}"/>
              </a:ext>
            </a:extLst>
          </p:cNvPr>
          <p:cNvCxnSpPr>
            <a:cxnSpLocks/>
          </p:cNvCxnSpPr>
          <p:nvPr/>
        </p:nvCxnSpPr>
        <p:spPr>
          <a:xfrm>
            <a:off x="4450995" y="2634620"/>
            <a:ext cx="415288" cy="56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7A7D25B-6A3B-4383-8152-B22038869635}"/>
              </a:ext>
            </a:extLst>
          </p:cNvPr>
          <p:cNvCxnSpPr>
            <a:cxnSpLocks/>
          </p:cNvCxnSpPr>
          <p:nvPr/>
        </p:nvCxnSpPr>
        <p:spPr>
          <a:xfrm>
            <a:off x="4865080" y="3198228"/>
            <a:ext cx="373125" cy="62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A20DDD-A0EE-4CA0-8073-F623A92D8EA3}"/>
              </a:ext>
            </a:extLst>
          </p:cNvPr>
          <p:cNvCxnSpPr>
            <a:cxnSpLocks/>
          </p:cNvCxnSpPr>
          <p:nvPr/>
        </p:nvCxnSpPr>
        <p:spPr>
          <a:xfrm>
            <a:off x="6335484" y="2171688"/>
            <a:ext cx="19960" cy="73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D0F00EE-644A-4403-9CA8-14430A93875C}"/>
              </a:ext>
            </a:extLst>
          </p:cNvPr>
          <p:cNvCxnSpPr>
            <a:cxnSpLocks/>
          </p:cNvCxnSpPr>
          <p:nvPr/>
        </p:nvCxnSpPr>
        <p:spPr>
          <a:xfrm flipH="1">
            <a:off x="7043426" y="3354964"/>
            <a:ext cx="588564" cy="42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9CCECBF-0D8B-4574-92A4-10E715634ECF}"/>
              </a:ext>
            </a:extLst>
          </p:cNvPr>
          <p:cNvCxnSpPr>
            <a:cxnSpLocks/>
          </p:cNvCxnSpPr>
          <p:nvPr/>
        </p:nvCxnSpPr>
        <p:spPr>
          <a:xfrm flipV="1">
            <a:off x="7631990" y="2904319"/>
            <a:ext cx="702112" cy="450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5AE9798-1B52-4D6F-BA30-DFB07A52998A}"/>
              </a:ext>
            </a:extLst>
          </p:cNvPr>
          <p:cNvCxnSpPr>
            <a:cxnSpLocks/>
          </p:cNvCxnSpPr>
          <p:nvPr/>
        </p:nvCxnSpPr>
        <p:spPr>
          <a:xfrm flipH="1" flipV="1">
            <a:off x="6335484" y="2874921"/>
            <a:ext cx="166365" cy="130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708BD9-758A-49F5-9724-605238E73CB3}"/>
              </a:ext>
            </a:extLst>
          </p:cNvPr>
          <p:cNvCxnSpPr>
            <a:cxnSpLocks/>
          </p:cNvCxnSpPr>
          <p:nvPr/>
        </p:nvCxnSpPr>
        <p:spPr>
          <a:xfrm>
            <a:off x="6501849" y="4177938"/>
            <a:ext cx="1302838" cy="478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D7DC5B1-20BF-4915-AEBB-DDE753B37B22}"/>
              </a:ext>
            </a:extLst>
          </p:cNvPr>
          <p:cNvCxnSpPr>
            <a:cxnSpLocks/>
          </p:cNvCxnSpPr>
          <p:nvPr/>
        </p:nvCxnSpPr>
        <p:spPr>
          <a:xfrm flipV="1">
            <a:off x="7804687" y="4480556"/>
            <a:ext cx="768900" cy="17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0752A82-340C-456B-B8C5-AB33EFF4B362}"/>
              </a:ext>
            </a:extLst>
          </p:cNvPr>
          <p:cNvCxnSpPr>
            <a:cxnSpLocks/>
          </p:cNvCxnSpPr>
          <p:nvPr/>
        </p:nvCxnSpPr>
        <p:spPr>
          <a:xfrm flipV="1">
            <a:off x="6095999" y="4636224"/>
            <a:ext cx="1708688" cy="287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34A522-5FC1-4B44-B073-D14A8A3FF314}"/>
              </a:ext>
            </a:extLst>
          </p:cNvPr>
          <p:cNvCxnSpPr>
            <a:cxnSpLocks/>
          </p:cNvCxnSpPr>
          <p:nvPr/>
        </p:nvCxnSpPr>
        <p:spPr>
          <a:xfrm>
            <a:off x="4828889" y="4896393"/>
            <a:ext cx="1287069" cy="2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661CFC6-7A6E-4FCB-9BBF-447E46BAB9E1}"/>
              </a:ext>
            </a:extLst>
          </p:cNvPr>
          <p:cNvCxnSpPr>
            <a:cxnSpLocks/>
          </p:cNvCxnSpPr>
          <p:nvPr/>
        </p:nvCxnSpPr>
        <p:spPr>
          <a:xfrm>
            <a:off x="3947472" y="4396738"/>
            <a:ext cx="881417" cy="499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DFC934-69DF-4E42-AE7C-C7795DCC0BE3}"/>
              </a:ext>
            </a:extLst>
          </p:cNvPr>
          <p:cNvCxnSpPr>
            <a:cxnSpLocks/>
          </p:cNvCxnSpPr>
          <p:nvPr/>
        </p:nvCxnSpPr>
        <p:spPr>
          <a:xfrm>
            <a:off x="3200401" y="3708762"/>
            <a:ext cx="747071" cy="68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316FE15-73C3-4904-BA27-8BFF19346509}"/>
              </a:ext>
            </a:extLst>
          </p:cNvPr>
          <p:cNvCxnSpPr>
            <a:cxnSpLocks/>
          </p:cNvCxnSpPr>
          <p:nvPr/>
        </p:nvCxnSpPr>
        <p:spPr>
          <a:xfrm flipV="1">
            <a:off x="4762370" y="4923603"/>
            <a:ext cx="102710" cy="60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BA875FD-4C6B-4A17-947E-6F3C21A8E9B2}"/>
              </a:ext>
            </a:extLst>
          </p:cNvPr>
          <p:cNvCxnSpPr>
            <a:cxnSpLocks/>
          </p:cNvCxnSpPr>
          <p:nvPr/>
        </p:nvCxnSpPr>
        <p:spPr>
          <a:xfrm>
            <a:off x="4842405" y="4923603"/>
            <a:ext cx="1304038" cy="735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82CABBDB-9EF2-4CE4-9A7A-999CF09FF18F}"/>
              </a:ext>
            </a:extLst>
          </p:cNvPr>
          <p:cNvCxnSpPr>
            <a:cxnSpLocks/>
          </p:cNvCxnSpPr>
          <p:nvPr/>
        </p:nvCxnSpPr>
        <p:spPr>
          <a:xfrm flipV="1">
            <a:off x="6146443" y="5527763"/>
            <a:ext cx="834377" cy="13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CBE1308-7E61-47E0-93A5-455C4510FC23}"/>
              </a:ext>
            </a:extLst>
          </p:cNvPr>
          <p:cNvCxnSpPr>
            <a:cxnSpLocks/>
          </p:cNvCxnSpPr>
          <p:nvPr/>
        </p:nvCxnSpPr>
        <p:spPr>
          <a:xfrm flipV="1">
            <a:off x="6980820" y="4656909"/>
            <a:ext cx="823867" cy="870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91CAA15-BE71-4CCE-A9F8-AB1C401A5FE1}"/>
              </a:ext>
            </a:extLst>
          </p:cNvPr>
          <p:cNvCxnSpPr>
            <a:cxnSpLocks/>
          </p:cNvCxnSpPr>
          <p:nvPr/>
        </p:nvCxnSpPr>
        <p:spPr>
          <a:xfrm>
            <a:off x="3243479" y="3708762"/>
            <a:ext cx="2101775" cy="705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E9FA4E17-DD06-45F4-9315-FF6ACA35BC09}"/>
              </a:ext>
            </a:extLst>
          </p:cNvPr>
          <p:cNvCxnSpPr>
            <a:cxnSpLocks/>
          </p:cNvCxnSpPr>
          <p:nvPr/>
        </p:nvCxnSpPr>
        <p:spPr>
          <a:xfrm>
            <a:off x="5345254" y="4414708"/>
            <a:ext cx="2459433" cy="24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2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619</Words>
  <Application>Microsoft Office PowerPoint</Application>
  <PresentationFormat>宽屏</PresentationFormat>
  <Paragraphs>404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23</cp:revision>
  <dcterms:created xsi:type="dcterms:W3CDTF">2017-11-09T17:26:49Z</dcterms:created>
  <dcterms:modified xsi:type="dcterms:W3CDTF">2017-11-10T21:00:29Z</dcterms:modified>
</cp:coreProperties>
</file>