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6" r:id="rId10"/>
    <p:sldId id="262" r:id="rId11"/>
    <p:sldId id="267" r:id="rId12"/>
    <p:sldId id="269" r:id="rId13"/>
    <p:sldId id="268" r:id="rId14"/>
    <p:sldId id="270" r:id="rId15"/>
    <p:sldId id="271" r:id="rId16"/>
    <p:sldId id="272" r:id="rId17"/>
    <p:sldId id="263" r:id="rId1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BBA82CD-865C-49B1-8830-E0BDF131D71C}" type="datetimeFigureOut">
              <a:rPr lang="pt-PT" smtClean="0"/>
              <a:t>10/03/2021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5DACB5F-FE37-4417-8752-AE36E1F18AC1}" type="slidenum">
              <a:rPr lang="pt-PT" smtClean="0"/>
              <a:t>‹#›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55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82CD-865C-49B1-8830-E0BDF131D71C}" type="datetimeFigureOut">
              <a:rPr lang="pt-PT" smtClean="0"/>
              <a:t>10/03/2021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CB5F-FE37-4417-8752-AE36E1F18A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782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82CD-865C-49B1-8830-E0BDF131D71C}" type="datetimeFigureOut">
              <a:rPr lang="pt-PT" smtClean="0"/>
              <a:t>10/03/2021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CB5F-FE37-4417-8752-AE36E1F18AC1}" type="slidenum">
              <a:rPr lang="pt-PT" smtClean="0"/>
              <a:t>‹#›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121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82CD-865C-49B1-8830-E0BDF131D71C}" type="datetimeFigureOut">
              <a:rPr lang="pt-PT" smtClean="0"/>
              <a:t>10/03/2021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CB5F-FE37-4417-8752-AE36E1F18AC1}" type="slidenum">
              <a:rPr lang="pt-PT" smtClean="0"/>
              <a:t>‹#›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89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82CD-865C-49B1-8830-E0BDF131D71C}" type="datetimeFigureOut">
              <a:rPr lang="pt-PT" smtClean="0"/>
              <a:t>10/03/2021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CB5F-FE37-4417-8752-AE36E1F18A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8030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82CD-865C-49B1-8830-E0BDF131D71C}" type="datetimeFigureOut">
              <a:rPr lang="pt-PT" smtClean="0"/>
              <a:t>10/03/2021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CB5F-FE37-4417-8752-AE36E1F18AC1}" type="slidenum">
              <a:rPr lang="pt-PT" smtClean="0"/>
              <a:t>‹#›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831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82CD-865C-49B1-8830-E0BDF131D71C}" type="datetimeFigureOut">
              <a:rPr lang="pt-PT" smtClean="0"/>
              <a:t>10/03/2021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CB5F-FE37-4417-8752-AE36E1F18AC1}" type="slidenum">
              <a:rPr lang="pt-PT" smtClean="0"/>
              <a:t>‹#›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47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82CD-865C-49B1-8830-E0BDF131D71C}" type="datetimeFigureOut">
              <a:rPr lang="pt-PT" smtClean="0"/>
              <a:t>10/03/2021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CB5F-FE37-4417-8752-AE36E1F18AC1}" type="slidenum">
              <a:rPr lang="pt-PT" smtClean="0"/>
              <a:t>‹#›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4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82CD-865C-49B1-8830-E0BDF131D71C}" type="datetimeFigureOut">
              <a:rPr lang="pt-PT" smtClean="0"/>
              <a:t>10/03/2021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CB5F-FE37-4417-8752-AE36E1F18AC1}" type="slidenum">
              <a:rPr lang="pt-PT" smtClean="0"/>
              <a:t>‹#›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57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82CD-865C-49B1-8830-E0BDF131D71C}" type="datetimeFigureOut">
              <a:rPr lang="pt-PT" smtClean="0"/>
              <a:t>10/03/2021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CB5F-FE37-4417-8752-AE36E1F18A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885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82CD-865C-49B1-8830-E0BDF131D71C}" type="datetimeFigureOut">
              <a:rPr lang="pt-PT" smtClean="0"/>
              <a:t>10/03/2021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CB5F-FE37-4417-8752-AE36E1F18AC1}" type="slidenum">
              <a:rPr lang="pt-PT" smtClean="0"/>
              <a:t>‹#›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08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82CD-865C-49B1-8830-E0BDF131D71C}" type="datetimeFigureOut">
              <a:rPr lang="pt-PT" smtClean="0"/>
              <a:t>10/03/2021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CB5F-FE37-4417-8752-AE36E1F18A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170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82CD-865C-49B1-8830-E0BDF131D71C}" type="datetimeFigureOut">
              <a:rPr lang="pt-PT" smtClean="0"/>
              <a:t>10/03/2021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CB5F-FE37-4417-8752-AE36E1F18AC1}" type="slidenum">
              <a:rPr lang="pt-PT" smtClean="0"/>
              <a:t>‹#›</a:t>
            </a:fld>
            <a:endParaRPr lang="pt-PT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8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82CD-865C-49B1-8830-E0BDF131D71C}" type="datetimeFigureOut">
              <a:rPr lang="pt-PT" smtClean="0"/>
              <a:t>10/03/2021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CB5F-FE37-4417-8752-AE36E1F18AC1}" type="slidenum">
              <a:rPr lang="pt-PT" smtClean="0"/>
              <a:t>‹#›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66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82CD-865C-49B1-8830-E0BDF131D71C}" type="datetimeFigureOut">
              <a:rPr lang="pt-PT" smtClean="0"/>
              <a:t>10/03/2021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CB5F-FE37-4417-8752-AE36E1F18A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449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82CD-865C-49B1-8830-E0BDF131D71C}" type="datetimeFigureOut">
              <a:rPr lang="pt-PT" smtClean="0"/>
              <a:t>10/03/2021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CB5F-FE37-4417-8752-AE36E1F18AC1}" type="slidenum">
              <a:rPr lang="pt-PT" smtClean="0"/>
              <a:t>‹#›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1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82CD-865C-49B1-8830-E0BDF131D71C}" type="datetimeFigureOut">
              <a:rPr lang="pt-PT" smtClean="0"/>
              <a:t>10/03/2021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CB5F-FE37-4417-8752-AE36E1F18A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104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BA82CD-865C-49B1-8830-E0BDF131D71C}" type="datetimeFigureOut">
              <a:rPr lang="pt-PT" smtClean="0"/>
              <a:t>10/03/2021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DACB5F-FE37-4417-8752-AE36E1F18A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755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7" y="1059762"/>
            <a:ext cx="6815669" cy="1515533"/>
          </a:xfrm>
        </p:spPr>
        <p:txBody>
          <a:bodyPr/>
          <a:lstStyle/>
          <a:p>
            <a:r>
              <a:rPr lang="pt-PT" sz="4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</a:t>
            </a:r>
            <a:r>
              <a:rPr lang="pt-PT" sz="4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endParaRPr lang="pt-PT" sz="4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4972" y="3631842"/>
            <a:ext cx="6815669" cy="1810196"/>
          </a:xfrm>
        </p:spPr>
        <p:txBody>
          <a:bodyPr>
            <a:normAutofit lnSpcReduction="10000"/>
          </a:bodyPr>
          <a:lstStyle/>
          <a:p>
            <a:pPr algn="l"/>
            <a:r>
              <a:rPr lang="pt-PT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Trabalho realizado por:</a:t>
            </a:r>
          </a:p>
          <a:p>
            <a:pPr algn="l"/>
            <a:r>
              <a:rPr lang="pt-PT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Rui Jorge Nº24 </a:t>
            </a:r>
          </a:p>
          <a:p>
            <a:pPr algn="l"/>
            <a:r>
              <a:rPr lang="pt-PT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Turma:12I1</a:t>
            </a:r>
          </a:p>
          <a:p>
            <a:pPr algn="l"/>
            <a:r>
              <a:rPr lang="pt-PT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Mod:7-Acesso </a:t>
            </a:r>
            <a:r>
              <a:rPr lang="pt-PT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Bases de dados via </a:t>
            </a:r>
            <a:r>
              <a:rPr lang="pt-PT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</a:p>
          <a:p>
            <a:pPr algn="l"/>
            <a:r>
              <a:rPr lang="pt-PT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Prof: Anselmo Pinheiro e Mariana Araújo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335095" cy="1622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75" y="6206208"/>
            <a:ext cx="2168925" cy="736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20" y="6206208"/>
            <a:ext cx="4048355" cy="65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5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57884"/>
            <a:ext cx="9601196" cy="1303867"/>
          </a:xfrm>
        </p:spPr>
        <p:txBody>
          <a:bodyPr/>
          <a:lstStyle/>
          <a:p>
            <a:r>
              <a:rPr lang="pt-PT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 Da Aplicação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210615"/>
            <a:ext cx="9601196" cy="4665254"/>
          </a:xfrm>
        </p:spPr>
        <p:txBody>
          <a:bodyPr/>
          <a:lstStyle/>
          <a:p>
            <a:r>
              <a:rPr lang="pt-PT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335095" cy="1622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75" y="6206208"/>
            <a:ext cx="2168925" cy="736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20" y="6206208"/>
            <a:ext cx="4048355" cy="651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77" y="1957589"/>
            <a:ext cx="2304943" cy="49847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500" y="1893034"/>
            <a:ext cx="2304000" cy="502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9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57884"/>
            <a:ext cx="9601196" cy="1303867"/>
          </a:xfrm>
        </p:spPr>
        <p:txBody>
          <a:bodyPr/>
          <a:lstStyle/>
          <a:p>
            <a:r>
              <a:rPr lang="pt-PT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 Da Aplicação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98501"/>
            <a:ext cx="9601196" cy="3377367"/>
          </a:xfrm>
        </p:spPr>
        <p:txBody>
          <a:bodyPr/>
          <a:lstStyle/>
          <a:p>
            <a:r>
              <a:rPr lang="pt-PT" b="1" dirty="0" smtClean="0">
                <a:latin typeface="Arial" panose="020B0604020202020204" pitchFamily="34" charset="0"/>
                <a:cs typeface="Arial" panose="020B0604020202020204" pitchFamily="34" charset="0"/>
              </a:rPr>
              <a:t>Hoteis_Index                                                             Hoteis_Show</a:t>
            </a:r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335095" cy="1622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75" y="6206208"/>
            <a:ext cx="2168925" cy="736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20" y="6206208"/>
            <a:ext cx="4048355" cy="651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96" y="3160375"/>
            <a:ext cx="2805576" cy="32191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029" y="3160375"/>
            <a:ext cx="2781688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4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57884"/>
            <a:ext cx="9601196" cy="1303867"/>
          </a:xfrm>
        </p:spPr>
        <p:txBody>
          <a:bodyPr/>
          <a:lstStyle/>
          <a:p>
            <a:r>
              <a:rPr lang="pt-PT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 Da Aplicação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98501"/>
            <a:ext cx="9601196" cy="3377367"/>
          </a:xfrm>
        </p:spPr>
        <p:txBody>
          <a:bodyPr/>
          <a:lstStyle/>
          <a:p>
            <a:r>
              <a:rPr lang="pt-PT" b="1" dirty="0" smtClean="0">
                <a:latin typeface="Arial" panose="020B0604020202020204" pitchFamily="34" charset="0"/>
                <a:cs typeface="Arial" panose="020B0604020202020204" pitchFamily="34" charset="0"/>
              </a:rPr>
              <a:t>Hoteis_create                                                           Hoteis_edit</a:t>
            </a:r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335095" cy="1622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75" y="6206208"/>
            <a:ext cx="2168925" cy="736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20" y="6206208"/>
            <a:ext cx="4048355" cy="6517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027" y="3175560"/>
            <a:ext cx="2553056" cy="22291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088" y="3175560"/>
            <a:ext cx="2524477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9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57884"/>
            <a:ext cx="9601196" cy="1303867"/>
          </a:xfrm>
        </p:spPr>
        <p:txBody>
          <a:bodyPr/>
          <a:lstStyle/>
          <a:p>
            <a:r>
              <a:rPr lang="pt-PT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 Da Aplicação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75775"/>
            <a:ext cx="9601196" cy="3300093"/>
          </a:xfrm>
        </p:spPr>
        <p:txBody>
          <a:bodyPr/>
          <a:lstStyle/>
          <a:p>
            <a:r>
              <a:rPr lang="pt-PT" b="1" dirty="0" smtClean="0">
                <a:latin typeface="Arial" panose="020B0604020202020204" pitchFamily="34" charset="0"/>
                <a:cs typeface="Arial" panose="020B0604020202020204" pitchFamily="34" charset="0"/>
              </a:rPr>
              <a:t>Hoteis_delete</a:t>
            </a:r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335095" cy="1622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75" y="6206208"/>
            <a:ext cx="2168925" cy="736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20" y="6206208"/>
            <a:ext cx="4048355" cy="6517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56" y="3464985"/>
            <a:ext cx="5926563" cy="163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1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57884"/>
            <a:ext cx="9601196" cy="1303867"/>
          </a:xfrm>
        </p:spPr>
        <p:txBody>
          <a:bodyPr/>
          <a:lstStyle/>
          <a:p>
            <a:r>
              <a:rPr lang="pt-PT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 Da Aplicação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98501"/>
            <a:ext cx="9601196" cy="3377367"/>
          </a:xfrm>
        </p:spPr>
        <p:txBody>
          <a:bodyPr/>
          <a:lstStyle/>
          <a:p>
            <a:r>
              <a:rPr lang="pt-PT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reservas_Index                                                      reservas_Show</a:t>
            </a:r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335095" cy="1622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75" y="6206208"/>
            <a:ext cx="2168925" cy="736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20" y="6206208"/>
            <a:ext cx="4048355" cy="6517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820" y="3062519"/>
            <a:ext cx="2800741" cy="31436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037" y="3165554"/>
            <a:ext cx="3143720" cy="287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57884"/>
            <a:ext cx="9601196" cy="1303867"/>
          </a:xfrm>
        </p:spPr>
        <p:txBody>
          <a:bodyPr/>
          <a:lstStyle/>
          <a:p>
            <a:r>
              <a:rPr lang="pt-PT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 Da Aplicação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98501"/>
            <a:ext cx="9601196" cy="3377367"/>
          </a:xfrm>
        </p:spPr>
        <p:txBody>
          <a:bodyPr/>
          <a:lstStyle/>
          <a:p>
            <a:r>
              <a:rPr lang="pt-PT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reservas_create                                                      reservas_edit</a:t>
            </a:r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335095" cy="1622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75" y="6206208"/>
            <a:ext cx="2168925" cy="736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20" y="6206208"/>
            <a:ext cx="4048355" cy="651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3089234"/>
            <a:ext cx="2992206" cy="2786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841" y="4181447"/>
            <a:ext cx="2769728" cy="169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6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57884"/>
            <a:ext cx="9601196" cy="1303867"/>
          </a:xfrm>
        </p:spPr>
        <p:txBody>
          <a:bodyPr/>
          <a:lstStyle/>
          <a:p>
            <a:r>
              <a:rPr lang="pt-PT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 Da Aplicação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75775"/>
            <a:ext cx="9601196" cy="3300093"/>
          </a:xfrm>
        </p:spPr>
        <p:txBody>
          <a:bodyPr/>
          <a:lstStyle/>
          <a:p>
            <a:r>
              <a:rPr lang="pt-PT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reservas_delete</a:t>
            </a:r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335095" cy="1622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75" y="6206208"/>
            <a:ext cx="2168925" cy="736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20" y="6206208"/>
            <a:ext cx="4048355" cy="651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70" y="3444394"/>
            <a:ext cx="5618830" cy="156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0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3489"/>
            <a:ext cx="9601196" cy="1303867"/>
          </a:xfrm>
        </p:spPr>
        <p:txBody>
          <a:bodyPr/>
          <a:lstStyle/>
          <a:p>
            <a:r>
              <a:rPr lang="pt-PT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Reflexão final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 smtClean="0">
                <a:latin typeface="Arial" panose="020B0604020202020204" pitchFamily="34" charset="0"/>
                <a:cs typeface="Arial" panose="020B0604020202020204" pitchFamily="34" charset="0"/>
              </a:rPr>
              <a:t>A minha reflexao é que com este trabalho fiquei mais rico em conhecimentos de php e que talvez estes codigos me pudessem ajudar na minha pap. </a:t>
            </a:r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335095" cy="1622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75" y="6206208"/>
            <a:ext cx="2168925" cy="736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20" y="6206208"/>
            <a:ext cx="4048355" cy="65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7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528035"/>
            <a:ext cx="9601196" cy="824248"/>
          </a:xfrm>
        </p:spPr>
        <p:txBody>
          <a:bodyPr/>
          <a:lstStyle/>
          <a:p>
            <a:r>
              <a:rPr lang="pt-PT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Indice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0017"/>
            <a:ext cx="9601196" cy="3325851"/>
          </a:xfrm>
        </p:spPr>
        <p:txBody>
          <a:bodyPr/>
          <a:lstStyle/>
          <a:p>
            <a:r>
              <a:rPr lang="pt-P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Descrição do </a:t>
            </a:r>
            <a:r>
              <a:rPr lang="pt-PT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Projeto;</a:t>
            </a:r>
          </a:p>
          <a:p>
            <a:r>
              <a:rPr lang="pt-P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</a:t>
            </a:r>
            <a:r>
              <a:rPr lang="pt-PT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Dados;</a:t>
            </a:r>
          </a:p>
          <a:p>
            <a:r>
              <a:rPr lang="pt-P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 das </a:t>
            </a:r>
            <a:r>
              <a:rPr lang="pt-PT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tabelas;</a:t>
            </a:r>
          </a:p>
          <a:p>
            <a:r>
              <a:rPr lang="pt-P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Registos Nas </a:t>
            </a:r>
            <a:r>
              <a:rPr lang="pt-PT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Tabelas;</a:t>
            </a:r>
          </a:p>
          <a:p>
            <a:r>
              <a:rPr lang="pt-P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 Da </a:t>
            </a:r>
            <a:r>
              <a:rPr lang="pt-PT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Aplicação;</a:t>
            </a:r>
          </a:p>
          <a:p>
            <a:r>
              <a:rPr lang="pt-P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Reflexão </a:t>
            </a:r>
            <a:r>
              <a:rPr lang="pt-PT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final;</a:t>
            </a:r>
          </a:p>
          <a:p>
            <a:endParaRPr lang="pt-PT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335095" cy="1622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75" y="6206208"/>
            <a:ext cx="2168925" cy="736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20" y="6206208"/>
            <a:ext cx="4048355" cy="65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45005"/>
            <a:ext cx="9601196" cy="1303867"/>
          </a:xfrm>
        </p:spPr>
        <p:txBody>
          <a:bodyPr/>
          <a:lstStyle/>
          <a:p>
            <a:r>
              <a:rPr lang="pt-PT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Descrição do Projeto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665927"/>
            <a:ext cx="9601196" cy="3209941"/>
          </a:xfrm>
        </p:spPr>
        <p:txBody>
          <a:bodyPr/>
          <a:lstStyle/>
          <a:p>
            <a:r>
              <a:rPr lang="pt-PT" b="1" dirty="0" smtClean="0">
                <a:latin typeface="Arial" panose="020B0604020202020204" pitchFamily="34" charset="0"/>
                <a:cs typeface="Arial" panose="020B0604020202020204" pitchFamily="34" charset="0"/>
              </a:rPr>
              <a:t>O meu Projeto é sobre hoteis e reservas, no qual o objetivo é que o utilizador consiga fazer uma reserva num hotel daqueles que estao disponiveis numa certa data. </a:t>
            </a:r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335095" cy="1622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75" y="6206208"/>
            <a:ext cx="2168925" cy="736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20" y="6206208"/>
            <a:ext cx="4048355" cy="65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1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222279"/>
            <a:ext cx="9601196" cy="1303867"/>
          </a:xfrm>
        </p:spPr>
        <p:txBody>
          <a:bodyPr/>
          <a:lstStyle/>
          <a:p>
            <a:r>
              <a:rPr lang="pt-PT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Dados 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2153" y="2556932"/>
            <a:ext cx="6234444" cy="3318936"/>
          </a:xfrm>
        </p:spPr>
        <p:txBody>
          <a:bodyPr/>
          <a:lstStyle/>
          <a:p>
            <a:r>
              <a:rPr lang="pt-PT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Esta é a minha base de dados com três tabelas, Hotel, reserva e utilizadores para o login.</a:t>
            </a:r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335095" cy="1622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75" y="6206208"/>
            <a:ext cx="2168925" cy="736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20" y="6206208"/>
            <a:ext cx="4048355" cy="651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64" y="2804817"/>
            <a:ext cx="3207928" cy="251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45005"/>
            <a:ext cx="9601196" cy="1303867"/>
          </a:xfrm>
        </p:spPr>
        <p:txBody>
          <a:bodyPr/>
          <a:lstStyle/>
          <a:p>
            <a:r>
              <a:rPr lang="pt-PT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Estrutura das tabelas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335095" cy="1622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75" y="6206208"/>
            <a:ext cx="2168925" cy="736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20" y="6206208"/>
            <a:ext cx="4048355" cy="6517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34" y="3119296"/>
            <a:ext cx="11202104" cy="1897500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64948"/>
          </a:xfrm>
        </p:spPr>
        <p:txBody>
          <a:bodyPr/>
          <a:lstStyle/>
          <a:p>
            <a:r>
              <a:rPr lang="pt-PT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19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1" y="145005"/>
            <a:ext cx="9601196" cy="1303867"/>
          </a:xfrm>
        </p:spPr>
        <p:txBody>
          <a:bodyPr/>
          <a:lstStyle/>
          <a:p>
            <a:r>
              <a:rPr lang="pt-PT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Estrutura das tabelas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335095" cy="1622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75" y="6206208"/>
            <a:ext cx="2168925" cy="736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20" y="6206208"/>
            <a:ext cx="4048355" cy="651792"/>
          </a:xfrm>
          <a:prstGeom prst="rect">
            <a:avLst/>
          </a:prstGeom>
        </p:spPr>
      </p:pic>
      <p:sp>
        <p:nvSpPr>
          <p:cNvPr id="9" name="Content Placeholder 10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64948"/>
          </a:xfrm>
        </p:spPr>
        <p:txBody>
          <a:bodyPr/>
          <a:lstStyle/>
          <a:p>
            <a:r>
              <a:rPr lang="pt-PT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Reservas</a:t>
            </a:r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72" y="3017261"/>
            <a:ext cx="11238047" cy="147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4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1" y="145005"/>
            <a:ext cx="9601196" cy="1303867"/>
          </a:xfrm>
        </p:spPr>
        <p:txBody>
          <a:bodyPr/>
          <a:lstStyle/>
          <a:p>
            <a:r>
              <a:rPr lang="pt-PT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Estrutura das tabelas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335095" cy="1622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75" y="6206208"/>
            <a:ext cx="2168925" cy="736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20" y="6206208"/>
            <a:ext cx="4048355" cy="651792"/>
          </a:xfrm>
          <a:prstGeom prst="rect">
            <a:avLst/>
          </a:prstGeom>
        </p:spPr>
      </p:pic>
      <p:sp>
        <p:nvSpPr>
          <p:cNvPr id="9" name="Content Placeholder 10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64948"/>
          </a:xfrm>
        </p:spPr>
        <p:txBody>
          <a:bodyPr/>
          <a:lstStyle/>
          <a:p>
            <a:r>
              <a:rPr lang="pt-PT" b="1" dirty="0" smtClean="0">
                <a:latin typeface="Arial" panose="020B0604020202020204" pitchFamily="34" charset="0"/>
                <a:cs typeface="Arial" panose="020B0604020202020204" pitchFamily="34" charset="0"/>
              </a:rPr>
              <a:t>Hotel</a:t>
            </a:r>
          </a:p>
          <a:p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37" y="3411138"/>
            <a:ext cx="11181875" cy="157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45005"/>
            <a:ext cx="9601196" cy="1303867"/>
          </a:xfrm>
        </p:spPr>
        <p:txBody>
          <a:bodyPr/>
          <a:lstStyle/>
          <a:p>
            <a:r>
              <a:rPr lang="pt-PT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Registos Nas Tabelas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98501"/>
            <a:ext cx="9601196" cy="3377367"/>
          </a:xfrm>
        </p:spPr>
        <p:txBody>
          <a:bodyPr/>
          <a:lstStyle/>
          <a:p>
            <a:r>
              <a:rPr lang="pt-PT" b="1" dirty="0" smtClean="0">
                <a:latin typeface="Arial" panose="020B0604020202020204" pitchFamily="34" charset="0"/>
                <a:cs typeface="Arial" panose="020B0604020202020204" pitchFamily="34" charset="0"/>
              </a:rPr>
              <a:t>Hotel</a:t>
            </a:r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335095" cy="1622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75" y="6206208"/>
            <a:ext cx="2168925" cy="736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20" y="6206208"/>
            <a:ext cx="4048355" cy="651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733" y="2962141"/>
            <a:ext cx="8225894" cy="261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6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45005"/>
            <a:ext cx="9601196" cy="1303867"/>
          </a:xfrm>
        </p:spPr>
        <p:txBody>
          <a:bodyPr/>
          <a:lstStyle/>
          <a:p>
            <a:r>
              <a:rPr lang="pt-PT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Registos Nas Tabelas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98501"/>
            <a:ext cx="9601196" cy="3377367"/>
          </a:xfrm>
        </p:spPr>
        <p:txBody>
          <a:bodyPr/>
          <a:lstStyle/>
          <a:p>
            <a:r>
              <a:rPr lang="pt-PT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Reservas</a:t>
            </a:r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335095" cy="1622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75" y="6206208"/>
            <a:ext cx="2168925" cy="736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20" y="6206208"/>
            <a:ext cx="4048355" cy="651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249" y="3212221"/>
            <a:ext cx="7173251" cy="235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8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73</TotalTime>
  <Words>177</Words>
  <Application>Microsoft Office PowerPoint</Application>
  <PresentationFormat>Widescreen</PresentationFormat>
  <Paragraphs>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Garamond</vt:lpstr>
      <vt:lpstr>Organic</vt:lpstr>
      <vt:lpstr>Projeto Redes</vt:lpstr>
      <vt:lpstr>Indice</vt:lpstr>
      <vt:lpstr>Descrição do Projeto</vt:lpstr>
      <vt:lpstr>Base de Dados </vt:lpstr>
      <vt:lpstr> Estrutura das tabelas</vt:lpstr>
      <vt:lpstr> Estrutura das tabelas</vt:lpstr>
      <vt:lpstr> Estrutura das tabelas</vt:lpstr>
      <vt:lpstr>Registos Nas Tabelas</vt:lpstr>
      <vt:lpstr>Registos Nas Tabelas</vt:lpstr>
      <vt:lpstr>Layouts Da Aplicação</vt:lpstr>
      <vt:lpstr>Layouts Da Aplicação</vt:lpstr>
      <vt:lpstr>Layouts Da Aplicação</vt:lpstr>
      <vt:lpstr>Layouts Da Aplicação</vt:lpstr>
      <vt:lpstr>Layouts Da Aplicação</vt:lpstr>
      <vt:lpstr>Layouts Da Aplicação</vt:lpstr>
      <vt:lpstr>Layouts Da Aplicação</vt:lpstr>
      <vt:lpstr>Reflexão final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Redes</dc:title>
  <dc:creator>cristiano</dc:creator>
  <cp:lastModifiedBy>cristiano</cp:lastModifiedBy>
  <cp:revision>8</cp:revision>
  <dcterms:created xsi:type="dcterms:W3CDTF">2021-03-10T08:38:30Z</dcterms:created>
  <dcterms:modified xsi:type="dcterms:W3CDTF">2021-03-10T09:52:28Z</dcterms:modified>
</cp:coreProperties>
</file>