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76A6-BF45-42C6-8B45-2DFE4F633F18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E03FF-200C-40AA-A5DF-D30FF5E0C1C3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76A6-BF45-42C6-8B45-2DFE4F633F18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03FF-200C-40AA-A5DF-D30FF5E0C1C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76A6-BF45-42C6-8B45-2DFE4F633F18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03FF-200C-40AA-A5DF-D30FF5E0C1C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76A6-BF45-42C6-8B45-2DFE4F633F18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03FF-200C-40AA-A5DF-D30FF5E0C1C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76A6-BF45-42C6-8B45-2DFE4F633F18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03FF-200C-40AA-A5DF-D30FF5E0C1C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76A6-BF45-42C6-8B45-2DFE4F633F18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03FF-200C-40AA-A5DF-D30FF5E0C1C3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76A6-BF45-42C6-8B45-2DFE4F633F18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03FF-200C-40AA-A5DF-D30FF5E0C1C3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76A6-BF45-42C6-8B45-2DFE4F633F18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03FF-200C-40AA-A5DF-D30FF5E0C1C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76A6-BF45-42C6-8B45-2DFE4F633F18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03FF-200C-40AA-A5DF-D30FF5E0C1C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76A6-BF45-42C6-8B45-2DFE4F633F18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03FF-200C-40AA-A5DF-D30FF5E0C1C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76A6-BF45-42C6-8B45-2DFE4F633F18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03FF-200C-40AA-A5DF-D30FF5E0C1C3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EA976A6-BF45-42C6-8B45-2DFE4F633F18}" type="datetimeFigureOut">
              <a:rPr lang="pt-PT" smtClean="0"/>
              <a:t>10-12-2020</a:t>
            </a:fld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3FE03FF-200C-40AA-A5DF-D30FF5E0C1C3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315200" cy="2595025"/>
          </a:xfrm>
        </p:spPr>
        <p:txBody>
          <a:bodyPr>
            <a:normAutofit/>
          </a:bodyPr>
          <a:lstStyle/>
          <a:p>
            <a:pPr algn="ctr"/>
            <a:r>
              <a:rPr lang="pt-PT" sz="3600" dirty="0" smtClean="0"/>
              <a:t>REDES-</a:t>
            </a:r>
            <a:r>
              <a:rPr lang="pt-PT" sz="3600" dirty="0" err="1" smtClean="0"/>
              <a:t>Projeto</a:t>
            </a:r>
            <a:r>
              <a:rPr lang="pt-PT" sz="3600" dirty="0" smtClean="0"/>
              <a:t/>
            </a:r>
            <a:br>
              <a:rPr lang="pt-PT" sz="3600" dirty="0" smtClean="0"/>
            </a:br>
            <a:r>
              <a:rPr lang="pt-PT" sz="3600" dirty="0" smtClean="0"/>
              <a:t>Modulo 5</a:t>
            </a:r>
            <a:endParaRPr lang="pt-PT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6165304"/>
            <a:ext cx="7315200" cy="1144632"/>
          </a:xfrm>
        </p:spPr>
        <p:txBody>
          <a:bodyPr>
            <a:normAutofit/>
          </a:bodyPr>
          <a:lstStyle/>
          <a:p>
            <a:r>
              <a:rPr lang="pt-PT" sz="1800" dirty="0" smtClean="0"/>
              <a:t>Trabalho Realizado Por:</a:t>
            </a:r>
          </a:p>
          <a:p>
            <a:r>
              <a:rPr lang="pt-PT" sz="1800" dirty="0" smtClean="0"/>
              <a:t>Rui Jorge Nº22 12ºi1</a:t>
            </a:r>
            <a:endParaRPr lang="pt-PT" sz="1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6232285"/>
            <a:ext cx="3886375" cy="6257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59632" cy="15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9395" y="11663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pt-PT" sz="3600" dirty="0" smtClean="0"/>
              <a:t>Índice</a:t>
            </a:r>
            <a:endParaRPr lang="pt-PT" sz="36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 smtClean="0"/>
              <a:t>Explicação do </a:t>
            </a:r>
            <a:r>
              <a:rPr lang="pt-PT" sz="1800" dirty="0" err="1" smtClean="0"/>
              <a:t>Exercicio</a:t>
            </a:r>
            <a:r>
              <a:rPr lang="pt-PT" sz="1800" dirty="0" smtClean="0"/>
              <a:t> 2;</a:t>
            </a:r>
          </a:p>
          <a:p>
            <a:r>
              <a:rPr lang="pt-PT" sz="1800" dirty="0"/>
              <a:t>Explicação do </a:t>
            </a:r>
            <a:r>
              <a:rPr lang="pt-PT" sz="1800" dirty="0" err="1"/>
              <a:t>Exercicio</a:t>
            </a:r>
            <a:r>
              <a:rPr lang="pt-PT" sz="1800" dirty="0"/>
              <a:t> </a:t>
            </a:r>
            <a:r>
              <a:rPr lang="pt-PT" sz="1800" dirty="0" smtClean="0"/>
              <a:t>3;</a:t>
            </a:r>
          </a:p>
          <a:p>
            <a:r>
              <a:rPr lang="pt-PT" sz="1800"/>
              <a:t>Ferramentas </a:t>
            </a:r>
            <a:r>
              <a:rPr lang="pt-PT" sz="1800" smtClean="0"/>
              <a:t>Utilizadas;</a:t>
            </a:r>
            <a:endParaRPr lang="pt-PT" sz="1800" dirty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6232285"/>
            <a:ext cx="3886375" cy="6257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59632" cy="15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Explicação do </a:t>
            </a:r>
            <a:r>
              <a:rPr lang="pt-PT" sz="3600" dirty="0" smtClean="0"/>
              <a:t>Exercício </a:t>
            </a:r>
            <a:r>
              <a:rPr lang="pt-PT" sz="3600" dirty="0"/>
              <a:t>2</a:t>
            </a: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1609950" cy="3753374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6232285"/>
            <a:ext cx="3886375" cy="6257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59632" cy="153101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75856" y="2420888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+mj-lt"/>
              </a:rPr>
              <a:t>No Exercício 2 tive que igualar a variável </a:t>
            </a:r>
            <a:r>
              <a:rPr lang="pt-PT" b="1" i="1" dirty="0" smtClean="0">
                <a:latin typeface="+mj-lt"/>
              </a:rPr>
              <a:t>“dia” </a:t>
            </a:r>
            <a:r>
              <a:rPr lang="pt-PT" dirty="0" smtClean="0">
                <a:latin typeface="+mj-lt"/>
              </a:rPr>
              <a:t>a 7 fazer um </a:t>
            </a:r>
            <a:r>
              <a:rPr lang="pt-PT" b="1" i="1" dirty="0" smtClean="0">
                <a:latin typeface="+mj-lt"/>
              </a:rPr>
              <a:t>“</a:t>
            </a:r>
            <a:r>
              <a:rPr lang="pt-PT" b="1" i="1" dirty="0" err="1" smtClean="0">
                <a:latin typeface="+mj-lt"/>
              </a:rPr>
              <a:t>if</a:t>
            </a:r>
            <a:r>
              <a:rPr lang="pt-PT" b="1" i="1" dirty="0" smtClean="0">
                <a:latin typeface="+mj-lt"/>
              </a:rPr>
              <a:t>” </a:t>
            </a:r>
            <a:r>
              <a:rPr lang="pt-PT" dirty="0" smtClean="0">
                <a:latin typeface="+mj-lt"/>
              </a:rPr>
              <a:t>para cada dia da semana e fazer um </a:t>
            </a:r>
            <a:r>
              <a:rPr lang="pt-PT" b="1" i="1" dirty="0" smtClean="0">
                <a:latin typeface="+mj-lt"/>
              </a:rPr>
              <a:t>“</a:t>
            </a:r>
            <a:r>
              <a:rPr lang="pt-PT" b="1" i="1" dirty="0" err="1" smtClean="0">
                <a:latin typeface="+mj-lt"/>
              </a:rPr>
              <a:t>echo</a:t>
            </a:r>
            <a:r>
              <a:rPr lang="pt-PT" b="1" i="1" dirty="0" smtClean="0">
                <a:latin typeface="+mj-lt"/>
              </a:rPr>
              <a:t>” </a:t>
            </a:r>
            <a:r>
              <a:rPr lang="pt-PT" dirty="0" smtClean="0">
                <a:latin typeface="+mj-lt"/>
              </a:rPr>
              <a:t>com o nome de cada dia da semana. </a:t>
            </a:r>
            <a:r>
              <a:rPr lang="pt-PT" dirty="0" smtClean="0">
                <a:latin typeface="+mj-lt"/>
              </a:rPr>
              <a:t>E este foi o Resultado</a:t>
            </a:r>
            <a:endParaRPr lang="pt-PT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39" y="4886252"/>
            <a:ext cx="781159" cy="342948"/>
          </a:xfrm>
          <a:prstGeom prst="rect">
            <a:avLst/>
          </a:prstGeom>
        </p:spPr>
      </p:pic>
      <p:cxnSp>
        <p:nvCxnSpPr>
          <p:cNvPr id="9" name="Conexão recta unidireccional 8"/>
          <p:cNvCxnSpPr>
            <a:stCxn id="7" idx="2"/>
            <a:endCxn id="3" idx="0"/>
          </p:cNvCxnSpPr>
          <p:nvPr/>
        </p:nvCxnSpPr>
        <p:spPr>
          <a:xfrm>
            <a:off x="5940152" y="3621217"/>
            <a:ext cx="32467" cy="1265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Explicação do </a:t>
            </a:r>
            <a:r>
              <a:rPr lang="pt-PT" sz="3600" dirty="0" smtClean="0"/>
              <a:t>Exercício 3</a:t>
            </a:r>
            <a:endParaRPr lang="pt-PT" sz="3600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3200847" cy="2200582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6232285"/>
            <a:ext cx="3886375" cy="6257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59632" cy="153101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135830" y="1531017"/>
            <a:ext cx="5004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No Exercício 3, tratei primeiro de fazer um </a:t>
            </a:r>
            <a:r>
              <a:rPr lang="pt-PT" b="1" i="1" dirty="0" smtClean="0"/>
              <a:t>“for” </a:t>
            </a:r>
            <a:r>
              <a:rPr lang="pt-PT" dirty="0" smtClean="0"/>
              <a:t>para o programa guardar na variável </a:t>
            </a:r>
            <a:r>
              <a:rPr lang="pt-PT" b="1" i="1" dirty="0" smtClean="0"/>
              <a:t>“I”</a:t>
            </a:r>
            <a:r>
              <a:rPr lang="pt-PT" dirty="0" smtClean="0"/>
              <a:t> os 15 valores que me são pedidos no enunciado, Depois guardei-os num </a:t>
            </a:r>
            <a:r>
              <a:rPr lang="pt-PT" b="1" i="1" dirty="0" smtClean="0"/>
              <a:t>“</a:t>
            </a:r>
            <a:r>
              <a:rPr lang="pt-PT" b="1" i="1" dirty="0" err="1" smtClean="0"/>
              <a:t>vetor</a:t>
            </a:r>
            <a:r>
              <a:rPr lang="pt-PT" b="1" i="1" dirty="0" smtClean="0"/>
              <a:t>” </a:t>
            </a:r>
            <a:r>
              <a:rPr lang="pt-PT" dirty="0" smtClean="0"/>
              <a:t>para mostrar quais eram </a:t>
            </a:r>
            <a:r>
              <a:rPr lang="pt-PT" b="1" i="1" dirty="0" smtClean="0"/>
              <a:t>“pares” </a:t>
            </a:r>
            <a:r>
              <a:rPr lang="pt-PT" dirty="0" smtClean="0"/>
              <a:t>e quais eram </a:t>
            </a:r>
            <a:r>
              <a:rPr lang="pt-PT" b="1" i="1" dirty="0" smtClean="0"/>
              <a:t>“ímpares</a:t>
            </a:r>
            <a:r>
              <a:rPr lang="pt-PT" b="1" i="1" dirty="0" smtClean="0"/>
              <a:t>”.</a:t>
            </a:r>
            <a:r>
              <a:rPr lang="pt-PT" dirty="0" smtClean="0"/>
              <a:t> Este foi o Resultado</a:t>
            </a:r>
            <a:endParaRPr lang="pt-PT" b="1" i="1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26" y="3789586"/>
            <a:ext cx="2149655" cy="2420352"/>
          </a:xfrm>
          <a:prstGeom prst="rect">
            <a:avLst/>
          </a:prstGeom>
        </p:spPr>
      </p:pic>
      <p:cxnSp>
        <p:nvCxnSpPr>
          <p:cNvPr id="9" name="Conexão recta unidireccional 8"/>
          <p:cNvCxnSpPr>
            <a:stCxn id="7" idx="2"/>
            <a:endCxn id="3" idx="0"/>
          </p:cNvCxnSpPr>
          <p:nvPr/>
        </p:nvCxnSpPr>
        <p:spPr>
          <a:xfrm>
            <a:off x="6637854" y="3285343"/>
            <a:ext cx="0" cy="5042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-20743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pt-PT" sz="3600" dirty="0" smtClean="0"/>
              <a:t>Ferramentas Utilizadas</a:t>
            </a:r>
            <a:endParaRPr lang="pt-PT" sz="36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 err="1" smtClean="0">
                <a:latin typeface="+mj-lt"/>
              </a:rPr>
              <a:t>Laravel</a:t>
            </a:r>
            <a:r>
              <a:rPr lang="pt-PT" sz="1800" dirty="0" smtClean="0">
                <a:latin typeface="+mj-lt"/>
              </a:rPr>
              <a:t>;</a:t>
            </a:r>
          </a:p>
          <a:p>
            <a:r>
              <a:rPr lang="pt-PT" sz="1800" dirty="0" err="1" smtClean="0">
                <a:latin typeface="+mj-lt"/>
              </a:rPr>
              <a:t>Xampp</a:t>
            </a:r>
            <a:r>
              <a:rPr lang="pt-PT" sz="1800" dirty="0" smtClean="0">
                <a:latin typeface="+mj-lt"/>
              </a:rPr>
              <a:t>;</a:t>
            </a:r>
          </a:p>
          <a:p>
            <a:r>
              <a:rPr lang="pt-PT" sz="1800" dirty="0" err="1" smtClean="0">
                <a:latin typeface="+mj-lt"/>
              </a:rPr>
              <a:t>Github</a:t>
            </a:r>
            <a:r>
              <a:rPr lang="pt-PT" sz="1800" dirty="0" smtClean="0">
                <a:latin typeface="+mj-lt"/>
              </a:rPr>
              <a:t> e </a:t>
            </a:r>
            <a:r>
              <a:rPr lang="pt-PT" sz="1800" dirty="0" err="1" smtClean="0">
                <a:latin typeface="+mj-lt"/>
              </a:rPr>
              <a:t>GitExtencions</a:t>
            </a:r>
            <a:r>
              <a:rPr lang="pt-PT" sz="1800" dirty="0" smtClean="0">
                <a:latin typeface="+mj-lt"/>
              </a:rPr>
              <a:t>;</a:t>
            </a:r>
          </a:p>
          <a:p>
            <a:r>
              <a:rPr lang="pt-PT" sz="1800" dirty="0" err="1" smtClean="0">
                <a:latin typeface="+mj-lt"/>
              </a:rPr>
              <a:t>Brackets</a:t>
            </a:r>
            <a:r>
              <a:rPr lang="pt-PT" sz="1800" dirty="0" smtClean="0">
                <a:latin typeface="+mj-lt"/>
              </a:rPr>
              <a:t>;</a:t>
            </a:r>
            <a:endParaRPr lang="pt-PT" sz="18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6232285"/>
            <a:ext cx="3886375" cy="6257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59632" cy="15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1368"/>
          </a:xfrm>
        </p:spPr>
      </p:pic>
    </p:spTree>
    <p:extLst>
      <p:ext uri="{BB962C8B-B14F-4D97-AF65-F5344CB8AC3E}">
        <p14:creationId xmlns:p14="http://schemas.microsoft.com/office/powerpoint/2010/main" val="12367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62</TotalTime>
  <Words>140</Words>
  <Application>Microsoft Office PowerPoint</Application>
  <PresentationFormat>Apresentação no Ecrã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Perspectiva</vt:lpstr>
      <vt:lpstr>REDES-Projeto Modulo 5</vt:lpstr>
      <vt:lpstr>Índice</vt:lpstr>
      <vt:lpstr>Explicação do Exercício 2</vt:lpstr>
      <vt:lpstr>Explicação do Exercício 3</vt:lpstr>
      <vt:lpstr>Ferramentas Utilizadas</vt:lpstr>
      <vt:lpstr>Apresentação do PowerPoint</vt:lpstr>
    </vt:vector>
  </TitlesOfParts>
  <Company>M. E. - GEPE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REDES-Projeto Modulo 5</dc:title>
  <dc:creator>Utilizador</dc:creator>
  <cp:lastModifiedBy>Utilizador</cp:lastModifiedBy>
  <cp:revision>10</cp:revision>
  <dcterms:created xsi:type="dcterms:W3CDTF">2020-12-10T11:10:26Z</dcterms:created>
  <dcterms:modified xsi:type="dcterms:W3CDTF">2020-12-10T12:20:33Z</dcterms:modified>
</cp:coreProperties>
</file>