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1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86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69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3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55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5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4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85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4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8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37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00B0F0">
                <a:alpha val="40000"/>
              </a:srgbClr>
            </a:gs>
            <a:gs pos="100000">
              <a:srgbClr val="FF99FF">
                <a:alpha val="25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4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Бот для прогноза погоды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Шарова</a:t>
            </a:r>
            <a:r>
              <a:rPr lang="ru-RU" dirty="0" smtClean="0"/>
              <a:t> Надежда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1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839678" cy="4351338"/>
          </a:xfrm>
        </p:spPr>
        <p:txBody>
          <a:bodyPr/>
          <a:lstStyle/>
          <a:p>
            <a:r>
              <a:rPr lang="ru-RU" dirty="0" smtClean="0"/>
              <a:t>Бот, который умеет отправлять прогноз погоды на сегодняшний день, на ближайшие 5 дней и показывать точное время в городе по умолчанию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570" y="1690688"/>
            <a:ext cx="6345907" cy="35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9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 регистрацию отвечает </a:t>
            </a:r>
            <a:r>
              <a:rPr lang="en-US" dirty="0" err="1" smtClean="0"/>
              <a:t>conv_handler</a:t>
            </a:r>
            <a:r>
              <a:rPr lang="en-US" dirty="0" smtClean="0"/>
              <a:t> – </a:t>
            </a:r>
            <a:r>
              <a:rPr lang="en-US" dirty="0" err="1" smtClean="0"/>
              <a:t>ConversationHandler</a:t>
            </a:r>
            <a:r>
              <a:rPr lang="ru-RU" dirty="0" smtClean="0"/>
              <a:t> с тремя уровнями: имя пользователя, город проживания и время, в которое он хочет получать прогноз погоды на день</a:t>
            </a:r>
          </a:p>
          <a:p>
            <a:r>
              <a:rPr lang="ru-RU" dirty="0" smtClean="0"/>
              <a:t>Бот получает прогноз погоды с помощью отправки запроса на сайт </a:t>
            </a:r>
            <a:r>
              <a:rPr lang="en-US" dirty="0" err="1" smtClean="0"/>
              <a:t>openweather</a:t>
            </a:r>
            <a:r>
              <a:rPr lang="ru-RU" dirty="0"/>
              <a:t> </a:t>
            </a:r>
            <a:r>
              <a:rPr lang="ru-RU" dirty="0" smtClean="0"/>
              <a:t>(до этого я получила </a:t>
            </a:r>
            <a:r>
              <a:rPr lang="en-US" dirty="0" smtClean="0"/>
              <a:t>API</a:t>
            </a:r>
            <a:r>
              <a:rPr lang="ru-RU" dirty="0" smtClean="0"/>
              <a:t> ключ к этому сайту) и получает текущее время в городе по умолчанию с помощью запроса на </a:t>
            </a:r>
            <a:r>
              <a:rPr lang="en-US" dirty="0" err="1" smtClean="0"/>
              <a:t>timezonedb</a:t>
            </a:r>
            <a:r>
              <a:rPr lang="en-US" dirty="0" smtClean="0"/>
              <a:t> (</a:t>
            </a:r>
            <a:r>
              <a:rPr lang="ru-RU" dirty="0" smtClean="0"/>
              <a:t>к этому сайту тоже есть ключ </a:t>
            </a:r>
            <a:r>
              <a:rPr lang="en-US" dirty="0" smtClean="0"/>
              <a:t>API)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19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515" y="1825624"/>
            <a:ext cx="7036066" cy="503237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Отправка </a:t>
            </a:r>
            <a:r>
              <a:rPr lang="ru-RU" dirty="0" err="1" smtClean="0"/>
              <a:t>стикеров</a:t>
            </a:r>
            <a:r>
              <a:rPr lang="ru-RU" dirty="0" smtClean="0"/>
              <a:t>!! Хоть это и очень простая вещь и реализуется она получением </a:t>
            </a:r>
            <a:r>
              <a:rPr lang="en-US" dirty="0" smtClean="0"/>
              <a:t>id</a:t>
            </a:r>
            <a:r>
              <a:rPr lang="ru-RU" dirty="0" smtClean="0"/>
              <a:t> </a:t>
            </a:r>
            <a:r>
              <a:rPr lang="ru-RU" dirty="0" err="1" smtClean="0"/>
              <a:t>стикера</a:t>
            </a:r>
            <a:r>
              <a:rPr lang="ru-RU" dirty="0" smtClean="0"/>
              <a:t> в официальном боте </a:t>
            </a:r>
            <a:r>
              <a:rPr lang="ru-RU" dirty="0" err="1" smtClean="0"/>
              <a:t>телеграма</a:t>
            </a:r>
            <a:r>
              <a:rPr lang="ru-RU" dirty="0" smtClean="0"/>
              <a:t> и отправкой его как сообщения, но мне очень понравилось отправлять </a:t>
            </a:r>
            <a:r>
              <a:rPr lang="ru-RU" dirty="0" err="1" smtClean="0"/>
              <a:t>стикеры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Отправка ежедневного прогноза погоды осуществляется созданием параллельно выполняющейся задачи с помощью </a:t>
            </a:r>
            <a:r>
              <a:rPr lang="en-US" dirty="0" err="1" smtClean="0"/>
              <a:t>create_task</a:t>
            </a:r>
            <a:r>
              <a:rPr lang="ru-RU" dirty="0" smtClean="0"/>
              <a:t>. Это позволяет функции </a:t>
            </a:r>
            <a:r>
              <a:rPr lang="en-US" dirty="0" err="1" smtClean="0"/>
              <a:t>send_periodic_message</a:t>
            </a:r>
            <a:r>
              <a:rPr lang="ru-RU" dirty="0" smtClean="0"/>
              <a:t> сверять свои данные и нынешнее время, пока работает код.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976" y="1377265"/>
            <a:ext cx="4286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3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проделана, но имеет огромный потенциал для доработки, а именно:</a:t>
            </a:r>
          </a:p>
          <a:p>
            <a:r>
              <a:rPr lang="ru-RU" dirty="0" smtClean="0"/>
              <a:t>Можно адекватно прописать функцию </a:t>
            </a:r>
            <a:r>
              <a:rPr lang="en-US" dirty="0" smtClean="0"/>
              <a:t>/</a:t>
            </a:r>
            <a:r>
              <a:rPr lang="en-US" dirty="0" err="1" smtClean="0"/>
              <a:t>other_city</a:t>
            </a:r>
            <a:r>
              <a:rPr lang="ru-RU" dirty="0" smtClean="0"/>
              <a:t>, и тогда можно будет получать информацию ещё и о других городах.</a:t>
            </a:r>
          </a:p>
          <a:p>
            <a:r>
              <a:rPr lang="ru-RU" dirty="0" smtClean="0"/>
              <a:t>Также можно было бы реализовать функцию настроек, которая позволяла бы менять данные по умолчанию</a:t>
            </a:r>
          </a:p>
          <a:p>
            <a:r>
              <a:rPr lang="ru-RU" dirty="0" smtClean="0"/>
              <a:t>Ещё можно было бы отправлять лучший </a:t>
            </a:r>
            <a:r>
              <a:rPr lang="ru-RU" dirty="0" err="1" smtClean="0"/>
              <a:t>мем</a:t>
            </a:r>
            <a:r>
              <a:rPr lang="ru-RU" dirty="0" smtClean="0"/>
              <a:t> дня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56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4719" y="9252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19" y="2538212"/>
            <a:ext cx="5715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7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8" y="840464"/>
            <a:ext cx="5365020" cy="52267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01232" y="1532238"/>
            <a:ext cx="90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Вот бот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7479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229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Бот для прогноза погоды</vt:lpstr>
      <vt:lpstr>Введение</vt:lpstr>
      <vt:lpstr>Описание реализации</vt:lpstr>
      <vt:lpstr>Описание реализации</vt:lpstr>
      <vt:lpstr>Возможности для доработки</vt:lpstr>
      <vt:lpstr>СПАСИБО ЗА ВНИМАНИЕ!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прогноза погоды</dc:title>
  <dc:creator>Пользователь</dc:creator>
  <cp:lastModifiedBy>Пользователь</cp:lastModifiedBy>
  <cp:revision>5</cp:revision>
  <dcterms:created xsi:type="dcterms:W3CDTF">2025-05-15T10:50:57Z</dcterms:created>
  <dcterms:modified xsi:type="dcterms:W3CDTF">2025-05-15T11:36:42Z</dcterms:modified>
</cp:coreProperties>
</file>