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7376-65DD-4236-BDA4-30C122814378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8DDB7-83B4-4254-8AC5-164CB5B4A7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2711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7376-65DD-4236-BDA4-30C122814378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8DDB7-83B4-4254-8AC5-164CB5B4A7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863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7376-65DD-4236-BDA4-30C122814378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8DDB7-83B4-4254-8AC5-164CB5B4A7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695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7376-65DD-4236-BDA4-30C122814378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8DDB7-83B4-4254-8AC5-164CB5B4A7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2731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7376-65DD-4236-BDA4-30C122814378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8DDB7-83B4-4254-8AC5-164CB5B4A7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4557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7376-65DD-4236-BDA4-30C122814378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8DDB7-83B4-4254-8AC5-164CB5B4A7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7951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7376-65DD-4236-BDA4-30C122814378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8DDB7-83B4-4254-8AC5-164CB5B4A7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8042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7376-65DD-4236-BDA4-30C122814378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8DDB7-83B4-4254-8AC5-164CB5B4A7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3854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7376-65DD-4236-BDA4-30C122814378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8DDB7-83B4-4254-8AC5-164CB5B4A7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7459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7376-65DD-4236-BDA4-30C122814378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8DDB7-83B4-4254-8AC5-164CB5B4A7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4787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7376-65DD-4236-BDA4-30C122814378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8DDB7-83B4-4254-8AC5-164CB5B4A7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9378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">
              <a:srgbClr val="00B0F0">
                <a:alpha val="40000"/>
              </a:srgbClr>
            </a:gs>
            <a:gs pos="100000">
              <a:srgbClr val="FF99FF">
                <a:alpha val="25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D7376-65DD-4236-BDA4-30C122814378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8DDB7-83B4-4254-8AC5-164CB5B4A7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6245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Бот для прогноза погоды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Шарова</a:t>
            </a:r>
            <a:r>
              <a:rPr lang="ru-RU" dirty="0" smtClean="0"/>
              <a:t> Надежда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811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3839678" cy="4351338"/>
          </a:xfrm>
        </p:spPr>
        <p:txBody>
          <a:bodyPr/>
          <a:lstStyle/>
          <a:p>
            <a:r>
              <a:rPr lang="ru-RU" dirty="0" smtClean="0"/>
              <a:t>Бот, который умеет отправлять прогноз погоды на сегодняшний день, на ближайшие 5 дней и показывать точное время в городе по умолчанию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5570" y="1690688"/>
            <a:ext cx="6345907" cy="355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799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 регистрацию отвечает </a:t>
            </a:r>
            <a:r>
              <a:rPr lang="en-US" dirty="0" err="1" smtClean="0"/>
              <a:t>conv_handler</a:t>
            </a:r>
            <a:r>
              <a:rPr lang="en-US" dirty="0" smtClean="0"/>
              <a:t> – </a:t>
            </a:r>
            <a:r>
              <a:rPr lang="en-US" dirty="0" err="1" smtClean="0"/>
              <a:t>ConversationHandler</a:t>
            </a:r>
            <a:r>
              <a:rPr lang="ru-RU" dirty="0" smtClean="0"/>
              <a:t> с тремя уровнями: имя пользователя, город проживания и время, в которое он хочет получать прогноз погоды на день</a:t>
            </a:r>
          </a:p>
          <a:p>
            <a:r>
              <a:rPr lang="ru-RU" dirty="0" smtClean="0"/>
              <a:t>Бот получает прогноз погоды с помощью отправки запроса на сайт </a:t>
            </a:r>
            <a:r>
              <a:rPr lang="en-US" dirty="0" err="1" smtClean="0"/>
              <a:t>openweather</a:t>
            </a:r>
            <a:r>
              <a:rPr lang="ru-RU" dirty="0"/>
              <a:t> </a:t>
            </a:r>
            <a:r>
              <a:rPr lang="ru-RU" dirty="0" smtClean="0"/>
              <a:t>(до этого я получила </a:t>
            </a:r>
            <a:r>
              <a:rPr lang="en-US" dirty="0" smtClean="0"/>
              <a:t>API</a:t>
            </a:r>
            <a:r>
              <a:rPr lang="ru-RU" dirty="0" smtClean="0"/>
              <a:t> ключ к этому сайту) и получает текущее время в городе по умолчанию с помощью запроса на </a:t>
            </a:r>
            <a:r>
              <a:rPr lang="en-US" dirty="0" err="1" smtClean="0"/>
              <a:t>timezonedb</a:t>
            </a:r>
            <a:r>
              <a:rPr lang="en-US" dirty="0" smtClean="0"/>
              <a:t> (</a:t>
            </a:r>
            <a:r>
              <a:rPr lang="ru-RU" dirty="0" smtClean="0"/>
              <a:t>к этому сайту тоже есть ключ </a:t>
            </a:r>
            <a:r>
              <a:rPr lang="en-US" dirty="0" smtClean="0"/>
              <a:t>API)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5199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0515" y="1825624"/>
            <a:ext cx="7036066" cy="5032375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Отправка </a:t>
            </a:r>
            <a:r>
              <a:rPr lang="ru-RU" dirty="0" err="1" smtClean="0"/>
              <a:t>стикеров</a:t>
            </a:r>
            <a:r>
              <a:rPr lang="ru-RU" dirty="0" smtClean="0"/>
              <a:t>!! Хоть это и очень простая вещь и реализуется она получением </a:t>
            </a:r>
            <a:r>
              <a:rPr lang="en-US" dirty="0" smtClean="0"/>
              <a:t>id</a:t>
            </a:r>
            <a:r>
              <a:rPr lang="ru-RU" dirty="0" smtClean="0"/>
              <a:t> </a:t>
            </a:r>
            <a:r>
              <a:rPr lang="ru-RU" dirty="0" err="1" smtClean="0"/>
              <a:t>стикера</a:t>
            </a:r>
            <a:r>
              <a:rPr lang="ru-RU" dirty="0" smtClean="0"/>
              <a:t> в официальном боте </a:t>
            </a:r>
            <a:r>
              <a:rPr lang="ru-RU" dirty="0" err="1" smtClean="0"/>
              <a:t>телеграма</a:t>
            </a:r>
            <a:r>
              <a:rPr lang="ru-RU" dirty="0" smtClean="0"/>
              <a:t> и отправкой его как сообщения, но мне очень понравилось отправлять </a:t>
            </a:r>
            <a:r>
              <a:rPr lang="ru-RU" dirty="0" err="1" smtClean="0"/>
              <a:t>стикеры</a:t>
            </a:r>
            <a:r>
              <a:rPr lang="ru-RU" dirty="0" smtClean="0"/>
              <a:t>.</a:t>
            </a:r>
          </a:p>
          <a:p>
            <a:r>
              <a:rPr lang="ru-RU" dirty="0" smtClean="0"/>
              <a:t>Отправка ежедневного прогноза погоды осуществляется созданием параллельно выполняющейся задачи с помощью </a:t>
            </a:r>
            <a:r>
              <a:rPr lang="en-US" dirty="0" err="1" smtClean="0"/>
              <a:t>create_task</a:t>
            </a:r>
            <a:r>
              <a:rPr lang="ru-RU" dirty="0" smtClean="0"/>
              <a:t>. Это позволяет функции </a:t>
            </a:r>
            <a:r>
              <a:rPr lang="en-US" dirty="0" err="1" smtClean="0"/>
              <a:t>send_periodic_message</a:t>
            </a:r>
            <a:r>
              <a:rPr lang="ru-RU" dirty="0" smtClean="0"/>
              <a:t> сверять свои данные и нынешнее время, пока работает код.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976" y="1377265"/>
            <a:ext cx="428625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30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Возможности для доработки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Работа проделана, но имеет огромный потенциал для доработки, а именно:</a:t>
            </a:r>
          </a:p>
          <a:p>
            <a:r>
              <a:rPr lang="ru-RU" dirty="0" smtClean="0"/>
              <a:t>Можно адекватно прописать функцию </a:t>
            </a:r>
            <a:r>
              <a:rPr lang="en-US" dirty="0" smtClean="0"/>
              <a:t>/</a:t>
            </a:r>
            <a:r>
              <a:rPr lang="en-US" dirty="0" err="1" smtClean="0"/>
              <a:t>other_city</a:t>
            </a:r>
            <a:r>
              <a:rPr lang="ru-RU" dirty="0" smtClean="0"/>
              <a:t>, и тогда можно будет получать информацию ещё и о других городах.</a:t>
            </a:r>
          </a:p>
          <a:p>
            <a:r>
              <a:rPr lang="ru-RU" dirty="0" smtClean="0"/>
              <a:t>Также можно было бы реализовать функцию настроек, которая позволяла бы менять данные по умолчанию</a:t>
            </a:r>
          </a:p>
          <a:p>
            <a:r>
              <a:rPr lang="ru-RU" dirty="0" smtClean="0"/>
              <a:t>Ещё можно было бы отправлять лучший </a:t>
            </a:r>
            <a:r>
              <a:rPr lang="ru-RU" dirty="0" err="1" smtClean="0"/>
              <a:t>мем</a:t>
            </a:r>
            <a:r>
              <a:rPr lang="ru-RU" dirty="0" smtClean="0"/>
              <a:t> дня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1563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4719" y="92529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/>
              <a:t>СПАСИБО ЗА ВНИМАНИЕ!</a:t>
            </a:r>
            <a:endParaRPr lang="ru-RU" sz="60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019" y="2538212"/>
            <a:ext cx="57150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77669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227</Words>
  <Application>Microsoft Office PowerPoint</Application>
  <PresentationFormat>Широкоэкранный</PresentationFormat>
  <Paragraphs>16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Бот для прогноза погоды</vt:lpstr>
      <vt:lpstr>Введение</vt:lpstr>
      <vt:lpstr>Описание реализации</vt:lpstr>
      <vt:lpstr>Описание реализации</vt:lpstr>
      <vt:lpstr>Возможности для доработки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Бот для прогноза погоды</dc:title>
  <dc:creator>Пользователь</dc:creator>
  <cp:lastModifiedBy>Пользователь</cp:lastModifiedBy>
  <cp:revision>4</cp:revision>
  <dcterms:created xsi:type="dcterms:W3CDTF">2025-05-15T10:50:57Z</dcterms:created>
  <dcterms:modified xsi:type="dcterms:W3CDTF">2025-05-15T11:11:01Z</dcterms:modified>
</cp:coreProperties>
</file>