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8" r:id="rId7"/>
    <p:sldId id="269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2F65818-2CD1-4DDD-B3B3-1AD5C54CA0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2CCE19-97C2-42DD-AF41-6F574E3F7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E242-E6E2-4CFD-AF46-864E7C8CC0B4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EAB743-7262-4129-83CF-696DF5FDF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8488D4-1D9F-4DE6-A275-F4554809E0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7629-BE00-436D-83C9-1654F122BF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815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8F1-0567-4360-B14E-1B3BC5F59D03}" type="datetime1">
              <a:rPr lang="pt-PT" smtClean="0"/>
              <a:pPr/>
              <a:t>28/10/2024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B1395-F27C-4AD3-B41E-64670735D09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0484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B1395-F27C-4AD3-B41E-64670735D09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4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59" y="1291473"/>
            <a:ext cx="1562807" cy="57699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3467C49E-0B55-412A-9EB0-B1ED72153E07}" type="datetime1">
              <a:rPr lang="pt-PT" noProof="0" smtClean="0"/>
              <a:t>28/10/2024</a:t>
            </a:fld>
            <a:endParaRPr lang="pt-PT" noProof="0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4B252E-5405-400C-B0C1-BA7C373B54D7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AF9902-9B76-44DC-8E07-C5209E75A28D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6699394-AD86-4058-918A-B83B47C87B4A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xão Reta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CC81D64-2472-439B-A92A-772E7749170D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73FF971-247C-4B30-9563-F02B61B0BAC8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E40DDA1-27E4-4A46-9DFE-A4FBDFF13F38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20F5226-9AF2-4F72-A4B6-109C12966CD1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E93C3AA-379B-4C12-B10C-22E9372277A7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tângulo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91B17BB-16B7-438B-8867-26B02B92C6ED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Retângulo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A4F6840-0FA7-498D-87AB-71C58B6D618D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E2E8DDDE-F5C2-49CA-B582-AFB2884315AA}" type="datetime1">
              <a:rPr lang="pt-PT" noProof="0" smtClean="0"/>
              <a:t>28/10/2024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is de 850.500 fotografias de stock, fotos e imagens Royalty-Free sobre  Imobiliaria - iStock | Imoveis, Real state, Casa">
            <a:extLst>
              <a:ext uri="{FF2B5EF4-FFF2-40B4-BE49-F238E27FC236}">
                <a16:creationId xmlns:a16="http://schemas.microsoft.com/office/drawing/2014/main" id="{619C11CB-7041-D3F1-9FE0-AE720A13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Price of real estate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4623127"/>
            <a:ext cx="9070848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: Rui Lameiras </a:t>
            </a:r>
            <a:r>
              <a:rPr lang="pt-PT" dirty="0" err="1"/>
              <a:t>mec</a:t>
            </a:r>
            <a:r>
              <a:rPr lang="pt-PT" dirty="0"/>
              <a:t> 102817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s de &quot;Thank You&quot; – Explore Fotografias do Stock, Vetores e Vídeos de  278,365 | Adobe Stock">
            <a:extLst>
              <a:ext uri="{FF2B5EF4-FFF2-40B4-BE49-F238E27FC236}">
                <a16:creationId xmlns:a16="http://schemas.microsoft.com/office/drawing/2014/main" id="{5B1400ED-D28B-00DE-3FAC-AAAC7A79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6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CC52C-27F0-3337-312A-54BA790DA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plan</a:t>
            </a:r>
            <a:r>
              <a:rPr lang="pt-PT" dirty="0"/>
              <a:t> To 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D00B48-5970-D40F-B02C-C50A00960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7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A6DEA-27AF-4E48-C384-90166C066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i </a:t>
            </a:r>
            <a:r>
              <a:rPr lang="pt-PT" dirty="0" err="1"/>
              <a:t>chose</a:t>
            </a:r>
            <a:r>
              <a:rPr lang="pt-PT" dirty="0"/>
              <a:t> to do </a:t>
            </a:r>
            <a:r>
              <a:rPr lang="pt-PT" dirty="0" err="1"/>
              <a:t>it</a:t>
            </a:r>
            <a:r>
              <a:rPr lang="pt-PT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F0316-0328-F97A-2CEB-C64C18A24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54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A0104-BF6E-465D-B05F-F41F69B36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B901C5-8FDC-42CF-AE02-104ECD0C2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16BC6-45D9-42E2-812E-8642852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07194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FABA-35FF-4824-A828-AF70682C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ED46DB-1EAA-569E-58BD-4CE85BE8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10118"/>
          <a:stretch/>
        </p:blipFill>
        <p:spPr>
          <a:xfrm>
            <a:off x="882713" y="913324"/>
            <a:ext cx="4572418" cy="50758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6AA63B-9EE1-4A5A-ABD7-4BA42FEF4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2979" y="237744"/>
            <a:ext cx="5634325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89016A-FD6A-409F-BD59-281B82AF3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9956" y="372498"/>
            <a:ext cx="5352593" cy="6113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38F6C-ECB9-211F-D940-EAE7D40F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Persona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4A7EF6-96FC-BB42-285C-ECC6154A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137" y="2538919"/>
            <a:ext cx="4602152" cy="359688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Name: Marco Paulo</a:t>
            </a:r>
          </a:p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Age: 35</a:t>
            </a:r>
          </a:p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Objective: Build a real estate empire in Portugal</a:t>
            </a:r>
          </a:p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Budget: 700000 euros</a:t>
            </a:r>
          </a:p>
        </p:txBody>
      </p:sp>
    </p:spTree>
    <p:extLst>
      <p:ext uri="{BB962C8B-B14F-4D97-AF65-F5344CB8AC3E}">
        <p14:creationId xmlns:p14="http://schemas.microsoft.com/office/powerpoint/2010/main" val="18162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785354-04C8-33C7-3D67-3DCF426A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376076"/>
            <a:ext cx="862132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651D62-BDA1-9817-6F93-389515B1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495155"/>
            <a:ext cx="864990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42D426-A3ED-E433-DE63-8477F486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618997"/>
            <a:ext cx="925959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DA6F35-156F-CA24-E8A2-B4F49142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47497"/>
            <a:ext cx="902143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43F93-64C5-80A6-E1F6-9AFDF657B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01908-6BDD-7BE6-1798-2CB6D382F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004FD-2F85-8F72-858F-636D05244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871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Savon Jardim</Template>
  <TotalTime>48</TotalTime>
  <Words>48</Words>
  <Application>Microsoft Office PowerPoint</Application>
  <PresentationFormat>Ecrã Panorâmico</PresentationFormat>
  <Paragraphs>11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Sabão</vt:lpstr>
      <vt:lpstr>Price of real estate</vt:lpstr>
      <vt:lpstr>What i plan To do?</vt:lpstr>
      <vt:lpstr>Why i chose to do it?</vt:lpstr>
      <vt:lpstr>Persona</vt:lpstr>
      <vt:lpstr>Apresentação do PowerPoint</vt:lpstr>
      <vt:lpstr>Apresentação do PowerPoint</vt:lpstr>
      <vt:lpstr>Apresentação do PowerPoint</vt:lpstr>
      <vt:lpstr>Apresentação do PowerPoint</vt:lpstr>
      <vt:lpstr>Questions?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Maria Carvalho Tavares</dc:creator>
  <cp:lastModifiedBy>Gloria Maria Carvalho Tavares</cp:lastModifiedBy>
  <cp:revision>7</cp:revision>
  <dcterms:created xsi:type="dcterms:W3CDTF">2024-10-28T10:20:57Z</dcterms:created>
  <dcterms:modified xsi:type="dcterms:W3CDTF">2024-10-28T11:10:28Z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