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A7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253B-928B-45CE-94C8-220FBCCA51C2}" type="datetimeFigureOut">
              <a:rPr lang="pt-PT" smtClean="0"/>
              <a:t>25/01/2022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7D59-6C85-459A-B856-DB9342233D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521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253B-928B-45CE-94C8-220FBCCA51C2}" type="datetimeFigureOut">
              <a:rPr lang="pt-PT" smtClean="0"/>
              <a:t>25/01/2022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7D59-6C85-459A-B856-DB9342233D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103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253B-928B-45CE-94C8-220FBCCA51C2}" type="datetimeFigureOut">
              <a:rPr lang="pt-PT" smtClean="0"/>
              <a:t>25/01/2022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7D59-6C85-459A-B856-DB9342233DFC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2413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253B-928B-45CE-94C8-220FBCCA51C2}" type="datetimeFigureOut">
              <a:rPr lang="pt-PT" smtClean="0"/>
              <a:t>25/01/2022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7D59-6C85-459A-B856-DB9342233D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9635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253B-928B-45CE-94C8-220FBCCA51C2}" type="datetimeFigureOut">
              <a:rPr lang="pt-PT" smtClean="0"/>
              <a:t>25/01/2022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7D59-6C85-459A-B856-DB9342233DFC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9740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253B-928B-45CE-94C8-220FBCCA51C2}" type="datetimeFigureOut">
              <a:rPr lang="pt-PT" smtClean="0"/>
              <a:t>25/01/2022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7D59-6C85-459A-B856-DB9342233D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686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253B-928B-45CE-94C8-220FBCCA51C2}" type="datetimeFigureOut">
              <a:rPr lang="pt-PT" smtClean="0"/>
              <a:t>25/01/2022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7D59-6C85-459A-B856-DB9342233D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7154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253B-928B-45CE-94C8-220FBCCA51C2}" type="datetimeFigureOut">
              <a:rPr lang="pt-PT" smtClean="0"/>
              <a:t>25/01/2022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7D59-6C85-459A-B856-DB9342233D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594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253B-928B-45CE-94C8-220FBCCA51C2}" type="datetimeFigureOut">
              <a:rPr lang="pt-PT" smtClean="0"/>
              <a:t>25/01/2022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7D59-6C85-459A-B856-DB9342233D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699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253B-928B-45CE-94C8-220FBCCA51C2}" type="datetimeFigureOut">
              <a:rPr lang="pt-PT" smtClean="0"/>
              <a:t>25/01/2022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7D59-6C85-459A-B856-DB9342233D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577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253B-928B-45CE-94C8-220FBCCA51C2}" type="datetimeFigureOut">
              <a:rPr lang="pt-PT" smtClean="0"/>
              <a:t>25/01/2022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7D59-6C85-459A-B856-DB9342233D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859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253B-928B-45CE-94C8-220FBCCA51C2}" type="datetimeFigureOut">
              <a:rPr lang="pt-PT" smtClean="0"/>
              <a:t>25/01/2022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7D59-6C85-459A-B856-DB9342233D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422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253B-928B-45CE-94C8-220FBCCA51C2}" type="datetimeFigureOut">
              <a:rPr lang="pt-PT" smtClean="0"/>
              <a:t>25/01/2022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7D59-6C85-459A-B856-DB9342233D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81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253B-928B-45CE-94C8-220FBCCA51C2}" type="datetimeFigureOut">
              <a:rPr lang="pt-PT" smtClean="0"/>
              <a:t>25/01/2022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7D59-6C85-459A-B856-DB9342233D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170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253B-928B-45CE-94C8-220FBCCA51C2}" type="datetimeFigureOut">
              <a:rPr lang="pt-PT" smtClean="0"/>
              <a:t>25/01/2022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7D59-6C85-459A-B856-DB9342233D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346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253B-928B-45CE-94C8-220FBCCA51C2}" type="datetimeFigureOut">
              <a:rPr lang="pt-PT" smtClean="0"/>
              <a:t>25/01/2022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7D59-6C85-459A-B856-DB9342233D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5478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C253B-928B-45CE-94C8-220FBCCA51C2}" type="datetimeFigureOut">
              <a:rPr lang="pt-PT" smtClean="0"/>
              <a:t>25/01/2022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497D59-6C85-459A-B856-DB9342233D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803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baw2193.lbaw.fe.up.p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FE974FB-CD3D-4DCD-971B-245FD513F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06" y="-729676"/>
            <a:ext cx="3842330" cy="384233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D1FB3DA-7704-4353-987C-E73D45482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093" y="1283852"/>
            <a:ext cx="5322545" cy="532254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CEE29B1-B647-43EC-B27A-9F162502B22D}"/>
              </a:ext>
            </a:extLst>
          </p:cNvPr>
          <p:cNvSpPr txBox="1"/>
          <p:nvPr/>
        </p:nvSpPr>
        <p:spPr>
          <a:xfrm>
            <a:off x="1207747" y="2743322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b="1" i="0" dirty="0">
                <a:solidFill>
                  <a:srgbClr val="EAA748"/>
                </a:solidFill>
                <a:latin typeface="Montserrat ExtraBold" panose="00000900000000000000" pitchFamily="2" charset="0"/>
              </a:rPr>
              <a:t>Tema: 3. Online </a:t>
            </a:r>
            <a:r>
              <a:rPr lang="pt-PT" sz="1800" b="1" i="0" dirty="0" err="1">
                <a:solidFill>
                  <a:srgbClr val="EAA748"/>
                </a:solidFill>
                <a:latin typeface="Montserrat ExtraBold" panose="00000900000000000000" pitchFamily="2" charset="0"/>
              </a:rPr>
              <a:t>Shop</a:t>
            </a:r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A1E4D62-4F67-48AC-A97E-9B0FC6A927B2}"/>
              </a:ext>
            </a:extLst>
          </p:cNvPr>
          <p:cNvSpPr txBox="1"/>
          <p:nvPr/>
        </p:nvSpPr>
        <p:spPr>
          <a:xfrm>
            <a:off x="360772" y="4035296"/>
            <a:ext cx="47284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  <a:latin typeface="Montserrat ExtraBold" panose="00000900000000000000" pitchFamily="2" charset="0"/>
              </a:rPr>
              <a:t>Loja de </a:t>
            </a:r>
            <a:r>
              <a:rPr lang="en-US" sz="2000" dirty="0" err="1">
                <a:solidFill>
                  <a:srgbClr val="00B050"/>
                </a:solidFill>
                <a:latin typeface="Montserrat ExtraBold" panose="00000900000000000000" pitchFamily="2" charset="0"/>
              </a:rPr>
              <a:t>Livros</a:t>
            </a:r>
            <a:r>
              <a:rPr lang="en-US" sz="2000" dirty="0">
                <a:solidFill>
                  <a:srgbClr val="00B050"/>
                </a:solidFill>
                <a:latin typeface="Montserrat ExtraBold" panose="00000900000000000000" pitchFamily="2" charset="0"/>
              </a:rPr>
              <a:t> Online:</a:t>
            </a:r>
            <a:br>
              <a:rPr lang="en-US" sz="2000" dirty="0">
                <a:solidFill>
                  <a:srgbClr val="00B050"/>
                </a:solidFill>
                <a:latin typeface="Montserrat ExtraBold" panose="00000900000000000000" pitchFamily="2" charset="0"/>
              </a:rPr>
            </a:br>
            <a:r>
              <a:rPr lang="en-US" sz="2000" b="0" dirty="0">
                <a:solidFill>
                  <a:srgbClr val="00B050"/>
                </a:solidFill>
                <a:effectLst/>
                <a:latin typeface="Montserrat ExtraBold" panose="00000900000000000000" pitchFamily="2" charset="0"/>
              </a:rPr>
              <a:t>“An Online Shop that becomes your ‘street corner’ bookshop only a click away!”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A4096A3-5100-4222-9884-368F8B5EB959}"/>
              </a:ext>
            </a:extLst>
          </p:cNvPr>
          <p:cNvSpPr txBox="1"/>
          <p:nvPr/>
        </p:nvSpPr>
        <p:spPr>
          <a:xfrm>
            <a:off x="6345291" y="914520"/>
            <a:ext cx="3038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b="1" i="0" dirty="0">
                <a:solidFill>
                  <a:srgbClr val="EAA748"/>
                </a:solidFill>
                <a:latin typeface="Montserrat ExtraBold" panose="00000900000000000000" pitchFamily="2" charset="0"/>
              </a:rPr>
              <a:t>Grupo 93 – LBAW 21/22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2863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FE974FB-CD3D-4DCD-971B-245FD513F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06" y="-729676"/>
            <a:ext cx="3842330" cy="384233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82D2C46-C087-4937-9D1E-B797A8CF6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693" y="3232602"/>
            <a:ext cx="7295451" cy="340834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F5967CD-FA75-48CB-A089-79195150125C}"/>
              </a:ext>
            </a:extLst>
          </p:cNvPr>
          <p:cNvSpPr txBox="1"/>
          <p:nvPr/>
        </p:nvSpPr>
        <p:spPr>
          <a:xfrm>
            <a:off x="1520537" y="2145543"/>
            <a:ext cx="77377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400" b="1" i="0" dirty="0">
                <a:solidFill>
                  <a:srgbClr val="EAA748"/>
                </a:solidFill>
                <a:latin typeface="Montserrat ExtraBold" panose="00000900000000000000" pitchFamily="2" charset="0"/>
              </a:rPr>
              <a:t>Produto dispon</a:t>
            </a:r>
            <a:r>
              <a:rPr lang="pt-PT" sz="2400" b="1" dirty="0">
                <a:solidFill>
                  <a:srgbClr val="EAA748"/>
                </a:solidFill>
                <a:latin typeface="Montserrat ExtraBold" panose="00000900000000000000" pitchFamily="2" charset="0"/>
              </a:rPr>
              <a:t>ível</a:t>
            </a:r>
            <a:r>
              <a:rPr lang="pt-PT" sz="2400" b="1" i="0" dirty="0">
                <a:solidFill>
                  <a:srgbClr val="EAA748"/>
                </a:solidFill>
                <a:latin typeface="Montserrat ExtraBold" panose="00000900000000000000" pitchFamily="2" charset="0"/>
              </a:rPr>
              <a:t> em:</a:t>
            </a:r>
            <a:br>
              <a:rPr lang="pt-PT" sz="2400" b="1" dirty="0">
                <a:solidFill>
                  <a:srgbClr val="EAA748"/>
                </a:solidFill>
                <a:latin typeface="Montserrat ExtraBold" panose="00000900000000000000" pitchFamily="2" charset="0"/>
              </a:rPr>
            </a:br>
            <a:r>
              <a:rPr lang="pt-PT" sz="2400" b="1" dirty="0">
                <a:solidFill>
                  <a:srgbClr val="EAA748"/>
                </a:solidFill>
                <a:latin typeface="Montserrat ExtraBold" panose="00000900000000000000" pitchFamily="2" charset="0"/>
                <a:hlinkClick r:id="rId4"/>
              </a:rPr>
              <a:t>http://lbaw2193.lbaw.fe.up.pt/</a:t>
            </a:r>
            <a:endParaRPr lang="pt-PT" sz="2400" b="1" dirty="0">
              <a:solidFill>
                <a:srgbClr val="EAA748"/>
              </a:solidFill>
              <a:latin typeface="Montserrat ExtraBold" panose="00000900000000000000" pitchFamily="2" charset="0"/>
            </a:endParaRPr>
          </a:p>
          <a:p>
            <a:pPr algn="ctr"/>
            <a:endParaRPr lang="pt-PT" sz="2400" b="1" i="0" dirty="0">
              <a:solidFill>
                <a:srgbClr val="EAA748"/>
              </a:solidFill>
              <a:latin typeface="Montserrat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3518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Laranja-amarelado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51</Words>
  <Application>Microsoft Office PowerPoint</Application>
  <PresentationFormat>Ecrã Panorâmico</PresentationFormat>
  <Paragraphs>4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7" baseType="lpstr">
      <vt:lpstr>Arial</vt:lpstr>
      <vt:lpstr>Montserrat ExtraBold</vt:lpstr>
      <vt:lpstr>Trebuchet MS</vt:lpstr>
      <vt:lpstr>Wingdings 3</vt:lpstr>
      <vt:lpstr>Faceta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Matilde Barra</dc:creator>
  <cp:lastModifiedBy>Matilde Barra</cp:lastModifiedBy>
  <cp:revision>1</cp:revision>
  <dcterms:created xsi:type="dcterms:W3CDTF">2022-01-25T10:32:15Z</dcterms:created>
  <dcterms:modified xsi:type="dcterms:W3CDTF">2022-01-25T10:43:46Z</dcterms:modified>
</cp:coreProperties>
</file>