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E32"/>
    <a:srgbClr val="D6C990"/>
    <a:srgbClr val="E0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1" d="100"/>
          <a:sy n="101" d="100"/>
        </p:scale>
        <p:origin x="9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40369-2A4F-4CD2-8FC7-B2F12EBDE40E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7AF03-82D9-4B5B-84ED-70B6312C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080-747C-0546-918D-6E89F053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54C8-EEC6-B641-A306-FD704570F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2A4D-C39F-654B-AB04-6110E666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DD4D-34FD-AA4C-9639-F198CD3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2394-CCEC-2B4B-93EE-1EEA4622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0D45-3B79-9646-ADB3-E2086362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A9D1D-0088-DC41-8F1F-E496E2FF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C9F6-6560-5F42-A2CB-0E4C7BFD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913A-E0FA-4D44-8C5B-74AD4B72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D712-3778-424D-A262-7CE6C2DD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0C2B9-B999-2948-B989-28CE25924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F819E-BBBC-604C-84A8-D57E0934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AC19-E041-7345-8768-7FEBAA7E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5A54-4432-7841-A318-C370F6A1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3507-D5C3-6A4B-B03C-5C7B8308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928-D0DD-E648-B78A-C5755711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56738-0922-E34B-8FF9-024AE0D1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F6CB-2B3F-4C4D-B94A-DA76A6B3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0C2B-6AA9-A44B-AE8E-0F8ECAF5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4D771-5218-4B47-9764-DFC31A1D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3CCE-B2B0-5648-8A97-775A6488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83B4-A92B-A04A-8971-3F42069D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5424-C75F-0243-B6BE-9721645A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E2B-5C81-5A4E-8428-9D96B584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A73D-DAA5-F44F-A2C4-BF10EDD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591-95C8-6348-98A1-A8049BF3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BA51-D42D-E142-864D-100B4FBA0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57126-7EFF-3442-8DB5-DD8D068B4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4D77-DE8F-2744-AEF1-15B37C0E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94FF-84DC-2043-A107-E842AB14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7CE2E-A741-C64E-803B-76591BC1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F250-D885-0540-94FC-BF79ED03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5FBF3-A597-0447-BA85-DCD8DD11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835F-1084-5E4B-935B-795B6419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A5EC5-3C58-4644-8855-E9D02394F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960D-94ED-2D45-AEFF-89E35C37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A2A84-A55F-A840-B539-8406C928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270B7-A2FB-4347-8026-FA53A4D5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79BAB-0B18-E646-8AFC-C53261FA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F658-103A-E043-A071-B5A6AD6C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8DC0B-337B-5A44-AF19-E0FC7FE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301E8-E8B2-B24B-A1EB-3D0CC13B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C5685-4FE2-DA44-8A39-5EC1B408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1E3E2-C2E8-9249-83EF-ECFBD981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FD775-4844-7941-A126-E0BBCF74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D8357-4710-2949-AC64-9F02F30E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EE31-FF82-8941-ADFB-0B0263E3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05CF-A13C-6845-B4E1-FBF827B03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2436-1396-BF4B-9B1F-0BBAB0AF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BC09-0278-F94C-BD05-C2CCCCA9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0D67-D2C5-984B-857B-6EFCAA3C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9BE7-78F7-CD4D-BEDA-731AD66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0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B20E-C36A-4249-9696-A7F5B477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C01C5-86EE-084A-A8A8-CBBD57E4B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EDFF0-B8DC-5C4B-A43A-8D4C0CD4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AE3A9-B002-ED4D-B01B-54C803DD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34A4B-F0A0-CA47-943B-91DBF31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E2AE-6675-D748-890F-685C7B17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92AA1-D5C3-C84B-9171-AF8369BD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46DF-C263-7342-BD0F-6B7B8F40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428F-1F20-E040-B982-20428129D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E413-95BB-3B47-9EB4-AD168D5FC8A4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23FDC-C919-D94E-96E6-7E4C7A16F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7657-3012-3342-A268-22F1ADB90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7DBB-22FB-2B43-86FF-970C34CA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3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63F494-2355-E84A-BB42-5D1458515B8D}"/>
              </a:ext>
            </a:extLst>
          </p:cNvPr>
          <p:cNvCxnSpPr>
            <a:cxnSpLocks/>
          </p:cNvCxnSpPr>
          <p:nvPr/>
        </p:nvCxnSpPr>
        <p:spPr>
          <a:xfrm>
            <a:off x="463296" y="463296"/>
            <a:ext cx="0" cy="6028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9CDD18-C5D7-A94F-9FFE-8BCFA573D84A}"/>
              </a:ext>
            </a:extLst>
          </p:cNvPr>
          <p:cNvCxnSpPr>
            <a:cxnSpLocks/>
          </p:cNvCxnSpPr>
          <p:nvPr/>
        </p:nvCxnSpPr>
        <p:spPr>
          <a:xfrm>
            <a:off x="11698224" y="463296"/>
            <a:ext cx="0" cy="6028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8F88A3-D571-BA4A-B55A-D0D4C57CE081}"/>
              </a:ext>
            </a:extLst>
          </p:cNvPr>
          <p:cNvCxnSpPr>
            <a:cxnSpLocks/>
          </p:cNvCxnSpPr>
          <p:nvPr/>
        </p:nvCxnSpPr>
        <p:spPr>
          <a:xfrm>
            <a:off x="463296" y="6492240"/>
            <a:ext cx="112349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705C63-8599-0847-8239-92DA2B6A3FD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63296" y="463296"/>
            <a:ext cx="2615500" cy="123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923D8A-DFB3-AC43-907B-82CC5765C59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9113205" y="463297"/>
            <a:ext cx="2585019" cy="123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E16519-8B80-6542-9C36-B8750CF4490B}"/>
              </a:ext>
            </a:extLst>
          </p:cNvPr>
          <p:cNvSpPr txBox="1"/>
          <p:nvPr/>
        </p:nvSpPr>
        <p:spPr>
          <a:xfrm>
            <a:off x="3078796" y="121710"/>
            <a:ext cx="6034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Light" panose="020B0402020203020204" pitchFamily="34" charset="77"/>
              </a:rPr>
              <a:t>PIPELINE OPTIMIZATION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F4FC2A-565C-6546-BB50-3808C397C355}"/>
              </a:ext>
            </a:extLst>
          </p:cNvPr>
          <p:cNvGrpSpPr/>
          <p:nvPr/>
        </p:nvGrpSpPr>
        <p:grpSpPr>
          <a:xfrm>
            <a:off x="9625914" y="1078164"/>
            <a:ext cx="1841157" cy="5316539"/>
            <a:chOff x="9625914" y="1297461"/>
            <a:chExt cx="1841157" cy="49921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9A15F2E-E5C7-1E49-9947-417A91A17D4A}"/>
                </a:ext>
              </a:extLst>
            </p:cNvPr>
            <p:cNvSpPr/>
            <p:nvPr/>
          </p:nvSpPr>
          <p:spPr>
            <a:xfrm>
              <a:off x="9625914" y="1297461"/>
              <a:ext cx="1841157" cy="4992129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854A818-496B-5242-BB9E-4CF730D2572C}"/>
                </a:ext>
              </a:extLst>
            </p:cNvPr>
            <p:cNvSpPr/>
            <p:nvPr/>
          </p:nvSpPr>
          <p:spPr>
            <a:xfrm>
              <a:off x="9712559" y="1361951"/>
              <a:ext cx="1680654" cy="4845600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DD2E37A0-1F3E-3646-91BF-84C938D74333}"/>
              </a:ext>
            </a:extLst>
          </p:cNvPr>
          <p:cNvSpPr/>
          <p:nvPr/>
        </p:nvSpPr>
        <p:spPr>
          <a:xfrm>
            <a:off x="9628105" y="665726"/>
            <a:ext cx="1841156" cy="322744"/>
          </a:xfrm>
          <a:custGeom>
            <a:avLst/>
            <a:gdLst>
              <a:gd name="connsiteX0" fmla="*/ 1607815 w 1768015"/>
              <a:gd name="connsiteY0" fmla="*/ 0 h 322744"/>
              <a:gd name="connsiteX1" fmla="*/ 1615091 w 1768015"/>
              <a:gd name="connsiteY1" fmla="*/ 1469 h 322744"/>
              <a:gd name="connsiteX2" fmla="*/ 1620255 w 1768015"/>
              <a:gd name="connsiteY2" fmla="*/ 1469 h 322744"/>
              <a:gd name="connsiteX3" fmla="*/ 1620255 w 1768015"/>
              <a:gd name="connsiteY3" fmla="*/ 2512 h 322744"/>
              <a:gd name="connsiteX4" fmla="*/ 1670172 w 1768015"/>
              <a:gd name="connsiteY4" fmla="*/ 12589 h 322744"/>
              <a:gd name="connsiteX5" fmla="*/ 1768015 w 1768015"/>
              <a:gd name="connsiteY5" fmla="*/ 160200 h 322744"/>
              <a:gd name="connsiteX6" fmla="*/ 1670172 w 1768015"/>
              <a:gd name="connsiteY6" fmla="*/ 307811 h 322744"/>
              <a:gd name="connsiteX7" fmla="*/ 1620255 w 1768015"/>
              <a:gd name="connsiteY7" fmla="*/ 317889 h 322744"/>
              <a:gd name="connsiteX8" fmla="*/ 1620255 w 1768015"/>
              <a:gd name="connsiteY8" fmla="*/ 322744 h 322744"/>
              <a:gd name="connsiteX9" fmla="*/ 160390 w 1768015"/>
              <a:gd name="connsiteY9" fmla="*/ 322744 h 322744"/>
              <a:gd name="connsiteX10" fmla="*/ 160390 w 1768015"/>
              <a:gd name="connsiteY10" fmla="*/ 321831 h 322744"/>
              <a:gd name="connsiteX11" fmla="*/ 160200 w 1768015"/>
              <a:gd name="connsiteY11" fmla="*/ 321869 h 322744"/>
              <a:gd name="connsiteX12" fmla="*/ 0 w 1768015"/>
              <a:gd name="connsiteY12" fmla="*/ 161669 h 322744"/>
              <a:gd name="connsiteX13" fmla="*/ 160200 w 1768015"/>
              <a:gd name="connsiteY13" fmla="*/ 1469 h 322744"/>
              <a:gd name="connsiteX14" fmla="*/ 160390 w 1768015"/>
              <a:gd name="connsiteY14" fmla="*/ 1507 h 322744"/>
              <a:gd name="connsiteX15" fmla="*/ 160390 w 1768015"/>
              <a:gd name="connsiteY15" fmla="*/ 1469 h 322744"/>
              <a:gd name="connsiteX16" fmla="*/ 1600539 w 1768015"/>
              <a:gd name="connsiteY16" fmla="*/ 1469 h 3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68015" h="322744">
                <a:moveTo>
                  <a:pt x="1607815" y="0"/>
                </a:moveTo>
                <a:lnTo>
                  <a:pt x="1615091" y="1469"/>
                </a:lnTo>
                <a:lnTo>
                  <a:pt x="1620255" y="1469"/>
                </a:lnTo>
                <a:lnTo>
                  <a:pt x="1620255" y="2512"/>
                </a:lnTo>
                <a:lnTo>
                  <a:pt x="1670172" y="12589"/>
                </a:lnTo>
                <a:cubicBezTo>
                  <a:pt x="1727670" y="36909"/>
                  <a:pt x="1768015" y="93843"/>
                  <a:pt x="1768015" y="160200"/>
                </a:cubicBezTo>
                <a:cubicBezTo>
                  <a:pt x="1768015" y="226557"/>
                  <a:pt x="1727670" y="283491"/>
                  <a:pt x="1670172" y="307811"/>
                </a:cubicBezTo>
                <a:lnTo>
                  <a:pt x="1620255" y="317889"/>
                </a:lnTo>
                <a:lnTo>
                  <a:pt x="1620255" y="322744"/>
                </a:lnTo>
                <a:lnTo>
                  <a:pt x="160390" y="322744"/>
                </a:lnTo>
                <a:lnTo>
                  <a:pt x="160390" y="321831"/>
                </a:lnTo>
                <a:lnTo>
                  <a:pt x="160200" y="321869"/>
                </a:lnTo>
                <a:cubicBezTo>
                  <a:pt x="71724" y="321869"/>
                  <a:pt x="0" y="250145"/>
                  <a:pt x="0" y="161669"/>
                </a:cubicBezTo>
                <a:cubicBezTo>
                  <a:pt x="0" y="73193"/>
                  <a:pt x="71724" y="1469"/>
                  <a:pt x="160200" y="1469"/>
                </a:cubicBezTo>
                <a:lnTo>
                  <a:pt x="160390" y="1507"/>
                </a:lnTo>
                <a:lnTo>
                  <a:pt x="160390" y="1469"/>
                </a:lnTo>
                <a:lnTo>
                  <a:pt x="1600539" y="1469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8991958-0C02-E944-BD33-DEC9325CA58A}"/>
              </a:ext>
            </a:extLst>
          </p:cNvPr>
          <p:cNvSpPr/>
          <p:nvPr/>
        </p:nvSpPr>
        <p:spPr>
          <a:xfrm>
            <a:off x="9670518" y="713162"/>
            <a:ext cx="1766578" cy="238592"/>
          </a:xfrm>
          <a:custGeom>
            <a:avLst/>
            <a:gdLst>
              <a:gd name="connsiteX0" fmla="*/ 1607815 w 1768015"/>
              <a:gd name="connsiteY0" fmla="*/ 0 h 322744"/>
              <a:gd name="connsiteX1" fmla="*/ 1615091 w 1768015"/>
              <a:gd name="connsiteY1" fmla="*/ 1469 h 322744"/>
              <a:gd name="connsiteX2" fmla="*/ 1620255 w 1768015"/>
              <a:gd name="connsiteY2" fmla="*/ 1469 h 322744"/>
              <a:gd name="connsiteX3" fmla="*/ 1620255 w 1768015"/>
              <a:gd name="connsiteY3" fmla="*/ 2512 h 322744"/>
              <a:gd name="connsiteX4" fmla="*/ 1670172 w 1768015"/>
              <a:gd name="connsiteY4" fmla="*/ 12589 h 322744"/>
              <a:gd name="connsiteX5" fmla="*/ 1768015 w 1768015"/>
              <a:gd name="connsiteY5" fmla="*/ 160200 h 322744"/>
              <a:gd name="connsiteX6" fmla="*/ 1670172 w 1768015"/>
              <a:gd name="connsiteY6" fmla="*/ 307811 h 322744"/>
              <a:gd name="connsiteX7" fmla="*/ 1620255 w 1768015"/>
              <a:gd name="connsiteY7" fmla="*/ 317889 h 322744"/>
              <a:gd name="connsiteX8" fmla="*/ 1620255 w 1768015"/>
              <a:gd name="connsiteY8" fmla="*/ 322744 h 322744"/>
              <a:gd name="connsiteX9" fmla="*/ 160390 w 1768015"/>
              <a:gd name="connsiteY9" fmla="*/ 322744 h 322744"/>
              <a:gd name="connsiteX10" fmla="*/ 160390 w 1768015"/>
              <a:gd name="connsiteY10" fmla="*/ 321831 h 322744"/>
              <a:gd name="connsiteX11" fmla="*/ 160200 w 1768015"/>
              <a:gd name="connsiteY11" fmla="*/ 321869 h 322744"/>
              <a:gd name="connsiteX12" fmla="*/ 0 w 1768015"/>
              <a:gd name="connsiteY12" fmla="*/ 161669 h 322744"/>
              <a:gd name="connsiteX13" fmla="*/ 160200 w 1768015"/>
              <a:gd name="connsiteY13" fmla="*/ 1469 h 322744"/>
              <a:gd name="connsiteX14" fmla="*/ 160390 w 1768015"/>
              <a:gd name="connsiteY14" fmla="*/ 1507 h 322744"/>
              <a:gd name="connsiteX15" fmla="*/ 160390 w 1768015"/>
              <a:gd name="connsiteY15" fmla="*/ 1469 h 322744"/>
              <a:gd name="connsiteX16" fmla="*/ 1600539 w 1768015"/>
              <a:gd name="connsiteY16" fmla="*/ 1469 h 3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68015" h="322744">
                <a:moveTo>
                  <a:pt x="1607815" y="0"/>
                </a:moveTo>
                <a:lnTo>
                  <a:pt x="1615091" y="1469"/>
                </a:lnTo>
                <a:lnTo>
                  <a:pt x="1620255" y="1469"/>
                </a:lnTo>
                <a:lnTo>
                  <a:pt x="1620255" y="2512"/>
                </a:lnTo>
                <a:lnTo>
                  <a:pt x="1670172" y="12589"/>
                </a:lnTo>
                <a:cubicBezTo>
                  <a:pt x="1727670" y="36909"/>
                  <a:pt x="1768015" y="93843"/>
                  <a:pt x="1768015" y="160200"/>
                </a:cubicBezTo>
                <a:cubicBezTo>
                  <a:pt x="1768015" y="226557"/>
                  <a:pt x="1727670" y="283491"/>
                  <a:pt x="1670172" y="307811"/>
                </a:cubicBezTo>
                <a:lnTo>
                  <a:pt x="1620255" y="317889"/>
                </a:lnTo>
                <a:lnTo>
                  <a:pt x="1620255" y="322744"/>
                </a:lnTo>
                <a:lnTo>
                  <a:pt x="160390" y="322744"/>
                </a:lnTo>
                <a:lnTo>
                  <a:pt x="160390" y="321831"/>
                </a:lnTo>
                <a:lnTo>
                  <a:pt x="160200" y="321869"/>
                </a:lnTo>
                <a:cubicBezTo>
                  <a:pt x="71724" y="321869"/>
                  <a:pt x="0" y="250145"/>
                  <a:pt x="0" y="161669"/>
                </a:cubicBezTo>
                <a:cubicBezTo>
                  <a:pt x="0" y="73193"/>
                  <a:pt x="71724" y="1469"/>
                  <a:pt x="160200" y="1469"/>
                </a:cubicBezTo>
                <a:lnTo>
                  <a:pt x="160390" y="1507"/>
                </a:lnTo>
                <a:lnTo>
                  <a:pt x="160390" y="1469"/>
                </a:lnTo>
                <a:lnTo>
                  <a:pt x="1600539" y="1469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E69FB5-B812-5C44-B8A3-B65217BBACF9}"/>
              </a:ext>
            </a:extLst>
          </p:cNvPr>
          <p:cNvSpPr txBox="1"/>
          <p:nvPr/>
        </p:nvSpPr>
        <p:spPr>
          <a:xfrm>
            <a:off x="9911036" y="667938"/>
            <a:ext cx="135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77"/>
              </a:rPr>
              <a:t>PARAMETERS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485068-4E4D-E54B-99D6-943E066487BE}"/>
              </a:ext>
            </a:extLst>
          </p:cNvPr>
          <p:cNvGrpSpPr/>
          <p:nvPr/>
        </p:nvGrpSpPr>
        <p:grpSpPr>
          <a:xfrm>
            <a:off x="9737126" y="1477106"/>
            <a:ext cx="1529965" cy="276999"/>
            <a:chOff x="9737126" y="1733075"/>
            <a:chExt cx="1529965" cy="2769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8344E0-721E-0E45-A30C-BE67609315DC}"/>
                </a:ext>
              </a:extLst>
            </p:cNvPr>
            <p:cNvSpPr txBox="1"/>
            <p:nvPr/>
          </p:nvSpPr>
          <p:spPr>
            <a:xfrm>
              <a:off x="9737126" y="1733075"/>
              <a:ext cx="1156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DRA (CIG, Sour)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1897621-3934-114B-96A5-0526E2BC0B80}"/>
                </a:ext>
              </a:extLst>
            </p:cNvPr>
            <p:cNvSpPr/>
            <p:nvPr/>
          </p:nvSpPr>
          <p:spPr>
            <a:xfrm>
              <a:off x="11004044" y="1797269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1C3CA7-7FC4-CA4E-A3C7-61F903AC00F3}"/>
              </a:ext>
            </a:extLst>
          </p:cNvPr>
          <p:cNvGrpSpPr/>
          <p:nvPr/>
        </p:nvGrpSpPr>
        <p:grpSpPr>
          <a:xfrm>
            <a:off x="9649084" y="1776555"/>
            <a:ext cx="1622273" cy="276999"/>
            <a:chOff x="9649084" y="2032524"/>
            <a:chExt cx="1622273" cy="2769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AE5DE1-2CDE-1845-A846-8D731A151E00}"/>
                </a:ext>
              </a:extLst>
            </p:cNvPr>
            <p:cNvSpPr txBox="1"/>
            <p:nvPr/>
          </p:nvSpPr>
          <p:spPr>
            <a:xfrm>
              <a:off x="9649084" y="2032524"/>
              <a:ext cx="1255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DRA (CIG, Sweet)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06C332E-666A-E646-902C-65D69B615AA3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5ABCE-8998-8045-85C5-D2F8B8B37D45}"/>
              </a:ext>
            </a:extLst>
          </p:cNvPr>
          <p:cNvGrpSpPr/>
          <p:nvPr/>
        </p:nvGrpSpPr>
        <p:grpSpPr>
          <a:xfrm>
            <a:off x="9732360" y="2056213"/>
            <a:ext cx="1538193" cy="276999"/>
            <a:chOff x="9733164" y="2032524"/>
            <a:chExt cx="1538193" cy="2769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6332C1-606C-724A-8E7B-412B123F16EE}"/>
                </a:ext>
              </a:extLst>
            </p:cNvPr>
            <p:cNvSpPr txBox="1"/>
            <p:nvPr/>
          </p:nvSpPr>
          <p:spPr>
            <a:xfrm>
              <a:off x="9733164" y="2032524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DRA (Ault, Sour)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7378E404-27D0-784F-9C2E-8694E5985F74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509FAA-EF82-4946-8D23-50FA804BA3C0}"/>
              </a:ext>
            </a:extLst>
          </p:cNvPr>
          <p:cNvGrpSpPr/>
          <p:nvPr/>
        </p:nvGrpSpPr>
        <p:grpSpPr>
          <a:xfrm>
            <a:off x="9655328" y="2353893"/>
            <a:ext cx="1611763" cy="276999"/>
            <a:chOff x="9659594" y="2032524"/>
            <a:chExt cx="1611763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F38F95-6B3D-8C40-9BF9-AD1F2BB487A2}"/>
                </a:ext>
              </a:extLst>
            </p:cNvPr>
            <p:cNvSpPr txBox="1"/>
            <p:nvPr/>
          </p:nvSpPr>
          <p:spPr>
            <a:xfrm>
              <a:off x="9659594" y="2032524"/>
              <a:ext cx="1255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DRA (Ault, Sweet)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96D5F9B-6C1E-1C48-9BD8-E639AFB5D0C8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3074E2-DA35-CB4B-A386-E2D082E3461E}"/>
              </a:ext>
            </a:extLst>
          </p:cNvPr>
          <p:cNvGrpSpPr/>
          <p:nvPr/>
        </p:nvGrpSpPr>
        <p:grpSpPr>
          <a:xfrm>
            <a:off x="9743674" y="2632018"/>
            <a:ext cx="1527683" cy="276999"/>
            <a:chOff x="9743674" y="2022014"/>
            <a:chExt cx="1527683" cy="27699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F4B996-A074-A549-879F-8825A2FCB259}"/>
                </a:ext>
              </a:extLst>
            </p:cNvPr>
            <p:cNvSpPr txBox="1"/>
            <p:nvPr/>
          </p:nvSpPr>
          <p:spPr>
            <a:xfrm>
              <a:off x="9743674" y="2022014"/>
              <a:ext cx="1156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VFD (Cheyenne)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EAD1919-6BA5-0541-91B0-A29269CD7D80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537E74-23F9-0541-BB49-82F649A4C48A}"/>
              </a:ext>
            </a:extLst>
          </p:cNvPr>
          <p:cNvGrpSpPr/>
          <p:nvPr/>
        </p:nvGrpSpPr>
        <p:grpSpPr>
          <a:xfrm>
            <a:off x="9676348" y="2913224"/>
            <a:ext cx="1590743" cy="276999"/>
            <a:chOff x="9680614" y="2022014"/>
            <a:chExt cx="1590743" cy="27699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DDE2C0-1A76-874D-BB9A-8F2F0BB85769}"/>
                </a:ext>
              </a:extLst>
            </p:cNvPr>
            <p:cNvSpPr txBox="1"/>
            <p:nvPr/>
          </p:nvSpPr>
          <p:spPr>
            <a:xfrm>
              <a:off x="9680614" y="2022014"/>
              <a:ext cx="1241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VFD (Fort Lupton)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51FDEF4B-CAEA-CB41-B44C-449CB7B95745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00E0BCF-CBE6-1F41-ACC4-9605A179CCAE}"/>
              </a:ext>
            </a:extLst>
          </p:cNvPr>
          <p:cNvGrpSpPr/>
          <p:nvPr/>
        </p:nvGrpSpPr>
        <p:grpSpPr>
          <a:xfrm>
            <a:off x="9678172" y="3195556"/>
            <a:ext cx="1590743" cy="276999"/>
            <a:chOff x="9680614" y="2022014"/>
            <a:chExt cx="1590743" cy="27699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A3E0AB-6CCF-8B4E-AA60-9BE2B8EDA21A}"/>
                </a:ext>
              </a:extLst>
            </p:cNvPr>
            <p:cNvSpPr txBox="1"/>
            <p:nvPr/>
          </p:nvSpPr>
          <p:spPr>
            <a:xfrm>
              <a:off x="9680614" y="2022014"/>
              <a:ext cx="1235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Pump (Cheyenne)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2F4A3F3-E578-E94A-8295-FF146CC665F5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BEABF20-0941-9341-A55A-9FD035C24BE1}"/>
              </a:ext>
            </a:extLst>
          </p:cNvPr>
          <p:cNvSpPr txBox="1"/>
          <p:nvPr/>
        </p:nvSpPr>
        <p:spPr>
          <a:xfrm>
            <a:off x="10229291" y="113434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Tw Cen MT" panose="020B0602020104020603" pitchFamily="34" charset="77"/>
              </a:rPr>
              <a:t>COST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DB5772-3A84-3B41-9309-F751678AA06A}"/>
              </a:ext>
            </a:extLst>
          </p:cNvPr>
          <p:cNvSpPr txBox="1"/>
          <p:nvPr/>
        </p:nvSpPr>
        <p:spPr>
          <a:xfrm>
            <a:off x="9851137" y="4323302"/>
            <a:ext cx="1394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Tw Cen MT" panose="020B0602020104020603" pitchFamily="34" charset="77"/>
              </a:rPr>
              <a:t>CONSTRAINTS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5A7E1D-4BBC-1447-B72C-FBF3CB090959}"/>
              </a:ext>
            </a:extLst>
          </p:cNvPr>
          <p:cNvGrpSpPr/>
          <p:nvPr/>
        </p:nvGrpSpPr>
        <p:grpSpPr>
          <a:xfrm>
            <a:off x="10269960" y="4661439"/>
            <a:ext cx="991513" cy="276999"/>
            <a:chOff x="10275578" y="1744049"/>
            <a:chExt cx="991513" cy="2769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FF19E3-32F1-7749-8F57-E2975A3450BE}"/>
                </a:ext>
              </a:extLst>
            </p:cNvPr>
            <p:cNvSpPr txBox="1"/>
            <p:nvPr/>
          </p:nvSpPr>
          <p:spPr>
            <a:xfrm>
              <a:off x="10275578" y="1744049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MSSOP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0E0EB3F-69E6-394A-9BBB-FC59493F8FD3}"/>
                </a:ext>
              </a:extLst>
            </p:cNvPr>
            <p:cNvSpPr/>
            <p:nvPr/>
          </p:nvSpPr>
          <p:spPr>
            <a:xfrm>
              <a:off x="11004044" y="1797269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C38A8FB-D646-2C43-A969-008807198D60}"/>
              </a:ext>
            </a:extLst>
          </p:cNvPr>
          <p:cNvGrpSpPr/>
          <p:nvPr/>
        </p:nvGrpSpPr>
        <p:grpSpPr>
          <a:xfrm>
            <a:off x="9861647" y="5917378"/>
            <a:ext cx="1364130" cy="338554"/>
            <a:chOff x="6875979" y="5592488"/>
            <a:chExt cx="1364130" cy="338554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2B34DB6-3A8E-F845-8255-D6810CB20927}"/>
                </a:ext>
              </a:extLst>
            </p:cNvPr>
            <p:cNvSpPr/>
            <p:nvPr/>
          </p:nvSpPr>
          <p:spPr>
            <a:xfrm>
              <a:off x="6875979" y="5592488"/>
              <a:ext cx="1364130" cy="322744"/>
            </a:xfrm>
            <a:custGeom>
              <a:avLst/>
              <a:gdLst>
                <a:gd name="connsiteX0" fmla="*/ 1607815 w 1768015"/>
                <a:gd name="connsiteY0" fmla="*/ 0 h 322744"/>
                <a:gd name="connsiteX1" fmla="*/ 1615091 w 1768015"/>
                <a:gd name="connsiteY1" fmla="*/ 1469 h 322744"/>
                <a:gd name="connsiteX2" fmla="*/ 1620255 w 1768015"/>
                <a:gd name="connsiteY2" fmla="*/ 1469 h 322744"/>
                <a:gd name="connsiteX3" fmla="*/ 1620255 w 1768015"/>
                <a:gd name="connsiteY3" fmla="*/ 2512 h 322744"/>
                <a:gd name="connsiteX4" fmla="*/ 1670172 w 1768015"/>
                <a:gd name="connsiteY4" fmla="*/ 12589 h 322744"/>
                <a:gd name="connsiteX5" fmla="*/ 1768015 w 1768015"/>
                <a:gd name="connsiteY5" fmla="*/ 160200 h 322744"/>
                <a:gd name="connsiteX6" fmla="*/ 1670172 w 1768015"/>
                <a:gd name="connsiteY6" fmla="*/ 307811 h 322744"/>
                <a:gd name="connsiteX7" fmla="*/ 1620255 w 1768015"/>
                <a:gd name="connsiteY7" fmla="*/ 317889 h 322744"/>
                <a:gd name="connsiteX8" fmla="*/ 1620255 w 1768015"/>
                <a:gd name="connsiteY8" fmla="*/ 322744 h 322744"/>
                <a:gd name="connsiteX9" fmla="*/ 160390 w 1768015"/>
                <a:gd name="connsiteY9" fmla="*/ 322744 h 322744"/>
                <a:gd name="connsiteX10" fmla="*/ 160390 w 1768015"/>
                <a:gd name="connsiteY10" fmla="*/ 321831 h 322744"/>
                <a:gd name="connsiteX11" fmla="*/ 160200 w 1768015"/>
                <a:gd name="connsiteY11" fmla="*/ 321869 h 322744"/>
                <a:gd name="connsiteX12" fmla="*/ 0 w 1768015"/>
                <a:gd name="connsiteY12" fmla="*/ 161669 h 322744"/>
                <a:gd name="connsiteX13" fmla="*/ 160200 w 1768015"/>
                <a:gd name="connsiteY13" fmla="*/ 1469 h 322744"/>
                <a:gd name="connsiteX14" fmla="*/ 160390 w 1768015"/>
                <a:gd name="connsiteY14" fmla="*/ 1507 h 322744"/>
                <a:gd name="connsiteX15" fmla="*/ 160390 w 1768015"/>
                <a:gd name="connsiteY15" fmla="*/ 1469 h 322744"/>
                <a:gd name="connsiteX16" fmla="*/ 1600539 w 1768015"/>
                <a:gd name="connsiteY16" fmla="*/ 1469 h 32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8015" h="322744">
                  <a:moveTo>
                    <a:pt x="1607815" y="0"/>
                  </a:moveTo>
                  <a:lnTo>
                    <a:pt x="1615091" y="1469"/>
                  </a:lnTo>
                  <a:lnTo>
                    <a:pt x="1620255" y="1469"/>
                  </a:lnTo>
                  <a:lnTo>
                    <a:pt x="1620255" y="2512"/>
                  </a:lnTo>
                  <a:lnTo>
                    <a:pt x="1670172" y="12589"/>
                  </a:lnTo>
                  <a:cubicBezTo>
                    <a:pt x="1727670" y="36909"/>
                    <a:pt x="1768015" y="93843"/>
                    <a:pt x="1768015" y="160200"/>
                  </a:cubicBezTo>
                  <a:cubicBezTo>
                    <a:pt x="1768015" y="226557"/>
                    <a:pt x="1727670" y="283491"/>
                    <a:pt x="1670172" y="307811"/>
                  </a:cubicBezTo>
                  <a:lnTo>
                    <a:pt x="1620255" y="317889"/>
                  </a:lnTo>
                  <a:lnTo>
                    <a:pt x="1620255" y="322744"/>
                  </a:lnTo>
                  <a:lnTo>
                    <a:pt x="160390" y="322744"/>
                  </a:lnTo>
                  <a:lnTo>
                    <a:pt x="160390" y="321831"/>
                  </a:lnTo>
                  <a:lnTo>
                    <a:pt x="160200" y="321869"/>
                  </a:lnTo>
                  <a:cubicBezTo>
                    <a:pt x="71724" y="321869"/>
                    <a:pt x="0" y="250145"/>
                    <a:pt x="0" y="161669"/>
                  </a:cubicBezTo>
                  <a:cubicBezTo>
                    <a:pt x="0" y="73193"/>
                    <a:pt x="71724" y="1469"/>
                    <a:pt x="160200" y="1469"/>
                  </a:cubicBezTo>
                  <a:lnTo>
                    <a:pt x="160390" y="1507"/>
                  </a:lnTo>
                  <a:lnTo>
                    <a:pt x="160390" y="1469"/>
                  </a:lnTo>
                  <a:lnTo>
                    <a:pt x="1600539" y="146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58F4175-9D37-554E-A6AF-25EDFD27810A}"/>
                </a:ext>
              </a:extLst>
            </p:cNvPr>
            <p:cNvSpPr/>
            <p:nvPr/>
          </p:nvSpPr>
          <p:spPr>
            <a:xfrm>
              <a:off x="6939413" y="5639922"/>
              <a:ext cx="1252800" cy="252000"/>
            </a:xfrm>
            <a:custGeom>
              <a:avLst/>
              <a:gdLst>
                <a:gd name="connsiteX0" fmla="*/ 1607815 w 1768015"/>
                <a:gd name="connsiteY0" fmla="*/ 0 h 322744"/>
                <a:gd name="connsiteX1" fmla="*/ 1615091 w 1768015"/>
                <a:gd name="connsiteY1" fmla="*/ 1469 h 322744"/>
                <a:gd name="connsiteX2" fmla="*/ 1620255 w 1768015"/>
                <a:gd name="connsiteY2" fmla="*/ 1469 h 322744"/>
                <a:gd name="connsiteX3" fmla="*/ 1620255 w 1768015"/>
                <a:gd name="connsiteY3" fmla="*/ 2512 h 322744"/>
                <a:gd name="connsiteX4" fmla="*/ 1670172 w 1768015"/>
                <a:gd name="connsiteY4" fmla="*/ 12589 h 322744"/>
                <a:gd name="connsiteX5" fmla="*/ 1768015 w 1768015"/>
                <a:gd name="connsiteY5" fmla="*/ 160200 h 322744"/>
                <a:gd name="connsiteX6" fmla="*/ 1670172 w 1768015"/>
                <a:gd name="connsiteY6" fmla="*/ 307811 h 322744"/>
                <a:gd name="connsiteX7" fmla="*/ 1620255 w 1768015"/>
                <a:gd name="connsiteY7" fmla="*/ 317889 h 322744"/>
                <a:gd name="connsiteX8" fmla="*/ 1620255 w 1768015"/>
                <a:gd name="connsiteY8" fmla="*/ 322744 h 322744"/>
                <a:gd name="connsiteX9" fmla="*/ 160390 w 1768015"/>
                <a:gd name="connsiteY9" fmla="*/ 322744 h 322744"/>
                <a:gd name="connsiteX10" fmla="*/ 160390 w 1768015"/>
                <a:gd name="connsiteY10" fmla="*/ 321831 h 322744"/>
                <a:gd name="connsiteX11" fmla="*/ 160200 w 1768015"/>
                <a:gd name="connsiteY11" fmla="*/ 321869 h 322744"/>
                <a:gd name="connsiteX12" fmla="*/ 0 w 1768015"/>
                <a:gd name="connsiteY12" fmla="*/ 161669 h 322744"/>
                <a:gd name="connsiteX13" fmla="*/ 160200 w 1768015"/>
                <a:gd name="connsiteY13" fmla="*/ 1469 h 322744"/>
                <a:gd name="connsiteX14" fmla="*/ 160390 w 1768015"/>
                <a:gd name="connsiteY14" fmla="*/ 1507 h 322744"/>
                <a:gd name="connsiteX15" fmla="*/ 160390 w 1768015"/>
                <a:gd name="connsiteY15" fmla="*/ 1469 h 322744"/>
                <a:gd name="connsiteX16" fmla="*/ 1600539 w 1768015"/>
                <a:gd name="connsiteY16" fmla="*/ 1469 h 32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8015" h="322744">
                  <a:moveTo>
                    <a:pt x="1607815" y="0"/>
                  </a:moveTo>
                  <a:lnTo>
                    <a:pt x="1615091" y="1469"/>
                  </a:lnTo>
                  <a:lnTo>
                    <a:pt x="1620255" y="1469"/>
                  </a:lnTo>
                  <a:lnTo>
                    <a:pt x="1620255" y="2512"/>
                  </a:lnTo>
                  <a:lnTo>
                    <a:pt x="1670172" y="12589"/>
                  </a:lnTo>
                  <a:cubicBezTo>
                    <a:pt x="1727670" y="36909"/>
                    <a:pt x="1768015" y="93843"/>
                    <a:pt x="1768015" y="160200"/>
                  </a:cubicBezTo>
                  <a:cubicBezTo>
                    <a:pt x="1768015" y="226557"/>
                    <a:pt x="1727670" y="283491"/>
                    <a:pt x="1670172" y="307811"/>
                  </a:cubicBezTo>
                  <a:lnTo>
                    <a:pt x="1620255" y="317889"/>
                  </a:lnTo>
                  <a:lnTo>
                    <a:pt x="1620255" y="322744"/>
                  </a:lnTo>
                  <a:lnTo>
                    <a:pt x="160390" y="322744"/>
                  </a:lnTo>
                  <a:lnTo>
                    <a:pt x="160390" y="321831"/>
                  </a:lnTo>
                  <a:lnTo>
                    <a:pt x="160200" y="321869"/>
                  </a:lnTo>
                  <a:cubicBezTo>
                    <a:pt x="71724" y="321869"/>
                    <a:pt x="0" y="250145"/>
                    <a:pt x="0" y="161669"/>
                  </a:cubicBezTo>
                  <a:cubicBezTo>
                    <a:pt x="0" y="73193"/>
                    <a:pt x="71724" y="1469"/>
                    <a:pt x="160200" y="1469"/>
                  </a:cubicBezTo>
                  <a:lnTo>
                    <a:pt x="160390" y="1507"/>
                  </a:lnTo>
                  <a:lnTo>
                    <a:pt x="160390" y="1469"/>
                  </a:lnTo>
                  <a:lnTo>
                    <a:pt x="1600539" y="1469"/>
                  </a:lnTo>
                  <a:close/>
                </a:path>
              </a:pathLst>
            </a:custGeom>
            <a:solidFill>
              <a:schemeClr val="l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451606-EF64-4F42-B053-5176C4098CF6}"/>
                </a:ext>
              </a:extLst>
            </p:cNvPr>
            <p:cNvSpPr txBox="1"/>
            <p:nvPr/>
          </p:nvSpPr>
          <p:spPr>
            <a:xfrm>
              <a:off x="7063395" y="5592488"/>
              <a:ext cx="108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w Cen MT" panose="020B0602020104020603" pitchFamily="34" charset="77"/>
                </a:rPr>
                <a:t>OPTIMIZE</a:t>
              </a:r>
            </a:p>
          </p:txBody>
        </p:sp>
      </p:grpSp>
      <p:sp>
        <p:nvSpPr>
          <p:cNvPr id="86" name="Can 85">
            <a:extLst>
              <a:ext uri="{FF2B5EF4-FFF2-40B4-BE49-F238E27FC236}">
                <a16:creationId xmlns:a16="http://schemas.microsoft.com/office/drawing/2014/main" id="{C0003FC3-8F6F-D54F-A45E-B1A1EA79416D}"/>
              </a:ext>
            </a:extLst>
          </p:cNvPr>
          <p:cNvSpPr/>
          <p:nvPr/>
        </p:nvSpPr>
        <p:spPr>
          <a:xfrm rot="5400000">
            <a:off x="1679288" y="2624355"/>
            <a:ext cx="478465" cy="2195622"/>
          </a:xfrm>
          <a:prstGeom prst="can">
            <a:avLst/>
          </a:prstGeom>
          <a:solidFill>
            <a:schemeClr val="accent3"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A04A37A-F65A-3C4D-9868-4BCD046FF217}"/>
              </a:ext>
            </a:extLst>
          </p:cNvPr>
          <p:cNvCxnSpPr>
            <a:cxnSpLocks/>
          </p:cNvCxnSpPr>
          <p:nvPr/>
        </p:nvCxnSpPr>
        <p:spPr>
          <a:xfrm>
            <a:off x="1599544" y="3482933"/>
            <a:ext cx="0" cy="47846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4D64E8A-EF98-F94C-B196-62EEF2D6603B}"/>
              </a:ext>
            </a:extLst>
          </p:cNvPr>
          <p:cNvSpPr txBox="1"/>
          <p:nvPr/>
        </p:nvSpPr>
        <p:spPr>
          <a:xfrm>
            <a:off x="1716380" y="3536746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16”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748CD7-AE14-FF4B-94BA-3D27F388ADEF}"/>
              </a:ext>
            </a:extLst>
          </p:cNvPr>
          <p:cNvCxnSpPr>
            <a:cxnSpLocks/>
          </p:cNvCxnSpPr>
          <p:nvPr/>
        </p:nvCxnSpPr>
        <p:spPr>
          <a:xfrm>
            <a:off x="867543" y="3371624"/>
            <a:ext cx="2070046" cy="0"/>
          </a:xfrm>
          <a:prstGeom prst="line">
            <a:avLst/>
          </a:prstGeom>
          <a:ln w="25400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20BAE76-0E48-8A4F-A062-747B2A81502D}"/>
              </a:ext>
            </a:extLst>
          </p:cNvPr>
          <p:cNvSpPr txBox="1"/>
          <p:nvPr/>
        </p:nvSpPr>
        <p:spPr>
          <a:xfrm>
            <a:off x="1430808" y="2991649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12 miles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23D8C77F-93B0-9141-8FCF-32EBFCBBFCA2}"/>
              </a:ext>
            </a:extLst>
          </p:cNvPr>
          <p:cNvSpPr/>
          <p:nvPr/>
        </p:nvSpPr>
        <p:spPr>
          <a:xfrm rot="5400000">
            <a:off x="4975700" y="1871035"/>
            <a:ext cx="349102" cy="3701546"/>
          </a:xfrm>
          <a:prstGeom prst="can">
            <a:avLst/>
          </a:prstGeom>
          <a:solidFill>
            <a:schemeClr val="accent3"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2396E4B-F57D-544C-BCA1-5BEC185B8778}"/>
              </a:ext>
            </a:extLst>
          </p:cNvPr>
          <p:cNvCxnSpPr>
            <a:cxnSpLocks/>
          </p:cNvCxnSpPr>
          <p:nvPr/>
        </p:nvCxnSpPr>
        <p:spPr>
          <a:xfrm>
            <a:off x="5044104" y="3547257"/>
            <a:ext cx="0" cy="34910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22C88EE-347F-E44C-B613-FA3B0330B5D7}"/>
              </a:ext>
            </a:extLst>
          </p:cNvPr>
          <p:cNvSpPr txBox="1"/>
          <p:nvPr/>
        </p:nvSpPr>
        <p:spPr>
          <a:xfrm>
            <a:off x="5066350" y="3543996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10”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2514FD6-0C50-FE46-8832-8D746CE67B07}"/>
              </a:ext>
            </a:extLst>
          </p:cNvPr>
          <p:cNvCxnSpPr>
            <a:cxnSpLocks/>
          </p:cNvCxnSpPr>
          <p:nvPr/>
        </p:nvCxnSpPr>
        <p:spPr>
          <a:xfrm>
            <a:off x="3376946" y="3392951"/>
            <a:ext cx="3624078" cy="0"/>
          </a:xfrm>
          <a:prstGeom prst="line">
            <a:avLst/>
          </a:prstGeom>
          <a:ln w="25400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3211CF8-77D7-3D4D-8400-B56DC6F8EACE}"/>
              </a:ext>
            </a:extLst>
          </p:cNvPr>
          <p:cNvSpPr txBox="1"/>
          <p:nvPr/>
        </p:nvSpPr>
        <p:spPr>
          <a:xfrm>
            <a:off x="4674800" y="3024267"/>
            <a:ext cx="950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57 miles</a:t>
            </a:r>
          </a:p>
        </p:txBody>
      </p:sp>
      <p:sp>
        <p:nvSpPr>
          <p:cNvPr id="96" name="Can 95">
            <a:extLst>
              <a:ext uri="{FF2B5EF4-FFF2-40B4-BE49-F238E27FC236}">
                <a16:creationId xmlns:a16="http://schemas.microsoft.com/office/drawing/2014/main" id="{6E0F86B6-D6C8-A648-AD7D-87BE324D354A}"/>
              </a:ext>
            </a:extLst>
          </p:cNvPr>
          <p:cNvSpPr/>
          <p:nvPr/>
        </p:nvSpPr>
        <p:spPr>
          <a:xfrm rot="5400000">
            <a:off x="8051999" y="2718541"/>
            <a:ext cx="478465" cy="1998676"/>
          </a:xfrm>
          <a:prstGeom prst="can">
            <a:avLst/>
          </a:prstGeom>
          <a:solidFill>
            <a:schemeClr val="accent3">
              <a:alpha val="7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659666C-65DA-884E-AD11-1C21800231CE}"/>
              </a:ext>
            </a:extLst>
          </p:cNvPr>
          <p:cNvCxnSpPr/>
          <p:nvPr/>
        </p:nvCxnSpPr>
        <p:spPr>
          <a:xfrm>
            <a:off x="8080240" y="3478645"/>
            <a:ext cx="0" cy="47846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6F74A51-72D4-E04A-B754-7CA9B26B741D}"/>
              </a:ext>
            </a:extLst>
          </p:cNvPr>
          <p:cNvSpPr txBox="1"/>
          <p:nvPr/>
        </p:nvSpPr>
        <p:spPr>
          <a:xfrm>
            <a:off x="8116701" y="3535637"/>
            <a:ext cx="5261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16”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0C2BCD9-2BF1-D542-A89C-3B32464138CF}"/>
              </a:ext>
            </a:extLst>
          </p:cNvPr>
          <p:cNvCxnSpPr>
            <a:cxnSpLocks/>
          </p:cNvCxnSpPr>
          <p:nvPr/>
        </p:nvCxnSpPr>
        <p:spPr>
          <a:xfrm>
            <a:off x="7323935" y="3386937"/>
            <a:ext cx="1966635" cy="0"/>
          </a:xfrm>
          <a:prstGeom prst="line">
            <a:avLst/>
          </a:prstGeom>
          <a:ln w="25400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4425C1E-9C18-0C4A-9FF1-29E91658D55B}"/>
              </a:ext>
            </a:extLst>
          </p:cNvPr>
          <p:cNvSpPr txBox="1"/>
          <p:nvPr/>
        </p:nvSpPr>
        <p:spPr>
          <a:xfrm>
            <a:off x="7888182" y="3017605"/>
            <a:ext cx="9509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w Cen MT" panose="020B0602020104020603" pitchFamily="34" charset="77"/>
              </a:rPr>
              <a:t>25 miles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ACD4A9-690F-9F43-B6CA-8BC627238F40}"/>
              </a:ext>
            </a:extLst>
          </p:cNvPr>
          <p:cNvCxnSpPr>
            <a:cxnSpLocks/>
          </p:cNvCxnSpPr>
          <p:nvPr/>
        </p:nvCxnSpPr>
        <p:spPr>
          <a:xfrm flipH="1">
            <a:off x="653775" y="3785656"/>
            <a:ext cx="1" cy="782288"/>
          </a:xfrm>
          <a:prstGeom prst="line">
            <a:avLst/>
          </a:prstGeom>
          <a:ln w="38100">
            <a:solidFill>
              <a:schemeClr val="bg1">
                <a:lumMod val="75000"/>
                <a:alpha val="6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4442166-069D-4D43-B26A-0BD6044C1823}"/>
              </a:ext>
            </a:extLst>
          </p:cNvPr>
          <p:cNvCxnSpPr>
            <a:cxnSpLocks/>
          </p:cNvCxnSpPr>
          <p:nvPr/>
        </p:nvCxnSpPr>
        <p:spPr>
          <a:xfrm flipH="1" flipV="1">
            <a:off x="3166929" y="2437596"/>
            <a:ext cx="1" cy="1291732"/>
          </a:xfrm>
          <a:prstGeom prst="line">
            <a:avLst/>
          </a:prstGeom>
          <a:ln w="38100">
            <a:solidFill>
              <a:schemeClr val="bg1">
                <a:lumMod val="75000"/>
                <a:alpha val="6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2F843F9-B8F8-8748-AC5A-995A5ECA471F}"/>
              </a:ext>
            </a:extLst>
          </p:cNvPr>
          <p:cNvCxnSpPr>
            <a:cxnSpLocks/>
          </p:cNvCxnSpPr>
          <p:nvPr/>
        </p:nvCxnSpPr>
        <p:spPr>
          <a:xfrm flipH="1">
            <a:off x="4715985" y="3772009"/>
            <a:ext cx="1" cy="850549"/>
          </a:xfrm>
          <a:prstGeom prst="line">
            <a:avLst/>
          </a:prstGeom>
          <a:ln w="38100">
            <a:solidFill>
              <a:schemeClr val="bg1">
                <a:lumMod val="75000"/>
                <a:alpha val="6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1A15BAA-70D7-4342-94F7-29E24E8A8445}"/>
              </a:ext>
            </a:extLst>
          </p:cNvPr>
          <p:cNvCxnSpPr>
            <a:cxnSpLocks/>
          </p:cNvCxnSpPr>
          <p:nvPr/>
        </p:nvCxnSpPr>
        <p:spPr>
          <a:xfrm flipH="1" flipV="1">
            <a:off x="7161647" y="2635781"/>
            <a:ext cx="1" cy="1093790"/>
          </a:xfrm>
          <a:prstGeom prst="line">
            <a:avLst/>
          </a:prstGeom>
          <a:ln w="38100">
            <a:solidFill>
              <a:schemeClr val="bg1">
                <a:lumMod val="75000"/>
                <a:alpha val="60000"/>
              </a:schemeClr>
            </a:solidFill>
            <a:head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3158620-D838-EA44-AE88-2D0FAD1D68C2}"/>
              </a:ext>
            </a:extLst>
          </p:cNvPr>
          <p:cNvSpPr txBox="1"/>
          <p:nvPr/>
        </p:nvSpPr>
        <p:spPr>
          <a:xfrm>
            <a:off x="520528" y="4710412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</a:rPr>
              <a:t>CHEYENNE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8053AD-D9B1-B54E-85C9-5EDA85AC188A}"/>
              </a:ext>
            </a:extLst>
          </p:cNvPr>
          <p:cNvSpPr txBox="1"/>
          <p:nvPr/>
        </p:nvSpPr>
        <p:spPr>
          <a:xfrm>
            <a:off x="3054948" y="117484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</a:rPr>
              <a:t>CIG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DD8369-18E5-A343-8559-F25BA09C8090}"/>
              </a:ext>
            </a:extLst>
          </p:cNvPr>
          <p:cNvSpPr txBox="1"/>
          <p:nvPr/>
        </p:nvSpPr>
        <p:spPr>
          <a:xfrm>
            <a:off x="4602490" y="4719950"/>
            <a:ext cx="787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</a:rPr>
              <a:t>AULT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8448BE-4DD9-E344-A830-8D7727A52068}"/>
              </a:ext>
            </a:extLst>
          </p:cNvPr>
          <p:cNvSpPr txBox="1"/>
          <p:nvPr/>
        </p:nvSpPr>
        <p:spPr>
          <a:xfrm>
            <a:off x="7076128" y="1127177"/>
            <a:ext cx="191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Light" panose="020B0402020203020204" pitchFamily="34" charset="77"/>
              </a:rPr>
              <a:t>FORT LUPTON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EE7D788-F317-F94B-8146-348B02139492}"/>
              </a:ext>
            </a:extLst>
          </p:cNvPr>
          <p:cNvGrpSpPr/>
          <p:nvPr/>
        </p:nvGrpSpPr>
        <p:grpSpPr>
          <a:xfrm>
            <a:off x="3114379" y="1570883"/>
            <a:ext cx="1509377" cy="735063"/>
            <a:chOff x="3114379" y="1570883"/>
            <a:chExt cx="1509377" cy="7350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5FA48F77-106D-F143-8539-4D79AD867929}"/>
                </a:ext>
              </a:extLst>
            </p:cNvPr>
            <p:cNvSpPr/>
            <p:nvPr/>
          </p:nvSpPr>
          <p:spPr>
            <a:xfrm>
              <a:off x="3120006" y="1570883"/>
              <a:ext cx="1503750" cy="735063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6F748F7-A4F2-B841-B1B4-B48AC0922B2D}"/>
                </a:ext>
              </a:extLst>
            </p:cNvPr>
            <p:cNvSpPr/>
            <p:nvPr/>
          </p:nvSpPr>
          <p:spPr>
            <a:xfrm>
              <a:off x="3179286" y="1607074"/>
              <a:ext cx="1402184" cy="653161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0D63A32-F8DC-A643-889A-F0FB89F99E94}"/>
                </a:ext>
              </a:extLst>
            </p:cNvPr>
            <p:cNvGrpSpPr/>
            <p:nvPr/>
          </p:nvGrpSpPr>
          <p:grpSpPr>
            <a:xfrm>
              <a:off x="3219913" y="1635111"/>
              <a:ext cx="1309248" cy="307777"/>
              <a:chOff x="9800187" y="1733075"/>
              <a:chExt cx="1309249" cy="30777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22707A-68DF-1747-805F-D4852F50E810}"/>
                  </a:ext>
                </a:extLst>
              </p:cNvPr>
              <p:cNvSpPr txBox="1"/>
              <p:nvPr/>
            </p:nvSpPr>
            <p:spPr>
              <a:xfrm>
                <a:off x="9800187" y="1733075"/>
                <a:ext cx="9557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DRA (Sour)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8E361582-B9E1-974E-9815-1C785E061ED0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9953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099CD1D-7251-7C4D-9C7C-873F29825719}"/>
                </a:ext>
              </a:extLst>
            </p:cNvPr>
            <p:cNvGrpSpPr/>
            <p:nvPr/>
          </p:nvGrpSpPr>
          <p:grpSpPr>
            <a:xfrm>
              <a:off x="3114379" y="1932836"/>
              <a:ext cx="1415306" cy="307777"/>
              <a:chOff x="9684576" y="1733075"/>
              <a:chExt cx="1415307" cy="307777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1EDAE09-D159-C443-879D-F525A0154F22}"/>
                  </a:ext>
                </a:extLst>
              </p:cNvPr>
              <p:cNvSpPr txBox="1"/>
              <p:nvPr/>
            </p:nvSpPr>
            <p:spPr>
              <a:xfrm>
                <a:off x="9684576" y="1733075"/>
                <a:ext cx="1072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DRA (Sweet)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56EACC26-E427-464A-868E-3DE7D71C1A80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0400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D48B1BC-1ACD-1745-B854-E4173222BE98}"/>
              </a:ext>
            </a:extLst>
          </p:cNvPr>
          <p:cNvGrpSpPr/>
          <p:nvPr/>
        </p:nvGrpSpPr>
        <p:grpSpPr>
          <a:xfrm>
            <a:off x="4682681" y="5192765"/>
            <a:ext cx="1509377" cy="735063"/>
            <a:chOff x="4682681" y="5192765"/>
            <a:chExt cx="1509377" cy="7350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E57497BE-7D55-8D4D-8E4C-13BAC172E3C0}"/>
                </a:ext>
              </a:extLst>
            </p:cNvPr>
            <p:cNvSpPr/>
            <p:nvPr/>
          </p:nvSpPr>
          <p:spPr>
            <a:xfrm>
              <a:off x="4688308" y="5192765"/>
              <a:ext cx="1503750" cy="735063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A9F7B0BB-8985-4944-918E-A72CFE64D21C}"/>
                </a:ext>
              </a:extLst>
            </p:cNvPr>
            <p:cNvSpPr/>
            <p:nvPr/>
          </p:nvSpPr>
          <p:spPr>
            <a:xfrm>
              <a:off x="4747588" y="5228956"/>
              <a:ext cx="1402184" cy="653161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1535439-90C7-B64B-9536-BAF8A4F145E8}"/>
                </a:ext>
              </a:extLst>
            </p:cNvPr>
            <p:cNvGrpSpPr/>
            <p:nvPr/>
          </p:nvGrpSpPr>
          <p:grpSpPr>
            <a:xfrm>
              <a:off x="4788215" y="5256993"/>
              <a:ext cx="1309248" cy="307777"/>
              <a:chOff x="9800187" y="1733075"/>
              <a:chExt cx="1309249" cy="307777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736A49-2204-4F44-AEA8-FDB0D2C1A20D}"/>
                  </a:ext>
                </a:extLst>
              </p:cNvPr>
              <p:cNvSpPr txBox="1"/>
              <p:nvPr/>
            </p:nvSpPr>
            <p:spPr>
              <a:xfrm>
                <a:off x="9800187" y="1733075"/>
                <a:ext cx="9557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DRA (Sour)</a:t>
                </a: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13A7904F-E92F-4F4B-A919-6BA6D4264613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9953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E9E7B9D-B4FA-B447-9116-1C0E3915F9E5}"/>
                </a:ext>
              </a:extLst>
            </p:cNvPr>
            <p:cNvGrpSpPr/>
            <p:nvPr/>
          </p:nvGrpSpPr>
          <p:grpSpPr>
            <a:xfrm>
              <a:off x="4682681" y="5554718"/>
              <a:ext cx="1415306" cy="307777"/>
              <a:chOff x="9684576" y="1733075"/>
              <a:chExt cx="1415307" cy="307777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7FF091B-E5CF-A041-B229-6845B40D958F}"/>
                  </a:ext>
                </a:extLst>
              </p:cNvPr>
              <p:cNvSpPr txBox="1"/>
              <p:nvPr/>
            </p:nvSpPr>
            <p:spPr>
              <a:xfrm>
                <a:off x="9684576" y="1733075"/>
                <a:ext cx="1072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DRA (Sweet)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DBC5D190-CD4E-0A41-A7AC-95929E01C010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0400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D57DBA6-9F36-BA40-A680-251C214746FB}"/>
              </a:ext>
            </a:extLst>
          </p:cNvPr>
          <p:cNvGrpSpPr/>
          <p:nvPr/>
        </p:nvGrpSpPr>
        <p:grpSpPr>
          <a:xfrm>
            <a:off x="599291" y="5148583"/>
            <a:ext cx="1503750" cy="438800"/>
            <a:chOff x="599291" y="5148583"/>
            <a:chExt cx="1503750" cy="43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EA09122B-8DDE-AF4D-85DB-FA0D8F365161}"/>
                </a:ext>
              </a:extLst>
            </p:cNvPr>
            <p:cNvSpPr/>
            <p:nvPr/>
          </p:nvSpPr>
          <p:spPr>
            <a:xfrm>
              <a:off x="599291" y="5148583"/>
              <a:ext cx="1503750" cy="438800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570963FA-D777-3A4F-A506-B7FB95BA814F}"/>
                </a:ext>
              </a:extLst>
            </p:cNvPr>
            <p:cNvSpPr/>
            <p:nvPr/>
          </p:nvSpPr>
          <p:spPr>
            <a:xfrm>
              <a:off x="658571" y="5195283"/>
              <a:ext cx="1402184" cy="369487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CE88F1A-C44A-1447-979B-046B38A41715}"/>
                </a:ext>
              </a:extLst>
            </p:cNvPr>
            <p:cNvGrpSpPr/>
            <p:nvPr/>
          </p:nvGrpSpPr>
          <p:grpSpPr>
            <a:xfrm>
              <a:off x="608390" y="5223320"/>
              <a:ext cx="1400056" cy="307777"/>
              <a:chOff x="9709379" y="1733075"/>
              <a:chExt cx="1400057" cy="307777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EC66707-07EE-9F4B-BC12-9C38D332A15B}"/>
                  </a:ext>
                </a:extLst>
              </p:cNvPr>
              <p:cNvSpPr txBox="1"/>
              <p:nvPr/>
            </p:nvSpPr>
            <p:spPr>
              <a:xfrm>
                <a:off x="9709379" y="1733075"/>
                <a:ext cx="1116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VFD Pressure</a:t>
                </a: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CA53435E-EA1D-044F-A899-144E900633AD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9953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EA60029-08A5-A94B-85EA-754AB5D10FFC}"/>
              </a:ext>
            </a:extLst>
          </p:cNvPr>
          <p:cNvGrpSpPr/>
          <p:nvPr/>
        </p:nvGrpSpPr>
        <p:grpSpPr>
          <a:xfrm>
            <a:off x="7118047" y="1558345"/>
            <a:ext cx="1519035" cy="438800"/>
            <a:chOff x="7096680" y="1862931"/>
            <a:chExt cx="1519035" cy="43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CEBF77C8-A881-394F-A8EB-F833AAA27D53}"/>
                </a:ext>
              </a:extLst>
            </p:cNvPr>
            <p:cNvSpPr/>
            <p:nvPr/>
          </p:nvSpPr>
          <p:spPr>
            <a:xfrm>
              <a:off x="7111965" y="1862931"/>
              <a:ext cx="1503750" cy="438800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743FF1C-E8DC-CC43-987D-6C1DE689CC37}"/>
                </a:ext>
              </a:extLst>
            </p:cNvPr>
            <p:cNvSpPr/>
            <p:nvPr/>
          </p:nvSpPr>
          <p:spPr>
            <a:xfrm>
              <a:off x="7171245" y="1899121"/>
              <a:ext cx="1402184" cy="369487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5894CEA-823D-6140-BA7C-CBAE7D1083AA}"/>
                </a:ext>
              </a:extLst>
            </p:cNvPr>
            <p:cNvGrpSpPr/>
            <p:nvPr/>
          </p:nvGrpSpPr>
          <p:grpSpPr>
            <a:xfrm>
              <a:off x="7096680" y="1937668"/>
              <a:ext cx="1424440" cy="307777"/>
              <a:chOff x="9684995" y="1733075"/>
              <a:chExt cx="1424441" cy="30777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7F03D26-8275-3140-AB84-8DA6E31C6A8E}"/>
                  </a:ext>
                </a:extLst>
              </p:cNvPr>
              <p:cNvSpPr txBox="1"/>
              <p:nvPr/>
            </p:nvSpPr>
            <p:spPr>
              <a:xfrm>
                <a:off x="9684995" y="1733075"/>
                <a:ext cx="1116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VFD Pressure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2F6E76B4-99C0-B04B-8B97-FB97C03C043C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9953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D3413903-DC93-1846-8A2D-F33F66A58E09}"/>
              </a:ext>
            </a:extLst>
          </p:cNvPr>
          <p:cNvSpPr txBox="1"/>
          <p:nvPr/>
        </p:nvSpPr>
        <p:spPr>
          <a:xfrm>
            <a:off x="9965314" y="5195610"/>
            <a:ext cx="1162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  <a:latin typeface="Tw Cen MT" panose="020B0602020104020603" pitchFamily="34" charset="77"/>
              </a:rPr>
              <a:t>FLOW RATE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9209186F-1663-F94D-BB9E-55CE57441D2A}"/>
              </a:ext>
            </a:extLst>
          </p:cNvPr>
          <p:cNvSpPr/>
          <p:nvPr/>
        </p:nvSpPr>
        <p:spPr>
          <a:xfrm>
            <a:off x="9809080" y="5588578"/>
            <a:ext cx="1108313" cy="158227"/>
          </a:xfrm>
          <a:prstGeom prst="round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20A7999-A973-5449-8DC1-BE8E09FD011D}"/>
              </a:ext>
            </a:extLst>
          </p:cNvPr>
          <p:cNvSpPr txBox="1"/>
          <p:nvPr/>
        </p:nvSpPr>
        <p:spPr>
          <a:xfrm>
            <a:off x="10893368" y="5524586"/>
            <a:ext cx="531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w Cen MT" panose="020B0602020104020603" pitchFamily="34" charset="77"/>
              </a:rPr>
              <a:t>bbl/h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3D82C35-4B8A-B748-A756-D9B71489F882}"/>
              </a:ext>
            </a:extLst>
          </p:cNvPr>
          <p:cNvSpPr/>
          <p:nvPr/>
        </p:nvSpPr>
        <p:spPr>
          <a:xfrm>
            <a:off x="607726" y="5672422"/>
            <a:ext cx="1503750" cy="438800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9D911229-7A1B-E24B-99A9-410695A52BA4}"/>
              </a:ext>
            </a:extLst>
          </p:cNvPr>
          <p:cNvSpPr/>
          <p:nvPr/>
        </p:nvSpPr>
        <p:spPr>
          <a:xfrm>
            <a:off x="667006" y="5719122"/>
            <a:ext cx="1402184" cy="369487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3432944-3372-B74E-9ECB-47627F99B49D}"/>
              </a:ext>
            </a:extLst>
          </p:cNvPr>
          <p:cNvSpPr txBox="1"/>
          <p:nvPr/>
        </p:nvSpPr>
        <p:spPr>
          <a:xfrm>
            <a:off x="602533" y="574715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77"/>
              </a:rPr>
              <a:t>Booster pump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64DED62B-8953-1546-ADC8-16AD29C68148}"/>
              </a:ext>
            </a:extLst>
          </p:cNvPr>
          <p:cNvSpPr/>
          <p:nvPr/>
        </p:nvSpPr>
        <p:spPr>
          <a:xfrm>
            <a:off x="1686928" y="5790333"/>
            <a:ext cx="329953" cy="243583"/>
          </a:xfrm>
          <a:prstGeom prst="roundRect">
            <a:avLst/>
          </a:prstGeom>
          <a:solidFill>
            <a:schemeClr val="bg1">
              <a:alpha val="63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C7A8200-AD2B-0846-9248-E3784228E551}"/>
              </a:ext>
            </a:extLst>
          </p:cNvPr>
          <p:cNvGrpSpPr/>
          <p:nvPr/>
        </p:nvGrpSpPr>
        <p:grpSpPr>
          <a:xfrm>
            <a:off x="9903724" y="3469876"/>
            <a:ext cx="1371287" cy="276999"/>
            <a:chOff x="9900070" y="2022014"/>
            <a:chExt cx="1371287" cy="27699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C5D54D5-3A9A-5B4C-AA5D-97D4203F45D1}"/>
                </a:ext>
              </a:extLst>
            </p:cNvPr>
            <p:cNvSpPr txBox="1"/>
            <p:nvPr/>
          </p:nvSpPr>
          <p:spPr>
            <a:xfrm>
              <a:off x="9900070" y="2022014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Pump 1 (Ault)</a:t>
              </a: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8F70BC1A-1813-4A49-940F-84F9D2EAFB9D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CADF5E6-247F-904E-8B30-ED3827775BBD}"/>
              </a:ext>
            </a:extLst>
          </p:cNvPr>
          <p:cNvGrpSpPr/>
          <p:nvPr/>
        </p:nvGrpSpPr>
        <p:grpSpPr>
          <a:xfrm>
            <a:off x="9909820" y="3732004"/>
            <a:ext cx="1359095" cy="276999"/>
            <a:chOff x="9912262" y="2022014"/>
            <a:chExt cx="1359095" cy="276999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3E516CA-CE8E-E94B-8A0C-66869FCE126F}"/>
                </a:ext>
              </a:extLst>
            </p:cNvPr>
            <p:cNvSpPr txBox="1"/>
            <p:nvPr/>
          </p:nvSpPr>
          <p:spPr>
            <a:xfrm>
              <a:off x="9912262" y="2022014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Pump 2 (Ault)</a:t>
              </a: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ECE97127-7584-A648-A44D-F27F60FB634B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0FE07B5-AC78-824D-81BD-9CCFB74B95AC}"/>
              </a:ext>
            </a:extLst>
          </p:cNvPr>
          <p:cNvGrpSpPr/>
          <p:nvPr/>
        </p:nvGrpSpPr>
        <p:grpSpPr>
          <a:xfrm>
            <a:off x="6328052" y="5199137"/>
            <a:ext cx="1503750" cy="735063"/>
            <a:chOff x="4688308" y="5192765"/>
            <a:chExt cx="1503750" cy="7350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E8752D36-680A-FD43-B24A-A45754671525}"/>
                </a:ext>
              </a:extLst>
            </p:cNvPr>
            <p:cNvSpPr/>
            <p:nvPr/>
          </p:nvSpPr>
          <p:spPr>
            <a:xfrm>
              <a:off x="4688308" y="5192765"/>
              <a:ext cx="1503750" cy="735063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BA50343-2BEC-E34C-8B4B-114A95D1BAC5}"/>
                </a:ext>
              </a:extLst>
            </p:cNvPr>
            <p:cNvSpPr/>
            <p:nvPr/>
          </p:nvSpPr>
          <p:spPr>
            <a:xfrm>
              <a:off x="4747588" y="5228956"/>
              <a:ext cx="1402184" cy="653161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ABA9B43-BB33-2D4B-8E79-CE2564BDBF67}"/>
                </a:ext>
              </a:extLst>
            </p:cNvPr>
            <p:cNvGrpSpPr/>
            <p:nvPr/>
          </p:nvGrpSpPr>
          <p:grpSpPr>
            <a:xfrm>
              <a:off x="4900224" y="5263847"/>
              <a:ext cx="1152083" cy="307777"/>
              <a:chOff x="9912196" y="1739929"/>
              <a:chExt cx="1152084" cy="307777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2649763-7A5A-4A41-890E-39A016144210}"/>
                  </a:ext>
                </a:extLst>
              </p:cNvPr>
              <p:cNvSpPr txBox="1"/>
              <p:nvPr/>
            </p:nvSpPr>
            <p:spPr>
              <a:xfrm>
                <a:off x="9912196" y="1739929"/>
                <a:ext cx="721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Pump 1</a:t>
                </a:r>
              </a:p>
            </p:txBody>
          </p: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1A08E7E6-356D-0147-B1AB-1654AF0BDCD0}"/>
                  </a:ext>
                </a:extLst>
              </p:cNvPr>
              <p:cNvSpPr/>
              <p:nvPr/>
            </p:nvSpPr>
            <p:spPr>
              <a:xfrm>
                <a:off x="10734327" y="1776249"/>
                <a:ext cx="329953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A4D42B2-6566-6E43-A435-6E01B5FABE76}"/>
                </a:ext>
              </a:extLst>
            </p:cNvPr>
            <p:cNvGrpSpPr/>
            <p:nvPr/>
          </p:nvGrpSpPr>
          <p:grpSpPr>
            <a:xfrm>
              <a:off x="4894705" y="5554718"/>
              <a:ext cx="1158126" cy="307777"/>
              <a:chOff x="9896600" y="1733075"/>
              <a:chExt cx="1158127" cy="307777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AAC553F-3EBE-7A49-933E-0434D475A09A}"/>
                  </a:ext>
                </a:extLst>
              </p:cNvPr>
              <p:cNvSpPr txBox="1"/>
              <p:nvPr/>
            </p:nvSpPr>
            <p:spPr>
              <a:xfrm>
                <a:off x="9896600" y="1733075"/>
                <a:ext cx="721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Pump 2</a:t>
                </a:r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469C399A-3C21-2146-A313-4ABD88C4A621}"/>
                  </a:ext>
                </a:extLst>
              </p:cNvPr>
              <p:cNvSpPr/>
              <p:nvPr/>
            </p:nvSpPr>
            <p:spPr>
              <a:xfrm>
                <a:off x="10724250" y="1776249"/>
                <a:ext cx="330477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4604F5-8EF6-244F-926A-C186CC55E6CA}"/>
              </a:ext>
            </a:extLst>
          </p:cNvPr>
          <p:cNvSpPr/>
          <p:nvPr/>
        </p:nvSpPr>
        <p:spPr>
          <a:xfrm>
            <a:off x="10313141" y="5007403"/>
            <a:ext cx="942014" cy="140421"/>
          </a:xfrm>
          <a:prstGeom prst="round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366A7A0-447C-AA4B-BF6A-D031EE43DF0F}"/>
              </a:ext>
            </a:extLst>
          </p:cNvPr>
          <p:cNvSpPr txBox="1"/>
          <p:nvPr/>
        </p:nvSpPr>
        <p:spPr>
          <a:xfrm>
            <a:off x="10279283" y="4950703"/>
            <a:ext cx="1023880" cy="26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77"/>
              </a:rPr>
              <a:t>ADVANCED…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390F54A-0F96-1D47-A1E9-B0811F5FC842}"/>
              </a:ext>
            </a:extLst>
          </p:cNvPr>
          <p:cNvGrpSpPr/>
          <p:nvPr/>
        </p:nvGrpSpPr>
        <p:grpSpPr>
          <a:xfrm>
            <a:off x="7118898" y="2104571"/>
            <a:ext cx="1519035" cy="438800"/>
            <a:chOff x="7096680" y="1862931"/>
            <a:chExt cx="1519035" cy="438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7E5E890A-0CFE-644C-8490-F2182073D6CF}"/>
                </a:ext>
              </a:extLst>
            </p:cNvPr>
            <p:cNvSpPr/>
            <p:nvPr/>
          </p:nvSpPr>
          <p:spPr>
            <a:xfrm>
              <a:off x="7111965" y="1862931"/>
              <a:ext cx="1503750" cy="438800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C826F52B-B141-EC4A-8CD0-065EF73EE543}"/>
                </a:ext>
              </a:extLst>
            </p:cNvPr>
            <p:cNvSpPr/>
            <p:nvPr/>
          </p:nvSpPr>
          <p:spPr>
            <a:xfrm>
              <a:off x="7171245" y="1899121"/>
              <a:ext cx="1402184" cy="369487"/>
            </a:xfrm>
            <a:prstGeom prst="round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73319B0-9B6A-A348-8D1E-035004991F4F}"/>
                </a:ext>
              </a:extLst>
            </p:cNvPr>
            <p:cNvGrpSpPr/>
            <p:nvPr/>
          </p:nvGrpSpPr>
          <p:grpSpPr>
            <a:xfrm>
              <a:off x="7096680" y="1937668"/>
              <a:ext cx="1424440" cy="307777"/>
              <a:chOff x="9684995" y="1733075"/>
              <a:chExt cx="1424441" cy="307777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F107B5A-27CE-C54E-9961-3F0471AA6421}"/>
                  </a:ext>
                </a:extLst>
              </p:cNvPr>
              <p:cNvSpPr txBox="1"/>
              <p:nvPr/>
            </p:nvSpPr>
            <p:spPr>
              <a:xfrm>
                <a:off x="9684995" y="1733075"/>
                <a:ext cx="1148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Tw Cen MT" panose="020B0602020104020603" pitchFamily="34" charset="77"/>
                  </a:rPr>
                  <a:t>Booster Pump</a:t>
                </a:r>
              </a:p>
            </p:txBody>
          </p:sp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02131D0C-5862-B649-BC4C-B506DFB802EA}"/>
                  </a:ext>
                </a:extLst>
              </p:cNvPr>
              <p:cNvSpPr/>
              <p:nvPr/>
            </p:nvSpPr>
            <p:spPr>
              <a:xfrm>
                <a:off x="10779483" y="1776249"/>
                <a:ext cx="329953" cy="243583"/>
              </a:xfrm>
              <a:prstGeom prst="roundRect">
                <a:avLst/>
              </a:prstGeom>
              <a:solidFill>
                <a:schemeClr val="bg1">
                  <a:alpha val="63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8AAC0CD-5D74-D54D-AA88-B28013623FC5}"/>
              </a:ext>
            </a:extLst>
          </p:cNvPr>
          <p:cNvGrpSpPr/>
          <p:nvPr/>
        </p:nvGrpSpPr>
        <p:grpSpPr>
          <a:xfrm>
            <a:off x="9616881" y="4011652"/>
            <a:ext cx="1651195" cy="276999"/>
            <a:chOff x="9620162" y="2047414"/>
            <a:chExt cx="1651195" cy="27699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EA2874A-1186-C642-B0E1-FDD0AA9006D7}"/>
                </a:ext>
              </a:extLst>
            </p:cNvPr>
            <p:cNvSpPr txBox="1"/>
            <p:nvPr/>
          </p:nvSpPr>
          <p:spPr>
            <a:xfrm>
              <a:off x="9620162" y="2047414"/>
              <a:ext cx="1319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Pump (Fort Lupton)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4C19962E-4EA3-5444-AFD3-0C76BC355119}"/>
                </a:ext>
              </a:extLst>
            </p:cNvPr>
            <p:cNvSpPr/>
            <p:nvPr/>
          </p:nvSpPr>
          <p:spPr>
            <a:xfrm>
              <a:off x="11008310" y="2083026"/>
              <a:ext cx="263047" cy="175993"/>
            </a:xfrm>
            <a:prstGeom prst="roundRect">
              <a:avLst/>
            </a:prstGeom>
            <a:solidFill>
              <a:schemeClr val="bg1">
                <a:alpha val="63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91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111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Light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61</cp:revision>
  <dcterms:created xsi:type="dcterms:W3CDTF">2019-03-05T19:18:06Z</dcterms:created>
  <dcterms:modified xsi:type="dcterms:W3CDTF">2019-05-09T21:47:36Z</dcterms:modified>
</cp:coreProperties>
</file>