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8FF"/>
    <a:srgbClr val="006978"/>
    <a:srgbClr val="0F1E34"/>
    <a:srgbClr val="101D35"/>
    <a:srgbClr val="192F4B"/>
    <a:srgbClr val="364E81"/>
    <a:srgbClr val="3C6A7F"/>
    <a:srgbClr val="284E81"/>
    <a:srgbClr val="182F4E"/>
    <a:srgbClr val="182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87" d="100"/>
          <a:sy n="87" d="100"/>
        </p:scale>
        <p:origin x="15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107ED-BFCE-AC43-9A19-719AE438D6F8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AE201-5C8F-EF48-A0DC-D8513488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AE201-5C8F-EF48-A0DC-D85134885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F74-A704-F442-89D0-37D9E477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2336B-22B3-214B-A253-6B1F1E933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40FA-2D68-9140-BC32-A5735F95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5DE1-7A5A-D744-A8EE-343D2AFB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27DA-17B6-A74A-8550-005EA0B3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0CB9-05BA-1B4F-99EA-E1BCFE1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514F-72CB-3246-8E8A-952E9F3A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2B95-2917-0D49-B03F-C8D1F247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A6A0-8E55-FB49-AF69-7FDD0B0B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71BF-013C-9D47-BAFA-A04D4663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A57B-C7D5-514F-BD1C-7AA523BC9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3807-64B7-8F47-872D-6AB0C5DCD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234F-579B-9247-BFA3-2AB1510D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64D5-BD79-7445-A1A6-E41A5499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D26C-B0DE-C949-83B3-B79B7FCC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2830-3FF7-C242-BCFC-D9E20DE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DF41-B971-794B-8AF1-2197E76C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EA30-0C9B-A849-BBEA-4E7F0FF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3129-F79B-4946-AE03-DCF72D98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D11F-AC30-864F-950D-38F25EDE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3C6B-2441-4445-8FA7-24DEAC75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03A2-6CBE-A044-AFFF-72CA3B23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D36D-A57A-4642-8265-334E4FCC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60EB-9DAC-9146-AADD-F3A1AF9F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C3C6-9DCF-824C-BDFE-7BB78174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360-47C4-D243-9C93-FDF1E78D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7377-8F2A-C344-8A4E-B8B0B9974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42EC-B39B-9449-AEE6-C1550435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4A25F-D161-A94D-9122-FF12B3C8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5D67-0E84-7240-A685-99B7247E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6122-A08B-D74D-81C9-B0CFB61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61C7-7433-0E4F-AA47-3C04228D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3CE2-EFF5-154B-BD48-A425FEC4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B3C7D-8257-8A43-ABD6-FA7269AD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4BB4-452F-834B-9270-D38766691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8BF90-F4ED-F442-B788-5A0D9F6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2474F-6073-1046-A2DA-9B4F9DA8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56FE4-857D-FA49-924E-EC9EC4B5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DCBE-9AAE-9A47-AACD-ABA89A2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6F8B-A9E2-684D-9AF0-74D2E8C6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CAADB-51E6-0144-B7F4-F4E527AB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2C171-5A61-E348-AFD6-A11FFBE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B6F14-6D55-904F-930A-907FD013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466D-82C1-4E4D-B0F3-9CA77E7A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4E6EA-05BE-8C49-BD2A-BE6D22F0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F70F-8B17-A842-99C7-F62160B4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4DAE-C962-924F-AFBC-5106E61D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1B7F-4FEC-CA45-88A0-9EFA7583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61D6D-B5DE-6240-B400-F4111032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1F7C-CFA6-564C-9808-8E49EEB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F4D3-44B7-6847-ABCA-FFDDDA2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67BFA-E882-594E-97E5-D7D1877C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256F-F176-9E41-8EB4-3CDB278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A63C9-594F-204E-966A-F3D59D89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513BF-C8B1-6146-8BBD-1C054C67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126F-B9C3-404A-B2C8-3AD79C1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D3AA-AC37-CA46-9DD0-3C626F29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7069-8E63-5645-A8DF-5755944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9A9C-859D-B349-A7DD-73A092C2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9C5A-C13D-684A-B217-DFC98E3E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D029-AC2A-DC43-8043-3D8A07C1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141A-C52F-694E-89F6-0198EEB9CEE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88E6-C6B1-8B4E-AE82-7D68DAC3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A662-1377-174E-80C1-804D4AB41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D235-B59E-D24F-A7CB-A833804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8A687-A59B-5047-B41B-9A16F1ABB834}"/>
              </a:ext>
            </a:extLst>
          </p:cNvPr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F0C27-66C4-6C4E-9C04-D2B9852E2805}"/>
              </a:ext>
            </a:extLst>
          </p:cNvPr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19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C29E3-441D-6147-8934-7AADA7EADF29}"/>
              </a:ext>
            </a:extLst>
          </p:cNvPr>
          <p:cNvSpPr txBox="1"/>
          <p:nvPr/>
        </p:nvSpPr>
        <p:spPr>
          <a:xfrm>
            <a:off x="228599" y="640187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LOAD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6B96E4-C2E7-E043-89B6-70890822CABD}"/>
              </a:ext>
            </a:extLst>
          </p:cNvPr>
          <p:cNvCxnSpPr/>
          <p:nvPr/>
        </p:nvCxnSpPr>
        <p:spPr>
          <a:xfrm>
            <a:off x="1900432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48B7-3A7A-D94E-88F0-149FE0E5D408}"/>
              </a:ext>
            </a:extLst>
          </p:cNvPr>
          <p:cNvSpPr txBox="1"/>
          <p:nvPr/>
        </p:nvSpPr>
        <p:spPr>
          <a:xfrm>
            <a:off x="2108696" y="6401872"/>
            <a:ext cx="24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 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83317-3644-FF40-BCB8-8B77A3733D86}"/>
              </a:ext>
            </a:extLst>
          </p:cNvPr>
          <p:cNvCxnSpPr/>
          <p:nvPr/>
        </p:nvCxnSpPr>
        <p:spPr>
          <a:xfrm>
            <a:off x="4774456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83B72D-037D-7147-A82E-2F29B0654FFC}"/>
              </a:ext>
            </a:extLst>
          </p:cNvPr>
          <p:cNvSpPr txBox="1"/>
          <p:nvPr/>
        </p:nvSpPr>
        <p:spPr>
          <a:xfrm>
            <a:off x="4989712" y="6401872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EVENT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F308F-7E6B-174D-ADB3-E4364B622F4B}"/>
              </a:ext>
            </a:extLst>
          </p:cNvPr>
          <p:cNvCxnSpPr/>
          <p:nvPr/>
        </p:nvCxnSpPr>
        <p:spPr>
          <a:xfrm>
            <a:off x="7432040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4A52B-D69C-FF4D-8BE8-E22E9AF936EA}"/>
              </a:ext>
            </a:extLst>
          </p:cNvPr>
          <p:cNvSpPr txBox="1"/>
          <p:nvPr/>
        </p:nvSpPr>
        <p:spPr>
          <a:xfrm>
            <a:off x="7647295" y="6395598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MACHINE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43FE2-0141-1D46-A6FF-DCC06FC8C5A0}"/>
              </a:ext>
            </a:extLst>
          </p:cNvPr>
          <p:cNvSpPr txBox="1"/>
          <p:nvPr/>
        </p:nvSpPr>
        <p:spPr>
          <a:xfrm>
            <a:off x="72112" y="1351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SUNCOR PIPELINE 11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676B4-00D6-9A41-8908-9DF7D203003F}"/>
              </a:ext>
            </a:extLst>
          </p:cNvPr>
          <p:cNvGrpSpPr/>
          <p:nvPr/>
        </p:nvGrpSpPr>
        <p:grpSpPr>
          <a:xfrm>
            <a:off x="2738474" y="222098"/>
            <a:ext cx="72235" cy="144577"/>
            <a:chOff x="3418097" y="239701"/>
            <a:chExt cx="72235" cy="14457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916A6-3ADF-8F42-8A68-CCDE4C5C86F5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39701"/>
              <a:ext cx="72000" cy="72000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CF0D7B-8327-2A48-BA90-97F187716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1701"/>
              <a:ext cx="72235" cy="72577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548C72-2CCA-804A-9D06-271BA0C2BE0F}"/>
              </a:ext>
            </a:extLst>
          </p:cNvPr>
          <p:cNvGrpSpPr/>
          <p:nvPr/>
        </p:nvGrpSpPr>
        <p:grpSpPr>
          <a:xfrm rot="10800000">
            <a:off x="2606425" y="221810"/>
            <a:ext cx="72235" cy="144577"/>
            <a:chOff x="3418097" y="247793"/>
            <a:chExt cx="72235" cy="1445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CB4E3F-C430-044C-B4FE-79BCA016CB59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47793"/>
              <a:ext cx="72000" cy="72000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DFE3AE-8A48-A849-BC34-743164FE4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9793"/>
              <a:ext cx="72235" cy="72577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E237A7-E3E9-E846-96EA-453429C81E12}"/>
              </a:ext>
            </a:extLst>
          </p:cNvPr>
          <p:cNvSpPr txBox="1"/>
          <p:nvPr/>
        </p:nvSpPr>
        <p:spPr>
          <a:xfrm>
            <a:off x="2905598" y="14126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175642864 DISCH PRES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2AFBD-1F50-AD41-8B85-AAB1719EA95C}"/>
              </a:ext>
            </a:extLst>
          </p:cNvPr>
          <p:cNvSpPr txBox="1"/>
          <p:nvPr/>
        </p:nvSpPr>
        <p:spPr>
          <a:xfrm>
            <a:off x="9269534" y="16974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/ 01 / 2019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D4E10-AC13-8B46-A18D-F533571B47CF}"/>
              </a:ext>
            </a:extLst>
          </p:cNvPr>
          <p:cNvSpPr/>
          <p:nvPr/>
        </p:nvSpPr>
        <p:spPr>
          <a:xfrm>
            <a:off x="228600" y="792575"/>
            <a:ext cx="6087534" cy="1783613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74E0B0-1F66-0B48-8D78-8636BD23ACDD}"/>
              </a:ext>
            </a:extLst>
          </p:cNvPr>
          <p:cNvSpPr txBox="1"/>
          <p:nvPr/>
        </p:nvSpPr>
        <p:spPr>
          <a:xfrm>
            <a:off x="288362" y="894173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 Data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DD718-A63F-2F45-B92C-0113B68A47B0}"/>
              </a:ext>
            </a:extLst>
          </p:cNvPr>
          <p:cNvSpPr/>
          <p:nvPr/>
        </p:nvSpPr>
        <p:spPr>
          <a:xfrm>
            <a:off x="1900432" y="950714"/>
            <a:ext cx="4285409" cy="25625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35367F-95DB-E945-9D3E-A6DF8A4FFA5F}"/>
              </a:ext>
            </a:extLst>
          </p:cNvPr>
          <p:cNvSpPr/>
          <p:nvPr/>
        </p:nvSpPr>
        <p:spPr>
          <a:xfrm>
            <a:off x="6629399" y="792575"/>
            <a:ext cx="5223934" cy="5248380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C896D5-8BAE-EF46-A002-B49003AF1ED3}"/>
              </a:ext>
            </a:extLst>
          </p:cNvPr>
          <p:cNvSpPr txBox="1"/>
          <p:nvPr/>
        </p:nvSpPr>
        <p:spPr>
          <a:xfrm>
            <a:off x="6657653" y="90781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Quick Plot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035-0B9D-C643-92E1-C04181D3CB0B}"/>
              </a:ext>
            </a:extLst>
          </p:cNvPr>
          <p:cNvSpPr txBox="1"/>
          <p:nvPr/>
        </p:nvSpPr>
        <p:spPr>
          <a:xfrm>
            <a:off x="288362" y="1468239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02  Attr. Type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31448A-554A-454D-BE7D-48E994ED3E37}"/>
              </a:ext>
            </a:extLst>
          </p:cNvPr>
          <p:cNvSpPr/>
          <p:nvPr/>
        </p:nvSpPr>
        <p:spPr>
          <a:xfrm>
            <a:off x="1900432" y="1524780"/>
            <a:ext cx="4285409" cy="25625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3AE34-7069-7447-AFB5-EFFDACBF6D26}"/>
              </a:ext>
            </a:extLst>
          </p:cNvPr>
          <p:cNvSpPr txBox="1"/>
          <p:nvPr/>
        </p:nvSpPr>
        <p:spPr>
          <a:xfrm>
            <a:off x="288362" y="203186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03  Limits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0BD98F-9F57-4948-84E1-72A4A3496E4B}"/>
              </a:ext>
            </a:extLst>
          </p:cNvPr>
          <p:cNvSpPr/>
          <p:nvPr/>
        </p:nvSpPr>
        <p:spPr>
          <a:xfrm>
            <a:off x="1900432" y="2071474"/>
            <a:ext cx="4285409" cy="25625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Disk">
            <a:extLst>
              <a:ext uri="{FF2B5EF4-FFF2-40B4-BE49-F238E27FC236}">
                <a16:creationId xmlns:a16="http://schemas.microsoft.com/office/drawing/2014/main" id="{9685FB55-2543-6C41-8984-0CCF789C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930" y="105534"/>
            <a:ext cx="425137" cy="425137"/>
          </a:xfrm>
          <a:prstGeom prst="rect">
            <a:avLst/>
          </a:prstGeom>
        </p:spPr>
      </p:pic>
      <p:pic>
        <p:nvPicPr>
          <p:cNvPr id="50" name="Graphic 49" descr="Cell Tower">
            <a:extLst>
              <a:ext uri="{FF2B5EF4-FFF2-40B4-BE49-F238E27FC236}">
                <a16:creationId xmlns:a16="http://schemas.microsoft.com/office/drawing/2014/main" id="{F3A4FA90-AD1F-B644-AA93-A80EB29EF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0867" y="101925"/>
            <a:ext cx="399399" cy="399399"/>
          </a:xfrm>
          <a:prstGeom prst="rect">
            <a:avLst/>
          </a:prstGeom>
        </p:spPr>
      </p:pic>
      <p:sp>
        <p:nvSpPr>
          <p:cNvPr id="58" name="Freeform 57">
            <a:extLst>
              <a:ext uri="{FF2B5EF4-FFF2-40B4-BE49-F238E27FC236}">
                <a16:creationId xmlns:a16="http://schemas.microsoft.com/office/drawing/2014/main" id="{8ABDC85D-6422-EE4D-AC66-463C642E82DD}"/>
              </a:ext>
            </a:extLst>
          </p:cNvPr>
          <p:cNvSpPr/>
          <p:nvPr/>
        </p:nvSpPr>
        <p:spPr>
          <a:xfrm>
            <a:off x="7090098" y="5400819"/>
            <a:ext cx="4114548" cy="364676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F1E34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0A11B8-11E5-1C48-9192-9A0F200266C9}"/>
              </a:ext>
            </a:extLst>
          </p:cNvPr>
          <p:cNvSpPr/>
          <p:nvPr/>
        </p:nvSpPr>
        <p:spPr>
          <a:xfrm>
            <a:off x="7169675" y="5451663"/>
            <a:ext cx="266881" cy="262987"/>
          </a:xfrm>
          <a:prstGeom prst="ellipse">
            <a:avLst/>
          </a:pr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471723-885F-4D49-8479-BEB39027E23B}"/>
              </a:ext>
            </a:extLst>
          </p:cNvPr>
          <p:cNvSpPr/>
          <p:nvPr/>
        </p:nvSpPr>
        <p:spPr>
          <a:xfrm>
            <a:off x="7230532" y="1781029"/>
            <a:ext cx="3974114" cy="3044772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E17DCA-3249-E840-8494-968F268D22A9}"/>
              </a:ext>
            </a:extLst>
          </p:cNvPr>
          <p:cNvCxnSpPr/>
          <p:nvPr/>
        </p:nvCxnSpPr>
        <p:spPr>
          <a:xfrm flipV="1">
            <a:off x="7225565" y="1781030"/>
            <a:ext cx="0" cy="3056162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9A64BB-BC5F-A740-B0DD-550E4AB1CDCB}"/>
              </a:ext>
            </a:extLst>
          </p:cNvPr>
          <p:cNvCxnSpPr>
            <a:cxnSpLocks/>
          </p:cNvCxnSpPr>
          <p:nvPr/>
        </p:nvCxnSpPr>
        <p:spPr>
          <a:xfrm>
            <a:off x="7225565" y="4837192"/>
            <a:ext cx="3979081" cy="0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A29604FB-C8FD-A741-9EBC-D8CB7222EB4D}"/>
              </a:ext>
            </a:extLst>
          </p:cNvPr>
          <p:cNvSpPr/>
          <p:nvPr/>
        </p:nvSpPr>
        <p:spPr>
          <a:xfrm>
            <a:off x="7230533" y="2709333"/>
            <a:ext cx="3708400" cy="914400"/>
          </a:xfrm>
          <a:custGeom>
            <a:avLst/>
            <a:gdLst>
              <a:gd name="connsiteX0" fmla="*/ 0 w 3708400"/>
              <a:gd name="connsiteY0" fmla="*/ 728134 h 914400"/>
              <a:gd name="connsiteX1" fmla="*/ 33867 w 3708400"/>
              <a:gd name="connsiteY1" fmla="*/ 592667 h 914400"/>
              <a:gd name="connsiteX2" fmla="*/ 101600 w 3708400"/>
              <a:gd name="connsiteY2" fmla="*/ 524934 h 914400"/>
              <a:gd name="connsiteX3" fmla="*/ 135467 w 3708400"/>
              <a:gd name="connsiteY3" fmla="*/ 474134 h 914400"/>
              <a:gd name="connsiteX4" fmla="*/ 423334 w 3708400"/>
              <a:gd name="connsiteY4" fmla="*/ 254000 h 914400"/>
              <a:gd name="connsiteX5" fmla="*/ 491067 w 3708400"/>
              <a:gd name="connsiteY5" fmla="*/ 220134 h 914400"/>
              <a:gd name="connsiteX6" fmla="*/ 558800 w 3708400"/>
              <a:gd name="connsiteY6" fmla="*/ 203200 h 914400"/>
              <a:gd name="connsiteX7" fmla="*/ 812800 w 3708400"/>
              <a:gd name="connsiteY7" fmla="*/ 220134 h 914400"/>
              <a:gd name="connsiteX8" fmla="*/ 914400 w 3708400"/>
              <a:gd name="connsiteY8" fmla="*/ 321734 h 914400"/>
              <a:gd name="connsiteX9" fmla="*/ 965200 w 3708400"/>
              <a:gd name="connsiteY9" fmla="*/ 372534 h 914400"/>
              <a:gd name="connsiteX10" fmla="*/ 1032934 w 3708400"/>
              <a:gd name="connsiteY10" fmla="*/ 491067 h 914400"/>
              <a:gd name="connsiteX11" fmla="*/ 1083734 w 3708400"/>
              <a:gd name="connsiteY11" fmla="*/ 660400 h 914400"/>
              <a:gd name="connsiteX12" fmla="*/ 1117600 w 3708400"/>
              <a:gd name="connsiteY12" fmla="*/ 762000 h 914400"/>
              <a:gd name="connsiteX13" fmla="*/ 1202267 w 3708400"/>
              <a:gd name="connsiteY13" fmla="*/ 863600 h 914400"/>
              <a:gd name="connsiteX14" fmla="*/ 1303867 w 3708400"/>
              <a:gd name="connsiteY14" fmla="*/ 914400 h 914400"/>
              <a:gd name="connsiteX15" fmla="*/ 1574800 w 3708400"/>
              <a:gd name="connsiteY15" fmla="*/ 897467 h 914400"/>
              <a:gd name="connsiteX16" fmla="*/ 1625600 w 3708400"/>
              <a:gd name="connsiteY16" fmla="*/ 880534 h 914400"/>
              <a:gd name="connsiteX17" fmla="*/ 1794934 w 3708400"/>
              <a:gd name="connsiteY17" fmla="*/ 762000 h 914400"/>
              <a:gd name="connsiteX18" fmla="*/ 1862667 w 3708400"/>
              <a:gd name="connsiteY18" fmla="*/ 626534 h 914400"/>
              <a:gd name="connsiteX19" fmla="*/ 1896534 w 3708400"/>
              <a:gd name="connsiteY19" fmla="*/ 541867 h 914400"/>
              <a:gd name="connsiteX20" fmla="*/ 1913467 w 3708400"/>
              <a:gd name="connsiteY20" fmla="*/ 491067 h 914400"/>
              <a:gd name="connsiteX21" fmla="*/ 1947334 w 3708400"/>
              <a:gd name="connsiteY21" fmla="*/ 423334 h 914400"/>
              <a:gd name="connsiteX22" fmla="*/ 1981200 w 3708400"/>
              <a:gd name="connsiteY22" fmla="*/ 321734 h 914400"/>
              <a:gd name="connsiteX23" fmla="*/ 2116667 w 3708400"/>
              <a:gd name="connsiteY23" fmla="*/ 84667 h 914400"/>
              <a:gd name="connsiteX24" fmla="*/ 2218267 w 3708400"/>
              <a:gd name="connsiteY24" fmla="*/ 33867 h 914400"/>
              <a:gd name="connsiteX25" fmla="*/ 2353734 w 3708400"/>
              <a:gd name="connsiteY25" fmla="*/ 0 h 914400"/>
              <a:gd name="connsiteX26" fmla="*/ 2624667 w 3708400"/>
              <a:gd name="connsiteY26" fmla="*/ 16934 h 914400"/>
              <a:gd name="connsiteX27" fmla="*/ 2726267 w 3708400"/>
              <a:gd name="connsiteY27" fmla="*/ 50800 h 914400"/>
              <a:gd name="connsiteX28" fmla="*/ 2827867 w 3708400"/>
              <a:gd name="connsiteY28" fmla="*/ 152400 h 914400"/>
              <a:gd name="connsiteX29" fmla="*/ 3031067 w 3708400"/>
              <a:gd name="connsiteY29" fmla="*/ 457200 h 914400"/>
              <a:gd name="connsiteX30" fmla="*/ 3098800 w 3708400"/>
              <a:gd name="connsiteY30" fmla="*/ 558800 h 914400"/>
              <a:gd name="connsiteX31" fmla="*/ 3132667 w 3708400"/>
              <a:gd name="connsiteY31" fmla="*/ 609600 h 914400"/>
              <a:gd name="connsiteX32" fmla="*/ 3285067 w 3708400"/>
              <a:gd name="connsiteY32" fmla="*/ 711200 h 914400"/>
              <a:gd name="connsiteX33" fmla="*/ 3335867 w 3708400"/>
              <a:gd name="connsiteY33" fmla="*/ 745067 h 914400"/>
              <a:gd name="connsiteX34" fmla="*/ 3437467 w 3708400"/>
              <a:gd name="connsiteY34" fmla="*/ 778934 h 914400"/>
              <a:gd name="connsiteX35" fmla="*/ 3589867 w 3708400"/>
              <a:gd name="connsiteY35" fmla="*/ 745067 h 914400"/>
              <a:gd name="connsiteX36" fmla="*/ 3640667 w 3708400"/>
              <a:gd name="connsiteY36" fmla="*/ 711200 h 914400"/>
              <a:gd name="connsiteX37" fmla="*/ 3708400 w 3708400"/>
              <a:gd name="connsiteY37" fmla="*/ 67733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08400" h="914400">
                <a:moveTo>
                  <a:pt x="0" y="728134"/>
                </a:moveTo>
                <a:cubicBezTo>
                  <a:pt x="11289" y="682978"/>
                  <a:pt x="13051" y="634298"/>
                  <a:pt x="33867" y="592667"/>
                </a:cubicBezTo>
                <a:cubicBezTo>
                  <a:pt x="48146" y="564108"/>
                  <a:pt x="80820" y="549177"/>
                  <a:pt x="101600" y="524934"/>
                </a:cubicBezTo>
                <a:cubicBezTo>
                  <a:pt x="114845" y="509482"/>
                  <a:pt x="122223" y="489586"/>
                  <a:pt x="135467" y="474134"/>
                </a:cubicBezTo>
                <a:cubicBezTo>
                  <a:pt x="208171" y="389312"/>
                  <a:pt x="339441" y="295946"/>
                  <a:pt x="423334" y="254000"/>
                </a:cubicBezTo>
                <a:cubicBezTo>
                  <a:pt x="445912" y="242711"/>
                  <a:pt x="467432" y="228997"/>
                  <a:pt x="491067" y="220134"/>
                </a:cubicBezTo>
                <a:cubicBezTo>
                  <a:pt x="512858" y="211962"/>
                  <a:pt x="536222" y="208845"/>
                  <a:pt x="558800" y="203200"/>
                </a:cubicBezTo>
                <a:lnTo>
                  <a:pt x="812800" y="220134"/>
                </a:lnTo>
                <a:cubicBezTo>
                  <a:pt x="858237" y="235280"/>
                  <a:pt x="880533" y="287867"/>
                  <a:pt x="914400" y="321734"/>
                </a:cubicBezTo>
                <a:cubicBezTo>
                  <a:pt x="931333" y="338667"/>
                  <a:pt x="951916" y="352609"/>
                  <a:pt x="965200" y="372534"/>
                </a:cubicBezTo>
                <a:cubicBezTo>
                  <a:pt x="995747" y="418354"/>
                  <a:pt x="1011451" y="437359"/>
                  <a:pt x="1032934" y="491067"/>
                </a:cubicBezTo>
                <a:cubicBezTo>
                  <a:pt x="1080819" y="610781"/>
                  <a:pt x="1053800" y="560619"/>
                  <a:pt x="1083734" y="660400"/>
                </a:cubicBezTo>
                <a:cubicBezTo>
                  <a:pt x="1093992" y="694593"/>
                  <a:pt x="1097798" y="732297"/>
                  <a:pt x="1117600" y="762000"/>
                </a:cubicBezTo>
                <a:cubicBezTo>
                  <a:pt x="1150900" y="811950"/>
                  <a:pt x="1153374" y="822856"/>
                  <a:pt x="1202267" y="863600"/>
                </a:cubicBezTo>
                <a:cubicBezTo>
                  <a:pt x="1246035" y="900074"/>
                  <a:pt x="1252952" y="897429"/>
                  <a:pt x="1303867" y="914400"/>
                </a:cubicBezTo>
                <a:cubicBezTo>
                  <a:pt x="1394178" y="908756"/>
                  <a:pt x="1484810" y="906939"/>
                  <a:pt x="1574800" y="897467"/>
                </a:cubicBezTo>
                <a:cubicBezTo>
                  <a:pt x="1592551" y="895598"/>
                  <a:pt x="1609997" y="889202"/>
                  <a:pt x="1625600" y="880534"/>
                </a:cubicBezTo>
                <a:cubicBezTo>
                  <a:pt x="1679200" y="850756"/>
                  <a:pt x="1744202" y="800049"/>
                  <a:pt x="1794934" y="762000"/>
                </a:cubicBezTo>
                <a:cubicBezTo>
                  <a:pt x="1817512" y="716845"/>
                  <a:pt x="1843917" y="673408"/>
                  <a:pt x="1862667" y="626534"/>
                </a:cubicBezTo>
                <a:cubicBezTo>
                  <a:pt x="1873956" y="598312"/>
                  <a:pt x="1885861" y="570328"/>
                  <a:pt x="1896534" y="541867"/>
                </a:cubicBezTo>
                <a:cubicBezTo>
                  <a:pt x="1902801" y="525154"/>
                  <a:pt x="1906436" y="507473"/>
                  <a:pt x="1913467" y="491067"/>
                </a:cubicBezTo>
                <a:cubicBezTo>
                  <a:pt x="1923411" y="467865"/>
                  <a:pt x="1937959" y="446771"/>
                  <a:pt x="1947334" y="423334"/>
                </a:cubicBezTo>
                <a:cubicBezTo>
                  <a:pt x="1960592" y="390189"/>
                  <a:pt x="1967138" y="354546"/>
                  <a:pt x="1981200" y="321734"/>
                </a:cubicBezTo>
                <a:cubicBezTo>
                  <a:pt x="1990574" y="299861"/>
                  <a:pt x="2082656" y="107341"/>
                  <a:pt x="2116667" y="84667"/>
                </a:cubicBezTo>
                <a:cubicBezTo>
                  <a:pt x="2170022" y="49096"/>
                  <a:pt x="2158944" y="50046"/>
                  <a:pt x="2218267" y="33867"/>
                </a:cubicBezTo>
                <a:cubicBezTo>
                  <a:pt x="2263172" y="21620"/>
                  <a:pt x="2353734" y="0"/>
                  <a:pt x="2353734" y="0"/>
                </a:cubicBezTo>
                <a:cubicBezTo>
                  <a:pt x="2444045" y="5645"/>
                  <a:pt x="2535010" y="4708"/>
                  <a:pt x="2624667" y="16934"/>
                </a:cubicBezTo>
                <a:cubicBezTo>
                  <a:pt x="2660038" y="21757"/>
                  <a:pt x="2726267" y="50800"/>
                  <a:pt x="2726267" y="50800"/>
                </a:cubicBezTo>
                <a:cubicBezTo>
                  <a:pt x="2760134" y="84667"/>
                  <a:pt x="2801300" y="112549"/>
                  <a:pt x="2827867" y="152400"/>
                </a:cubicBezTo>
                <a:lnTo>
                  <a:pt x="3031067" y="457200"/>
                </a:lnTo>
                <a:lnTo>
                  <a:pt x="3098800" y="558800"/>
                </a:lnTo>
                <a:cubicBezTo>
                  <a:pt x="3110089" y="575733"/>
                  <a:pt x="3115734" y="598311"/>
                  <a:pt x="3132667" y="609600"/>
                </a:cubicBezTo>
                <a:lnTo>
                  <a:pt x="3285067" y="711200"/>
                </a:lnTo>
                <a:cubicBezTo>
                  <a:pt x="3302000" y="722489"/>
                  <a:pt x="3316560" y="738631"/>
                  <a:pt x="3335867" y="745067"/>
                </a:cubicBezTo>
                <a:lnTo>
                  <a:pt x="3437467" y="778934"/>
                </a:lnTo>
                <a:cubicBezTo>
                  <a:pt x="3476484" y="772431"/>
                  <a:pt x="3548183" y="765909"/>
                  <a:pt x="3589867" y="745067"/>
                </a:cubicBezTo>
                <a:cubicBezTo>
                  <a:pt x="3608070" y="735966"/>
                  <a:pt x="3622464" y="720301"/>
                  <a:pt x="3640667" y="711200"/>
                </a:cubicBezTo>
                <a:cubicBezTo>
                  <a:pt x="3718498" y="672284"/>
                  <a:pt x="3670144" y="715590"/>
                  <a:pt x="3708400" y="67733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037862-D0CA-A94D-98A7-3848B3E3A9B3}"/>
              </a:ext>
            </a:extLst>
          </p:cNvPr>
          <p:cNvSpPr/>
          <p:nvPr/>
        </p:nvSpPr>
        <p:spPr>
          <a:xfrm>
            <a:off x="202718" y="2894004"/>
            <a:ext cx="6087534" cy="3115457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58B233-5917-FF4D-9B41-86733C28C3E3}"/>
              </a:ext>
            </a:extLst>
          </p:cNvPr>
          <p:cNvSpPr txBox="1"/>
          <p:nvPr/>
        </p:nvSpPr>
        <p:spPr>
          <a:xfrm>
            <a:off x="325787" y="344942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DESCRIPTION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931FB2-96E5-4148-A4C1-DC858DF22E0B}"/>
              </a:ext>
            </a:extLst>
          </p:cNvPr>
          <p:cNvSpPr txBox="1"/>
          <p:nvPr/>
        </p:nvSpPr>
        <p:spPr>
          <a:xfrm>
            <a:off x="2282490" y="3416765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DATA TYPE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EA64F4-C0D7-4745-AB5E-88CE0A73E0E9}"/>
              </a:ext>
            </a:extLst>
          </p:cNvPr>
          <p:cNvSpPr txBox="1"/>
          <p:nvPr/>
        </p:nvSpPr>
        <p:spPr>
          <a:xfrm>
            <a:off x="3871677" y="34330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# OCCURRENCE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D78D2D-F6B0-C945-A246-817CA0838B88}"/>
              </a:ext>
            </a:extLst>
          </p:cNvPr>
          <p:cNvCxnSpPr/>
          <p:nvPr/>
        </p:nvCxnSpPr>
        <p:spPr>
          <a:xfrm>
            <a:off x="2007098" y="3416765"/>
            <a:ext cx="0" cy="2236505"/>
          </a:xfrm>
          <a:prstGeom prst="line">
            <a:avLst/>
          </a:prstGeom>
          <a:ln w="25400">
            <a:solidFill>
              <a:srgbClr val="0F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4B63E3-2E27-D04B-820F-3C5D6B8DBB70}"/>
              </a:ext>
            </a:extLst>
          </p:cNvPr>
          <p:cNvCxnSpPr/>
          <p:nvPr/>
        </p:nvCxnSpPr>
        <p:spPr>
          <a:xfrm>
            <a:off x="3835897" y="3416765"/>
            <a:ext cx="0" cy="2236505"/>
          </a:xfrm>
          <a:prstGeom prst="line">
            <a:avLst/>
          </a:prstGeom>
          <a:ln w="25400">
            <a:solidFill>
              <a:srgbClr val="0F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B80F14-7E4F-BF47-A170-1F812DA64D95}"/>
              </a:ext>
            </a:extLst>
          </p:cNvPr>
          <p:cNvCxnSpPr>
            <a:cxnSpLocks/>
          </p:cNvCxnSpPr>
          <p:nvPr/>
        </p:nvCxnSpPr>
        <p:spPr>
          <a:xfrm>
            <a:off x="440269" y="3786097"/>
            <a:ext cx="5189084" cy="0"/>
          </a:xfrm>
          <a:prstGeom prst="line">
            <a:avLst/>
          </a:prstGeom>
          <a:ln w="25400">
            <a:solidFill>
              <a:srgbClr val="0F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96BE288-8FCD-B244-90F4-7BC5BCFD1EFF}"/>
              </a:ext>
            </a:extLst>
          </p:cNvPr>
          <p:cNvSpPr/>
          <p:nvPr/>
        </p:nvSpPr>
        <p:spPr>
          <a:xfrm>
            <a:off x="8381594" y="1464113"/>
            <a:ext cx="1531556" cy="24230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6C81FB7-B02F-0145-A24B-60F9EFEC7742}"/>
              </a:ext>
            </a:extLst>
          </p:cNvPr>
          <p:cNvSpPr/>
          <p:nvPr/>
        </p:nvSpPr>
        <p:spPr>
          <a:xfrm rot="10800000">
            <a:off x="9651073" y="1493792"/>
            <a:ext cx="219053" cy="163005"/>
          </a:xfrm>
          <a:prstGeom prst="triangle">
            <a:avLst/>
          </a:pr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53C42B-2D80-0B4D-89CE-AD6B5518E273}"/>
              </a:ext>
            </a:extLst>
          </p:cNvPr>
          <p:cNvSpPr txBox="1"/>
          <p:nvPr/>
        </p:nvSpPr>
        <p:spPr>
          <a:xfrm>
            <a:off x="8310296" y="1436780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175642864</a:t>
            </a:r>
          </a:p>
        </p:txBody>
      </p:sp>
      <p:pic>
        <p:nvPicPr>
          <p:cNvPr id="82" name="Graphic 81" descr="Cloud Computing">
            <a:extLst>
              <a:ext uri="{FF2B5EF4-FFF2-40B4-BE49-F238E27FC236}">
                <a16:creationId xmlns:a16="http://schemas.microsoft.com/office/drawing/2014/main" id="{0F866D87-E510-4549-BEE2-C0C48180E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4120" y="950713"/>
            <a:ext cx="266487" cy="266487"/>
          </a:xfrm>
          <a:prstGeom prst="rect">
            <a:avLst/>
          </a:prstGeom>
        </p:spPr>
      </p:pic>
      <p:pic>
        <p:nvPicPr>
          <p:cNvPr id="83" name="Graphic 82" descr="Cloud Computing">
            <a:extLst>
              <a:ext uri="{FF2B5EF4-FFF2-40B4-BE49-F238E27FC236}">
                <a16:creationId xmlns:a16="http://schemas.microsoft.com/office/drawing/2014/main" id="{35D710A1-AD7F-AA47-8B6D-B4BE6CF90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441" y="1505532"/>
            <a:ext cx="266487" cy="266487"/>
          </a:xfrm>
          <a:prstGeom prst="rect">
            <a:avLst/>
          </a:prstGeom>
        </p:spPr>
      </p:pic>
      <p:pic>
        <p:nvPicPr>
          <p:cNvPr id="84" name="Graphic 83" descr="Cloud Computing">
            <a:extLst>
              <a:ext uri="{FF2B5EF4-FFF2-40B4-BE49-F238E27FC236}">
                <a16:creationId xmlns:a16="http://schemas.microsoft.com/office/drawing/2014/main" id="{2CD956D2-855A-214D-8C95-9DB681928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8228" y="2060351"/>
            <a:ext cx="266487" cy="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E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8A687-A59B-5047-B41B-9A16F1ABB834}"/>
              </a:ext>
            </a:extLst>
          </p:cNvPr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F0C27-66C4-6C4E-9C04-D2B9852E2805}"/>
              </a:ext>
            </a:extLst>
          </p:cNvPr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19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C29E3-441D-6147-8934-7AADA7EADF29}"/>
              </a:ext>
            </a:extLst>
          </p:cNvPr>
          <p:cNvSpPr txBox="1"/>
          <p:nvPr/>
        </p:nvSpPr>
        <p:spPr>
          <a:xfrm>
            <a:off x="228599" y="640187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LOAD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6B96E4-C2E7-E043-89B6-70890822CABD}"/>
              </a:ext>
            </a:extLst>
          </p:cNvPr>
          <p:cNvCxnSpPr/>
          <p:nvPr/>
        </p:nvCxnSpPr>
        <p:spPr>
          <a:xfrm>
            <a:off x="1900432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48B7-3A7A-D94E-88F0-149FE0E5D408}"/>
              </a:ext>
            </a:extLst>
          </p:cNvPr>
          <p:cNvSpPr txBox="1"/>
          <p:nvPr/>
        </p:nvSpPr>
        <p:spPr>
          <a:xfrm>
            <a:off x="2108696" y="6401872"/>
            <a:ext cx="24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</a:t>
            </a:r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83317-3644-FF40-BCB8-8B77A3733D86}"/>
              </a:ext>
            </a:extLst>
          </p:cNvPr>
          <p:cNvCxnSpPr/>
          <p:nvPr/>
        </p:nvCxnSpPr>
        <p:spPr>
          <a:xfrm>
            <a:off x="4774456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83B72D-037D-7147-A82E-2F29B0654FFC}"/>
              </a:ext>
            </a:extLst>
          </p:cNvPr>
          <p:cNvSpPr txBox="1"/>
          <p:nvPr/>
        </p:nvSpPr>
        <p:spPr>
          <a:xfrm>
            <a:off x="4989712" y="6401872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EVENT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F308F-7E6B-174D-ADB3-E4364B622F4B}"/>
              </a:ext>
            </a:extLst>
          </p:cNvPr>
          <p:cNvCxnSpPr/>
          <p:nvPr/>
        </p:nvCxnSpPr>
        <p:spPr>
          <a:xfrm>
            <a:off x="7432040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4A52B-D69C-FF4D-8BE8-E22E9AF936EA}"/>
              </a:ext>
            </a:extLst>
          </p:cNvPr>
          <p:cNvSpPr txBox="1"/>
          <p:nvPr/>
        </p:nvSpPr>
        <p:spPr>
          <a:xfrm>
            <a:off x="7647295" y="6395598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MACHINE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447736-F2F8-8D4A-8FA1-4EF08D390883}"/>
              </a:ext>
            </a:extLst>
          </p:cNvPr>
          <p:cNvSpPr txBox="1"/>
          <p:nvPr/>
        </p:nvSpPr>
        <p:spPr>
          <a:xfrm>
            <a:off x="72112" y="1351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SUNCOR PIPELINE 11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231E26-A634-CA41-82CA-123B50A2061E}"/>
              </a:ext>
            </a:extLst>
          </p:cNvPr>
          <p:cNvGrpSpPr/>
          <p:nvPr/>
        </p:nvGrpSpPr>
        <p:grpSpPr>
          <a:xfrm>
            <a:off x="2738474" y="222098"/>
            <a:ext cx="72235" cy="144577"/>
            <a:chOff x="3418097" y="239701"/>
            <a:chExt cx="72235" cy="14457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E07186-5D5C-F040-B800-847B0790651E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39701"/>
              <a:ext cx="72000" cy="72000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92625C-E8A0-B944-A6BF-D1A06B3BA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1701"/>
              <a:ext cx="72235" cy="72577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96BE9E-2ABC-9D4C-9618-BD4318FDC852}"/>
              </a:ext>
            </a:extLst>
          </p:cNvPr>
          <p:cNvGrpSpPr/>
          <p:nvPr/>
        </p:nvGrpSpPr>
        <p:grpSpPr>
          <a:xfrm rot="10800000">
            <a:off x="2606425" y="221810"/>
            <a:ext cx="72235" cy="144577"/>
            <a:chOff x="3418097" y="247793"/>
            <a:chExt cx="72235" cy="14457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DB7ADB4-9B33-4545-9906-924D92DD26AE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47793"/>
              <a:ext cx="72000" cy="72000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7E5A3B-446E-9E4F-8B20-2E220F327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9793"/>
              <a:ext cx="72235" cy="72577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0E5D867-C398-B442-B155-5D0DDB4810B2}"/>
              </a:ext>
            </a:extLst>
          </p:cNvPr>
          <p:cNvSpPr txBox="1"/>
          <p:nvPr/>
        </p:nvSpPr>
        <p:spPr>
          <a:xfrm>
            <a:off x="2905598" y="14126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175642864 DISCH PRES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9FB0C-065B-1B46-AE1A-9B507D108237}"/>
              </a:ext>
            </a:extLst>
          </p:cNvPr>
          <p:cNvSpPr txBox="1"/>
          <p:nvPr/>
        </p:nvSpPr>
        <p:spPr>
          <a:xfrm>
            <a:off x="9269534" y="16974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/ 01 / 2019</a:t>
            </a:r>
          </a:p>
        </p:txBody>
      </p:sp>
      <p:pic>
        <p:nvPicPr>
          <p:cNvPr id="42" name="Graphic 41" descr="Disk">
            <a:extLst>
              <a:ext uri="{FF2B5EF4-FFF2-40B4-BE49-F238E27FC236}">
                <a16:creationId xmlns:a16="http://schemas.microsoft.com/office/drawing/2014/main" id="{2E69F14C-ADDF-1445-8D1C-8F99123D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930" y="105534"/>
            <a:ext cx="425137" cy="425137"/>
          </a:xfrm>
          <a:prstGeom prst="rect">
            <a:avLst/>
          </a:prstGeom>
        </p:spPr>
      </p:pic>
      <p:pic>
        <p:nvPicPr>
          <p:cNvPr id="43" name="Graphic 42" descr="Cell Tower">
            <a:extLst>
              <a:ext uri="{FF2B5EF4-FFF2-40B4-BE49-F238E27FC236}">
                <a16:creationId xmlns:a16="http://schemas.microsoft.com/office/drawing/2014/main" id="{96348770-DF3F-D247-93C7-D1E5B7051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0867" y="101925"/>
            <a:ext cx="399399" cy="39939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0ADDB6B-CFEA-3D43-8AAA-97EA33B8031E}"/>
              </a:ext>
            </a:extLst>
          </p:cNvPr>
          <p:cNvSpPr/>
          <p:nvPr/>
        </p:nvSpPr>
        <p:spPr>
          <a:xfrm>
            <a:off x="427928" y="809723"/>
            <a:ext cx="5464871" cy="5248380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8708F-ADAA-FE4D-A6E9-220B52C442F4}"/>
              </a:ext>
            </a:extLst>
          </p:cNvPr>
          <p:cNvSpPr/>
          <p:nvPr/>
        </p:nvSpPr>
        <p:spPr>
          <a:xfrm>
            <a:off x="6290360" y="809723"/>
            <a:ext cx="5464871" cy="5248380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6EC17-623E-CE40-A083-D0F3F804461A}"/>
              </a:ext>
            </a:extLst>
          </p:cNvPr>
          <p:cNvSpPr txBox="1"/>
          <p:nvPr/>
        </p:nvSpPr>
        <p:spPr>
          <a:xfrm>
            <a:off x="854243" y="870356"/>
            <a:ext cx="459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    STATISTICAL FEATURE SELECTION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08C31E-BE64-2D42-A62D-9DCC1B5DFF9A}"/>
              </a:ext>
            </a:extLst>
          </p:cNvPr>
          <p:cNvSpPr txBox="1"/>
          <p:nvPr/>
        </p:nvSpPr>
        <p:spPr>
          <a:xfrm>
            <a:off x="7105465" y="882626"/>
            <a:ext cx="42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02     MANUAL FEATURE 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9BAC91-6F77-D74E-8DFE-9369BEC87C99}"/>
              </a:ext>
            </a:extLst>
          </p:cNvPr>
          <p:cNvSpPr txBox="1"/>
          <p:nvPr/>
        </p:nvSpPr>
        <p:spPr>
          <a:xfrm>
            <a:off x="7694548" y="3996452"/>
            <a:ext cx="30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03     FEATURE DELETION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FD3C50-06DD-664E-9304-EB50F48615A5}"/>
              </a:ext>
            </a:extLst>
          </p:cNvPr>
          <p:cNvSpPr txBox="1"/>
          <p:nvPr/>
        </p:nvSpPr>
        <p:spPr>
          <a:xfrm>
            <a:off x="1289143" y="1565073"/>
            <a:ext cx="255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Missing Value Filtering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FE749-56A4-D144-A2F5-F4A2F6C067F4}"/>
              </a:ext>
            </a:extLst>
          </p:cNvPr>
          <p:cNvSpPr txBox="1"/>
          <p:nvPr/>
        </p:nvSpPr>
        <p:spPr>
          <a:xfrm>
            <a:off x="1327615" y="1956216"/>
            <a:ext cx="251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Unique Value Filtering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ABEF0-A41D-4B42-8FEE-D3E3DE6F7D16}"/>
              </a:ext>
            </a:extLst>
          </p:cNvPr>
          <p:cNvSpPr txBox="1"/>
          <p:nvPr/>
        </p:nvSpPr>
        <p:spPr>
          <a:xfrm>
            <a:off x="1777033" y="2347359"/>
            <a:ext cx="206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Collinear Filtering</a:t>
            </a:r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1C248EFD-1B13-B348-84FE-66DA83208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87" y="1587428"/>
            <a:ext cx="288414" cy="288414"/>
          </a:xfrm>
          <a:prstGeom prst="rect">
            <a:avLst/>
          </a:prstGeom>
        </p:spPr>
      </p:pic>
      <p:pic>
        <p:nvPicPr>
          <p:cNvPr id="22" name="Graphic 21" descr="Upward trend">
            <a:extLst>
              <a:ext uri="{FF2B5EF4-FFF2-40B4-BE49-F238E27FC236}">
                <a16:creationId xmlns:a16="http://schemas.microsoft.com/office/drawing/2014/main" id="{00D1CD63-7B72-3B40-8043-85F793C59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352" y="2270394"/>
            <a:ext cx="422199" cy="422199"/>
          </a:xfrm>
          <a:prstGeom prst="rect">
            <a:avLst/>
          </a:prstGeom>
        </p:spPr>
      </p:pic>
      <p:pic>
        <p:nvPicPr>
          <p:cNvPr id="65" name="Graphic 64" descr="Eye">
            <a:extLst>
              <a:ext uri="{FF2B5EF4-FFF2-40B4-BE49-F238E27FC236}">
                <a16:creationId xmlns:a16="http://schemas.microsoft.com/office/drawing/2014/main" id="{DB3D0485-FCAC-A341-BD70-5C619244A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261" y="1930964"/>
            <a:ext cx="351866" cy="35186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398A13E-261D-D845-88CE-035DE435D787}"/>
              </a:ext>
            </a:extLst>
          </p:cNvPr>
          <p:cNvSpPr/>
          <p:nvPr/>
        </p:nvSpPr>
        <p:spPr>
          <a:xfrm>
            <a:off x="3962304" y="1640579"/>
            <a:ext cx="367226" cy="214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538ABC-0877-114A-9E30-05AE72DAADB6}"/>
              </a:ext>
            </a:extLst>
          </p:cNvPr>
          <p:cNvSpPr/>
          <p:nvPr/>
        </p:nvSpPr>
        <p:spPr>
          <a:xfrm>
            <a:off x="4291230" y="158509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%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6732CC-0F52-DD48-8B70-70F6081DEDC9}"/>
              </a:ext>
            </a:extLst>
          </p:cNvPr>
          <p:cNvSpPr/>
          <p:nvPr/>
        </p:nvSpPr>
        <p:spPr>
          <a:xfrm>
            <a:off x="3954547" y="159859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30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2E8F66-153A-4341-853E-446A8C22A9CA}"/>
              </a:ext>
            </a:extLst>
          </p:cNvPr>
          <p:cNvSpPr/>
          <p:nvPr/>
        </p:nvSpPr>
        <p:spPr>
          <a:xfrm>
            <a:off x="3962304" y="2035421"/>
            <a:ext cx="367226" cy="214809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C2F9CB-6B8F-CE44-8A09-BF579B97579B}"/>
              </a:ext>
            </a:extLst>
          </p:cNvPr>
          <p:cNvSpPr/>
          <p:nvPr/>
        </p:nvSpPr>
        <p:spPr>
          <a:xfrm>
            <a:off x="4018169" y="195778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</a:rPr>
              <a:t>-</a:t>
            </a:r>
            <a:endParaRPr lang="en-US" dirty="0">
              <a:solidFill>
                <a:srgbClr val="02E8F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769DAB-93E4-1B43-935C-CCF08F0FB80F}"/>
              </a:ext>
            </a:extLst>
          </p:cNvPr>
          <p:cNvSpPr txBox="1"/>
          <p:nvPr/>
        </p:nvSpPr>
        <p:spPr>
          <a:xfrm>
            <a:off x="1498624" y="2738503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Unbal. Data Filtering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059702-0816-0746-8EC0-D279039DF315}"/>
              </a:ext>
            </a:extLst>
          </p:cNvPr>
          <p:cNvSpPr/>
          <p:nvPr/>
        </p:nvSpPr>
        <p:spPr>
          <a:xfrm>
            <a:off x="3962304" y="2443866"/>
            <a:ext cx="367226" cy="214809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8EE694-2455-6B46-92D8-204CAECA743F}"/>
              </a:ext>
            </a:extLst>
          </p:cNvPr>
          <p:cNvSpPr/>
          <p:nvPr/>
        </p:nvSpPr>
        <p:spPr>
          <a:xfrm>
            <a:off x="3962304" y="2826381"/>
            <a:ext cx="367226" cy="214809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5C3CD3-D766-4143-A901-FAE930ADD438}"/>
              </a:ext>
            </a:extLst>
          </p:cNvPr>
          <p:cNvSpPr/>
          <p:nvPr/>
        </p:nvSpPr>
        <p:spPr>
          <a:xfrm>
            <a:off x="3954547" y="240711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2E8FF"/>
                </a:solidFill>
                <a:latin typeface="Avenir Next" panose="020B0503020202020204" pitchFamily="34" charset="0"/>
              </a:rPr>
              <a:t>90</a:t>
            </a:r>
            <a:endParaRPr lang="en-US" sz="1600" dirty="0">
              <a:solidFill>
                <a:srgbClr val="02E8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EB629F-BBBC-BD4D-92FE-5C494FCD59B7}"/>
              </a:ext>
            </a:extLst>
          </p:cNvPr>
          <p:cNvSpPr/>
          <p:nvPr/>
        </p:nvSpPr>
        <p:spPr>
          <a:xfrm>
            <a:off x="4270910" y="239789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%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37FC5A-F14B-6842-93A5-9F4CF7ECEB1A}"/>
              </a:ext>
            </a:extLst>
          </p:cNvPr>
          <p:cNvSpPr/>
          <p:nvPr/>
        </p:nvSpPr>
        <p:spPr>
          <a:xfrm>
            <a:off x="4270910" y="277381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%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6E7B82-DA49-6E4B-9F85-82645467A43B}"/>
              </a:ext>
            </a:extLst>
          </p:cNvPr>
          <p:cNvSpPr/>
          <p:nvPr/>
        </p:nvSpPr>
        <p:spPr>
          <a:xfrm>
            <a:off x="4005347" y="2794906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2E8FF"/>
                </a:solidFill>
                <a:latin typeface="Avenir Next" panose="020B0503020202020204" pitchFamily="34" charset="0"/>
              </a:rPr>
              <a:t>2</a:t>
            </a:r>
            <a:endParaRPr lang="en-US" sz="1600" dirty="0">
              <a:solidFill>
                <a:srgbClr val="02E8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DEBD94-313F-204A-836E-A0AAA966BA77}"/>
              </a:ext>
            </a:extLst>
          </p:cNvPr>
          <p:cNvSpPr/>
          <p:nvPr/>
        </p:nvSpPr>
        <p:spPr>
          <a:xfrm>
            <a:off x="5077259" y="1297373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 Use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18300F-77F4-6F4C-9E85-4378417CC3DC}"/>
              </a:ext>
            </a:extLst>
          </p:cNvPr>
          <p:cNvSpPr/>
          <p:nvPr/>
        </p:nvSpPr>
        <p:spPr>
          <a:xfrm>
            <a:off x="5199244" y="1595614"/>
            <a:ext cx="324112" cy="26437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14C536-8EE9-2A4B-9736-33F6100F353E}"/>
              </a:ext>
            </a:extLst>
          </p:cNvPr>
          <p:cNvSpPr/>
          <p:nvPr/>
        </p:nvSpPr>
        <p:spPr>
          <a:xfrm>
            <a:off x="5199244" y="1985860"/>
            <a:ext cx="324112" cy="26437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601E52-54D7-2944-9FD9-544A12F3B1B7}"/>
              </a:ext>
            </a:extLst>
          </p:cNvPr>
          <p:cNvSpPr/>
          <p:nvPr/>
        </p:nvSpPr>
        <p:spPr>
          <a:xfrm>
            <a:off x="5199244" y="2407111"/>
            <a:ext cx="324112" cy="26437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64AB47-8D63-074E-A9FF-B98C8147CAA9}"/>
              </a:ext>
            </a:extLst>
          </p:cNvPr>
          <p:cNvSpPr/>
          <p:nvPr/>
        </p:nvSpPr>
        <p:spPr>
          <a:xfrm>
            <a:off x="5202949" y="2837617"/>
            <a:ext cx="324112" cy="264370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cales of Justice">
            <a:extLst>
              <a:ext uri="{FF2B5EF4-FFF2-40B4-BE49-F238E27FC236}">
                <a16:creationId xmlns:a16="http://schemas.microsoft.com/office/drawing/2014/main" id="{07EAFCA7-0CD3-924E-AF48-9703C8D12C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780" y="2701034"/>
            <a:ext cx="374827" cy="374827"/>
          </a:xfrm>
          <a:prstGeom prst="rect">
            <a:avLst/>
          </a:prstGeom>
        </p:spPr>
      </p:pic>
      <p:pic>
        <p:nvPicPr>
          <p:cNvPr id="86" name="Graphic 85" descr="Checkmark">
            <a:extLst>
              <a:ext uri="{FF2B5EF4-FFF2-40B4-BE49-F238E27FC236}">
                <a16:creationId xmlns:a16="http://schemas.microsoft.com/office/drawing/2014/main" id="{74AB61DE-44B7-2E45-A8EA-405F6AFA84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61681" y="1565961"/>
            <a:ext cx="297642" cy="297642"/>
          </a:xfrm>
          <a:prstGeom prst="rect">
            <a:avLst/>
          </a:prstGeom>
        </p:spPr>
      </p:pic>
      <p:pic>
        <p:nvPicPr>
          <p:cNvPr id="87" name="Graphic 86" descr="Checkmark">
            <a:extLst>
              <a:ext uri="{FF2B5EF4-FFF2-40B4-BE49-F238E27FC236}">
                <a16:creationId xmlns:a16="http://schemas.microsoft.com/office/drawing/2014/main" id="{56702827-8852-5C41-BDD8-C37473DCF7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7325" y="2384569"/>
            <a:ext cx="297642" cy="297642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5928762D-DA06-5948-93BB-B7C1E3395C48}"/>
              </a:ext>
            </a:extLst>
          </p:cNvPr>
          <p:cNvGrpSpPr/>
          <p:nvPr/>
        </p:nvGrpSpPr>
        <p:grpSpPr>
          <a:xfrm>
            <a:off x="503985" y="3156561"/>
            <a:ext cx="3939653" cy="2806147"/>
            <a:chOff x="1050059" y="3115480"/>
            <a:chExt cx="3939653" cy="280614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97D191-01E2-EE4B-8DFD-937FF7BFDDB0}"/>
                </a:ext>
              </a:extLst>
            </p:cNvPr>
            <p:cNvGrpSpPr/>
            <p:nvPr/>
          </p:nvGrpSpPr>
          <p:grpSpPr>
            <a:xfrm>
              <a:off x="1050059" y="3433913"/>
              <a:ext cx="3939653" cy="2487714"/>
              <a:chOff x="1050058" y="3116173"/>
              <a:chExt cx="3939653" cy="24877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53D755-9B6A-5F4F-94F8-690C581D03CA}"/>
                  </a:ext>
                </a:extLst>
              </p:cNvPr>
              <p:cNvSpPr/>
              <p:nvPr/>
            </p:nvSpPr>
            <p:spPr>
              <a:xfrm>
                <a:off x="1065510" y="3116173"/>
                <a:ext cx="3924201" cy="2487714"/>
              </a:xfrm>
              <a:prstGeom prst="rect">
                <a:avLst/>
              </a:prstGeom>
              <a:solidFill>
                <a:srgbClr val="0F1E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6269D84-C68E-A248-A0DF-E72904173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5512" y="3116174"/>
                <a:ext cx="0" cy="2487713"/>
              </a:xfrm>
              <a:prstGeom prst="straightConnector1">
                <a:avLst/>
              </a:prstGeom>
              <a:ln>
                <a:solidFill>
                  <a:srgbClr val="02E8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39C057-0141-4D46-AC78-64AA6C762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058" y="5603887"/>
                <a:ext cx="3924199" cy="0"/>
              </a:xfrm>
              <a:prstGeom prst="straightConnector1">
                <a:avLst/>
              </a:prstGeom>
              <a:ln>
                <a:solidFill>
                  <a:srgbClr val="02E8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Graphic 88" descr="Upward trend">
              <a:extLst>
                <a:ext uri="{FF2B5EF4-FFF2-40B4-BE49-F238E27FC236}">
                  <a16:creationId xmlns:a16="http://schemas.microsoft.com/office/drawing/2014/main" id="{83F75958-7F49-D14F-B73D-E67D6449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64782" y="3115480"/>
              <a:ext cx="327948" cy="327948"/>
            </a:xfrm>
            <a:prstGeom prst="rect">
              <a:avLst/>
            </a:prstGeom>
          </p:spPr>
        </p:pic>
        <p:pic>
          <p:nvPicPr>
            <p:cNvPr id="90" name="Graphic 89" descr="Eye">
              <a:extLst>
                <a:ext uri="{FF2B5EF4-FFF2-40B4-BE49-F238E27FC236}">
                  <a16:creationId xmlns:a16="http://schemas.microsoft.com/office/drawing/2014/main" id="{02D0968D-41E5-4945-99CD-61B955827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39081" y="3118101"/>
              <a:ext cx="322359" cy="322359"/>
            </a:xfrm>
            <a:prstGeom prst="rect">
              <a:avLst/>
            </a:prstGeom>
          </p:spPr>
        </p:pic>
        <p:pic>
          <p:nvPicPr>
            <p:cNvPr id="91" name="Graphic 90" descr="Scales of Justice">
              <a:extLst>
                <a:ext uri="{FF2B5EF4-FFF2-40B4-BE49-F238E27FC236}">
                  <a16:creationId xmlns:a16="http://schemas.microsoft.com/office/drawing/2014/main" id="{F69979EF-932E-4D4F-A49C-84C12A7A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29535" y="3140567"/>
              <a:ext cx="280829" cy="280829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77C221-7922-9E45-B71C-24146C392E0B}"/>
                </a:ext>
              </a:extLst>
            </p:cNvPr>
            <p:cNvSpPr/>
            <p:nvPr/>
          </p:nvSpPr>
          <p:spPr>
            <a:xfrm>
              <a:off x="1093649" y="3122313"/>
              <a:ext cx="336378" cy="312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Magnifying glass">
              <a:extLst>
                <a:ext uri="{FF2B5EF4-FFF2-40B4-BE49-F238E27FC236}">
                  <a16:creationId xmlns:a16="http://schemas.microsoft.com/office/drawing/2014/main" id="{F9FC3BDC-7FB5-2346-A0BB-70E22DCF9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1772" y="3145725"/>
              <a:ext cx="288414" cy="288414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F3C1A2-B7B6-1343-90F3-8FCBFEEFBD50}"/>
                </a:ext>
              </a:extLst>
            </p:cNvPr>
            <p:cNvSpPr/>
            <p:nvPr/>
          </p:nvSpPr>
          <p:spPr>
            <a:xfrm>
              <a:off x="1429618" y="3125252"/>
              <a:ext cx="336378" cy="312269"/>
            </a:xfrm>
            <a:prstGeom prst="rect">
              <a:avLst/>
            </a:prstGeom>
            <a:noFill/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1277D7-E4EA-5F43-9794-E8231B5215E5}"/>
                </a:ext>
              </a:extLst>
            </p:cNvPr>
            <p:cNvSpPr/>
            <p:nvPr/>
          </p:nvSpPr>
          <p:spPr>
            <a:xfrm>
              <a:off x="1765587" y="3123692"/>
              <a:ext cx="336378" cy="312451"/>
            </a:xfrm>
            <a:prstGeom prst="rect">
              <a:avLst/>
            </a:prstGeom>
            <a:noFill/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2DAE132-4505-BF47-B8F1-7B14DB5BDDB8}"/>
                </a:ext>
              </a:extLst>
            </p:cNvPr>
            <p:cNvSpPr/>
            <p:nvPr/>
          </p:nvSpPr>
          <p:spPr>
            <a:xfrm>
              <a:off x="2101557" y="3120934"/>
              <a:ext cx="336378" cy="312269"/>
            </a:xfrm>
            <a:prstGeom prst="rect">
              <a:avLst/>
            </a:prstGeom>
            <a:noFill/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6489DF5-A537-9F4A-88D1-E4701322F3CD}"/>
              </a:ext>
            </a:extLst>
          </p:cNvPr>
          <p:cNvSpPr/>
          <p:nvPr/>
        </p:nvSpPr>
        <p:spPr>
          <a:xfrm>
            <a:off x="6817610" y="4390766"/>
            <a:ext cx="4748314" cy="1095633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810ABCD-BBEB-B744-8EE1-595813B504A1}"/>
              </a:ext>
            </a:extLst>
          </p:cNvPr>
          <p:cNvSpPr/>
          <p:nvPr/>
        </p:nvSpPr>
        <p:spPr>
          <a:xfrm>
            <a:off x="9999771" y="5645194"/>
            <a:ext cx="1319116" cy="254114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A040D6-8D8B-5E41-A2F2-F899F9B59C33}"/>
              </a:ext>
            </a:extLst>
          </p:cNvPr>
          <p:cNvSpPr txBox="1"/>
          <p:nvPr/>
        </p:nvSpPr>
        <p:spPr>
          <a:xfrm>
            <a:off x="10030757" y="561585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1E34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CONFIRM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B4B21F1-200A-E846-B005-E3987968A04C}"/>
              </a:ext>
            </a:extLst>
          </p:cNvPr>
          <p:cNvGrpSpPr/>
          <p:nvPr/>
        </p:nvGrpSpPr>
        <p:grpSpPr>
          <a:xfrm>
            <a:off x="4617898" y="4091151"/>
            <a:ext cx="950121" cy="369332"/>
            <a:chOff x="4604846" y="3728284"/>
            <a:chExt cx="950121" cy="369332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4A6FDE3-15FD-4D45-97F5-D9246C80C7D4}"/>
                </a:ext>
              </a:extLst>
            </p:cNvPr>
            <p:cNvSpPr/>
            <p:nvPr/>
          </p:nvSpPr>
          <p:spPr>
            <a:xfrm>
              <a:off x="4604846" y="3758520"/>
              <a:ext cx="950121" cy="254114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D40D692-AFDC-CA43-B5A4-1240BD5E330C}"/>
                </a:ext>
              </a:extLst>
            </p:cNvPr>
            <p:cNvSpPr txBox="1"/>
            <p:nvPr/>
          </p:nvSpPr>
          <p:spPr>
            <a:xfrm>
              <a:off x="4649450" y="3728284"/>
              <a:ext cx="874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FILTER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E8D00ED-7892-3A4B-934A-285193FE1383}"/>
              </a:ext>
            </a:extLst>
          </p:cNvPr>
          <p:cNvGrpSpPr/>
          <p:nvPr/>
        </p:nvGrpSpPr>
        <p:grpSpPr>
          <a:xfrm>
            <a:off x="4617898" y="4762574"/>
            <a:ext cx="950121" cy="369332"/>
            <a:chOff x="4604846" y="3728284"/>
            <a:chExt cx="950121" cy="36933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16401A5-DDB5-E147-9A09-F33CFA61BC2B}"/>
                </a:ext>
              </a:extLst>
            </p:cNvPr>
            <p:cNvSpPr/>
            <p:nvPr/>
          </p:nvSpPr>
          <p:spPr>
            <a:xfrm>
              <a:off x="4604846" y="3758520"/>
              <a:ext cx="950121" cy="254114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F031C0-7CF1-5B4B-AB64-3B43678D5BA8}"/>
                </a:ext>
              </a:extLst>
            </p:cNvPr>
            <p:cNvSpPr txBox="1"/>
            <p:nvPr/>
          </p:nvSpPr>
          <p:spPr>
            <a:xfrm>
              <a:off x="4682108" y="372828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RESET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00F8DF-D834-4842-8422-745422A67A49}"/>
              </a:ext>
            </a:extLst>
          </p:cNvPr>
          <p:cNvSpPr/>
          <p:nvPr/>
        </p:nvSpPr>
        <p:spPr>
          <a:xfrm>
            <a:off x="8490918" y="1980373"/>
            <a:ext cx="3075006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F9A65A-5A44-A14B-9C28-0852B19B42E3}"/>
              </a:ext>
            </a:extLst>
          </p:cNvPr>
          <p:cNvGrpSpPr/>
          <p:nvPr/>
        </p:nvGrpSpPr>
        <p:grpSpPr>
          <a:xfrm>
            <a:off x="7037512" y="5608353"/>
            <a:ext cx="1219566" cy="369332"/>
            <a:chOff x="4604846" y="3758520"/>
            <a:chExt cx="1219566" cy="36933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F5D48C3-B875-A141-B3A5-DE8BB7D9103D}"/>
                </a:ext>
              </a:extLst>
            </p:cNvPr>
            <p:cNvSpPr/>
            <p:nvPr/>
          </p:nvSpPr>
          <p:spPr>
            <a:xfrm>
              <a:off x="4604846" y="3758520"/>
              <a:ext cx="1219566" cy="287278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4C04A6-71D5-7A4B-88B2-E6A0B5D72884}"/>
                </a:ext>
              </a:extLst>
            </p:cNvPr>
            <p:cNvSpPr txBox="1"/>
            <p:nvPr/>
          </p:nvSpPr>
          <p:spPr>
            <a:xfrm>
              <a:off x="4674205" y="3758520"/>
              <a:ext cx="1137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REMOVE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60C22C-BE30-BD44-922B-C0DEF1237111}"/>
              </a:ext>
            </a:extLst>
          </p:cNvPr>
          <p:cNvSpPr/>
          <p:nvPr/>
        </p:nvSpPr>
        <p:spPr>
          <a:xfrm>
            <a:off x="8501201" y="1565073"/>
            <a:ext cx="2719713" cy="293346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 descr="Magnifying glass">
            <a:extLst>
              <a:ext uri="{FF2B5EF4-FFF2-40B4-BE49-F238E27FC236}">
                <a16:creationId xmlns:a16="http://schemas.microsoft.com/office/drawing/2014/main" id="{A50EAB4B-FC7B-B84A-95A2-4406AB4C6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7362" y="1558849"/>
            <a:ext cx="288414" cy="28841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2CBB9E-3273-3641-BDAF-899D3423D48B}"/>
              </a:ext>
            </a:extLst>
          </p:cNvPr>
          <p:cNvSpPr txBox="1"/>
          <p:nvPr/>
        </p:nvSpPr>
        <p:spPr>
          <a:xfrm>
            <a:off x="6486224" y="1563317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FILTERS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880D74A-045B-6149-B6EA-3A47BCE047F7}"/>
              </a:ext>
            </a:extLst>
          </p:cNvPr>
          <p:cNvGrpSpPr/>
          <p:nvPr/>
        </p:nvGrpSpPr>
        <p:grpSpPr>
          <a:xfrm>
            <a:off x="10193501" y="3463398"/>
            <a:ext cx="1219566" cy="369332"/>
            <a:chOff x="4604846" y="3747634"/>
            <a:chExt cx="1219566" cy="369332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676EBF39-E5F8-5744-BEC7-16FC2792FA64}"/>
                </a:ext>
              </a:extLst>
            </p:cNvPr>
            <p:cNvSpPr/>
            <p:nvPr/>
          </p:nvSpPr>
          <p:spPr>
            <a:xfrm>
              <a:off x="4604846" y="3758520"/>
              <a:ext cx="1219566" cy="287278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EEB80E2-6FAE-2C4C-BE38-EB672F4BBAB6}"/>
                </a:ext>
              </a:extLst>
            </p:cNvPr>
            <p:cNvSpPr txBox="1"/>
            <p:nvPr/>
          </p:nvSpPr>
          <p:spPr>
            <a:xfrm>
              <a:off x="4717749" y="3747634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DELETE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E0ED70A-721A-5345-94FA-2C35D8D658F7}"/>
              </a:ext>
            </a:extLst>
          </p:cNvPr>
          <p:cNvSpPr txBox="1"/>
          <p:nvPr/>
        </p:nvSpPr>
        <p:spPr>
          <a:xfrm>
            <a:off x="6559499" y="1930964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ID Type: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F71205-BE82-8D4E-94F6-F9E3AC347956}"/>
              </a:ext>
            </a:extLst>
          </p:cNvPr>
          <p:cNvSpPr txBox="1"/>
          <p:nvPr/>
        </p:nvSpPr>
        <p:spPr>
          <a:xfrm>
            <a:off x="6387127" y="2268261"/>
            <a:ext cx="92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Data Type: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B4D6D7-0EB9-1F44-AFD2-134CF11FE47D}"/>
              </a:ext>
            </a:extLst>
          </p:cNvPr>
          <p:cNvSpPr txBox="1"/>
          <p:nvPr/>
        </p:nvSpPr>
        <p:spPr>
          <a:xfrm>
            <a:off x="6723632" y="260555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Units: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1F9260A-7A00-8845-B19F-95068D37BD40}"/>
              </a:ext>
            </a:extLst>
          </p:cNvPr>
          <p:cNvGrpSpPr/>
          <p:nvPr/>
        </p:nvGrpSpPr>
        <p:grpSpPr>
          <a:xfrm>
            <a:off x="7259179" y="1943421"/>
            <a:ext cx="1154568" cy="276999"/>
            <a:chOff x="8310296" y="1436780"/>
            <a:chExt cx="1154568" cy="27699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B69C8C-EDBF-614D-9222-E9AEE50D675A}"/>
                </a:ext>
              </a:extLst>
            </p:cNvPr>
            <p:cNvSpPr/>
            <p:nvPr/>
          </p:nvSpPr>
          <p:spPr>
            <a:xfrm>
              <a:off x="8381816" y="1480856"/>
              <a:ext cx="1083048" cy="155184"/>
            </a:xfrm>
            <a:prstGeom prst="rect">
              <a:avLst/>
            </a:prstGeom>
            <a:solidFill>
              <a:srgbClr val="0F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2EC219E6-BD44-F241-8BFD-862421536BC2}"/>
                </a:ext>
              </a:extLst>
            </p:cNvPr>
            <p:cNvSpPr/>
            <p:nvPr/>
          </p:nvSpPr>
          <p:spPr>
            <a:xfrm rot="10800000">
              <a:off x="9315435" y="1506162"/>
              <a:ext cx="141657" cy="111358"/>
            </a:xfrm>
            <a:prstGeom prst="triangle">
              <a:avLst/>
            </a:pr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01C035D-65D2-4B4D-AF90-BEFF943E6BE9}"/>
                </a:ext>
              </a:extLst>
            </p:cNvPr>
            <p:cNvSpPr txBox="1"/>
            <p:nvPr/>
          </p:nvSpPr>
          <p:spPr>
            <a:xfrm>
              <a:off x="8310296" y="143678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630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9570FF-FB41-D741-BCBD-25D069D09D8B}"/>
              </a:ext>
            </a:extLst>
          </p:cNvPr>
          <p:cNvGrpSpPr/>
          <p:nvPr/>
        </p:nvGrpSpPr>
        <p:grpSpPr>
          <a:xfrm>
            <a:off x="7263857" y="2287024"/>
            <a:ext cx="1154568" cy="276999"/>
            <a:chOff x="8310296" y="1436780"/>
            <a:chExt cx="1154568" cy="27699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578A507-4067-6641-BF98-FB6CCCAF0E93}"/>
                </a:ext>
              </a:extLst>
            </p:cNvPr>
            <p:cNvSpPr/>
            <p:nvPr/>
          </p:nvSpPr>
          <p:spPr>
            <a:xfrm>
              <a:off x="8381816" y="1480856"/>
              <a:ext cx="1083048" cy="155184"/>
            </a:xfrm>
            <a:prstGeom prst="rect">
              <a:avLst/>
            </a:prstGeom>
            <a:solidFill>
              <a:srgbClr val="0F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9B8805F7-E73C-0C45-B96B-99D81704184D}"/>
                </a:ext>
              </a:extLst>
            </p:cNvPr>
            <p:cNvSpPr/>
            <p:nvPr/>
          </p:nvSpPr>
          <p:spPr>
            <a:xfrm rot="10800000">
              <a:off x="9315435" y="1506162"/>
              <a:ext cx="141657" cy="111358"/>
            </a:xfrm>
            <a:prstGeom prst="triangle">
              <a:avLst/>
            </a:pr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5FBBF43-190A-9A46-9BE4-6ED6ACD91B19}"/>
                </a:ext>
              </a:extLst>
            </p:cNvPr>
            <p:cNvSpPr txBox="1"/>
            <p:nvPr/>
          </p:nvSpPr>
          <p:spPr>
            <a:xfrm>
              <a:off x="8310296" y="143678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Limit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018233F-45FC-3045-AC96-396941B9D290}"/>
              </a:ext>
            </a:extLst>
          </p:cNvPr>
          <p:cNvGrpSpPr/>
          <p:nvPr/>
        </p:nvGrpSpPr>
        <p:grpSpPr>
          <a:xfrm>
            <a:off x="7251407" y="2618907"/>
            <a:ext cx="1154568" cy="276999"/>
            <a:chOff x="8310296" y="1436780"/>
            <a:chExt cx="1154568" cy="27699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7D32995-F1ED-6C48-B6B4-F6802689105A}"/>
                </a:ext>
              </a:extLst>
            </p:cNvPr>
            <p:cNvSpPr/>
            <p:nvPr/>
          </p:nvSpPr>
          <p:spPr>
            <a:xfrm>
              <a:off x="8381816" y="1480856"/>
              <a:ext cx="1083048" cy="155184"/>
            </a:xfrm>
            <a:prstGeom prst="rect">
              <a:avLst/>
            </a:prstGeom>
            <a:solidFill>
              <a:srgbClr val="0F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riangle 130">
              <a:extLst>
                <a:ext uri="{FF2B5EF4-FFF2-40B4-BE49-F238E27FC236}">
                  <a16:creationId xmlns:a16="http://schemas.microsoft.com/office/drawing/2014/main" id="{B51AD3D8-F198-9947-B39B-CD3860C29F5A}"/>
                </a:ext>
              </a:extLst>
            </p:cNvPr>
            <p:cNvSpPr/>
            <p:nvPr/>
          </p:nvSpPr>
          <p:spPr>
            <a:xfrm rot="10800000">
              <a:off x="9315435" y="1506162"/>
              <a:ext cx="141657" cy="111358"/>
            </a:xfrm>
            <a:prstGeom prst="triangle">
              <a:avLst/>
            </a:pr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442E2E9-A13A-9748-8011-B0C77F7AE857}"/>
                </a:ext>
              </a:extLst>
            </p:cNvPr>
            <p:cNvSpPr txBox="1"/>
            <p:nvPr/>
          </p:nvSpPr>
          <p:spPr>
            <a:xfrm>
              <a:off x="8310296" y="1436780"/>
              <a:ext cx="425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kPa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8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E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8A687-A59B-5047-B41B-9A16F1ABB834}"/>
              </a:ext>
            </a:extLst>
          </p:cNvPr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F0C27-66C4-6C4E-9C04-D2B9852E2805}"/>
              </a:ext>
            </a:extLst>
          </p:cNvPr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19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C29E3-441D-6147-8934-7AADA7EADF29}"/>
              </a:ext>
            </a:extLst>
          </p:cNvPr>
          <p:cNvSpPr txBox="1"/>
          <p:nvPr/>
        </p:nvSpPr>
        <p:spPr>
          <a:xfrm>
            <a:off x="228599" y="640187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LOAD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6B96E4-C2E7-E043-89B6-70890822CABD}"/>
              </a:ext>
            </a:extLst>
          </p:cNvPr>
          <p:cNvCxnSpPr/>
          <p:nvPr/>
        </p:nvCxnSpPr>
        <p:spPr>
          <a:xfrm>
            <a:off x="1900432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48B7-3A7A-D94E-88F0-149FE0E5D408}"/>
              </a:ext>
            </a:extLst>
          </p:cNvPr>
          <p:cNvSpPr txBox="1"/>
          <p:nvPr/>
        </p:nvSpPr>
        <p:spPr>
          <a:xfrm>
            <a:off x="2108696" y="6401872"/>
            <a:ext cx="24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 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83317-3644-FF40-BCB8-8B77A3733D86}"/>
              </a:ext>
            </a:extLst>
          </p:cNvPr>
          <p:cNvCxnSpPr/>
          <p:nvPr/>
        </p:nvCxnSpPr>
        <p:spPr>
          <a:xfrm>
            <a:off x="4774456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83B72D-037D-7147-A82E-2F29B0654FFC}"/>
              </a:ext>
            </a:extLst>
          </p:cNvPr>
          <p:cNvSpPr txBox="1"/>
          <p:nvPr/>
        </p:nvSpPr>
        <p:spPr>
          <a:xfrm>
            <a:off x="4989712" y="6401872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EVENT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F308F-7E6B-174D-ADB3-E4364B622F4B}"/>
              </a:ext>
            </a:extLst>
          </p:cNvPr>
          <p:cNvCxnSpPr/>
          <p:nvPr/>
        </p:nvCxnSpPr>
        <p:spPr>
          <a:xfrm>
            <a:off x="7432040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4A52B-D69C-FF4D-8BE8-E22E9AF936EA}"/>
              </a:ext>
            </a:extLst>
          </p:cNvPr>
          <p:cNvSpPr txBox="1"/>
          <p:nvPr/>
        </p:nvSpPr>
        <p:spPr>
          <a:xfrm>
            <a:off x="7647295" y="6395598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F40A9-86E7-0742-A50A-B5DED910DAA3}"/>
              </a:ext>
            </a:extLst>
          </p:cNvPr>
          <p:cNvSpPr txBox="1"/>
          <p:nvPr/>
        </p:nvSpPr>
        <p:spPr>
          <a:xfrm>
            <a:off x="72112" y="1351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SUNCOR PIPELINE 11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CEA832-E81A-3043-B7BF-9E55F994B623}"/>
              </a:ext>
            </a:extLst>
          </p:cNvPr>
          <p:cNvGrpSpPr/>
          <p:nvPr/>
        </p:nvGrpSpPr>
        <p:grpSpPr>
          <a:xfrm>
            <a:off x="2738474" y="222098"/>
            <a:ext cx="72235" cy="144577"/>
            <a:chOff x="3418097" y="239701"/>
            <a:chExt cx="72235" cy="14457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47F430-8A14-7F45-A3FB-97F6AE0B9DB1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39701"/>
              <a:ext cx="72000" cy="72000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C8711E-7949-ED41-B892-462C2110C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1701"/>
              <a:ext cx="72235" cy="72577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EF5AB6-E088-E645-BAB7-423CDDACD253}"/>
              </a:ext>
            </a:extLst>
          </p:cNvPr>
          <p:cNvGrpSpPr/>
          <p:nvPr/>
        </p:nvGrpSpPr>
        <p:grpSpPr>
          <a:xfrm rot="10800000">
            <a:off x="2606425" y="221810"/>
            <a:ext cx="72235" cy="144577"/>
            <a:chOff x="3418097" y="247793"/>
            <a:chExt cx="72235" cy="14457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28FBA5-49D9-1448-A89C-8B97AE6963B7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47793"/>
              <a:ext cx="72000" cy="72000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584539-DC92-2E47-85EB-1FFBDB512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9793"/>
              <a:ext cx="72235" cy="72577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2766E8-8018-5347-8292-41FA5FED1CD9}"/>
              </a:ext>
            </a:extLst>
          </p:cNvPr>
          <p:cNvSpPr txBox="1"/>
          <p:nvPr/>
        </p:nvSpPr>
        <p:spPr>
          <a:xfrm>
            <a:off x="2905598" y="14126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175642864 DISCH PRES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4444F1-00CC-EA4B-8E1C-5911356CBA9C}"/>
              </a:ext>
            </a:extLst>
          </p:cNvPr>
          <p:cNvSpPr txBox="1"/>
          <p:nvPr/>
        </p:nvSpPr>
        <p:spPr>
          <a:xfrm>
            <a:off x="9269534" y="16974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/ 01 / 2019</a:t>
            </a:r>
          </a:p>
        </p:txBody>
      </p:sp>
      <p:pic>
        <p:nvPicPr>
          <p:cNvPr id="41" name="Graphic 40" descr="Disk">
            <a:extLst>
              <a:ext uri="{FF2B5EF4-FFF2-40B4-BE49-F238E27FC236}">
                <a16:creationId xmlns:a16="http://schemas.microsoft.com/office/drawing/2014/main" id="{B1A552F2-3548-BD47-B205-A83BC69C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930" y="105534"/>
            <a:ext cx="425137" cy="425137"/>
          </a:xfrm>
          <a:prstGeom prst="rect">
            <a:avLst/>
          </a:prstGeom>
        </p:spPr>
      </p:pic>
      <p:pic>
        <p:nvPicPr>
          <p:cNvPr id="42" name="Graphic 41" descr="Cell Tower">
            <a:extLst>
              <a:ext uri="{FF2B5EF4-FFF2-40B4-BE49-F238E27FC236}">
                <a16:creationId xmlns:a16="http://schemas.microsoft.com/office/drawing/2014/main" id="{EAB15CDE-D935-6448-8F93-AF4C441B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0867" y="101925"/>
            <a:ext cx="399399" cy="39939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9F9379A-5276-6B4A-BE5C-37D8A0DE0B1B}"/>
              </a:ext>
            </a:extLst>
          </p:cNvPr>
          <p:cNvSpPr/>
          <p:nvPr/>
        </p:nvSpPr>
        <p:spPr>
          <a:xfrm>
            <a:off x="427928" y="809723"/>
            <a:ext cx="5631909" cy="5248380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7CB2-22F1-0C46-89D5-33F3A9FD900A}"/>
              </a:ext>
            </a:extLst>
          </p:cNvPr>
          <p:cNvSpPr/>
          <p:nvPr/>
        </p:nvSpPr>
        <p:spPr>
          <a:xfrm>
            <a:off x="6290360" y="809723"/>
            <a:ext cx="5464871" cy="5248380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A38C40-5F73-0442-9B7F-2B7199AB60A8}"/>
              </a:ext>
            </a:extLst>
          </p:cNvPr>
          <p:cNvSpPr txBox="1"/>
          <p:nvPr/>
        </p:nvSpPr>
        <p:spPr>
          <a:xfrm>
            <a:off x="1621656" y="870356"/>
            <a:ext cx="31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    FEATURE SELECTION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6FCEA3-B402-7B47-9FB3-364CF5485A21}"/>
              </a:ext>
            </a:extLst>
          </p:cNvPr>
          <p:cNvSpPr txBox="1"/>
          <p:nvPr/>
        </p:nvSpPr>
        <p:spPr>
          <a:xfrm>
            <a:off x="6864339" y="870356"/>
            <a:ext cx="4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03     STATISTICAL EVENT DETECTION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C3B72B-6247-D144-963A-11EDC57D5854}"/>
              </a:ext>
            </a:extLst>
          </p:cNvPr>
          <p:cNvSpPr txBox="1"/>
          <p:nvPr/>
        </p:nvSpPr>
        <p:spPr>
          <a:xfrm>
            <a:off x="3672361" y="1355059"/>
            <a:ext cx="198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Features to Label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DBCADB-1834-A04E-A311-173AA33C3107}"/>
              </a:ext>
            </a:extLst>
          </p:cNvPr>
          <p:cNvSpPr txBox="1"/>
          <p:nvPr/>
        </p:nvSpPr>
        <p:spPr>
          <a:xfrm>
            <a:off x="1106716" y="1355059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All Features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5F140B-504C-3249-8984-DFD48F1A9A22}"/>
              </a:ext>
            </a:extLst>
          </p:cNvPr>
          <p:cNvSpPr/>
          <p:nvPr/>
        </p:nvSpPr>
        <p:spPr>
          <a:xfrm>
            <a:off x="3440625" y="1724391"/>
            <a:ext cx="2470648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B8286C-ED02-434B-AD31-E72CD452E609}"/>
              </a:ext>
            </a:extLst>
          </p:cNvPr>
          <p:cNvSpPr/>
          <p:nvPr/>
        </p:nvSpPr>
        <p:spPr>
          <a:xfrm>
            <a:off x="577816" y="1724390"/>
            <a:ext cx="2403324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EC770C-BDB7-9C43-A4A7-40275F607296}"/>
              </a:ext>
            </a:extLst>
          </p:cNvPr>
          <p:cNvSpPr/>
          <p:nvPr/>
        </p:nvSpPr>
        <p:spPr>
          <a:xfrm>
            <a:off x="3082475" y="2116710"/>
            <a:ext cx="267217" cy="253263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5D07D-A262-9140-8192-9AD96DB29632}"/>
              </a:ext>
            </a:extLst>
          </p:cNvPr>
          <p:cNvSpPr/>
          <p:nvPr/>
        </p:nvSpPr>
        <p:spPr>
          <a:xfrm>
            <a:off x="3078859" y="2365023"/>
            <a:ext cx="267217" cy="253263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0958B235-D774-1D49-8196-09DF8E8CE8AB}"/>
              </a:ext>
            </a:extLst>
          </p:cNvPr>
          <p:cNvSpPr/>
          <p:nvPr/>
        </p:nvSpPr>
        <p:spPr>
          <a:xfrm rot="5400000">
            <a:off x="3138626" y="2154605"/>
            <a:ext cx="169930" cy="167375"/>
          </a:xfrm>
          <a:prstGeom prst="triangle">
            <a:avLst/>
          </a:pr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D210A43-55B1-7E43-B7AC-FF06EE40004B}"/>
              </a:ext>
            </a:extLst>
          </p:cNvPr>
          <p:cNvSpPr/>
          <p:nvPr/>
        </p:nvSpPr>
        <p:spPr>
          <a:xfrm rot="16200000">
            <a:off x="3127022" y="2407967"/>
            <a:ext cx="169930" cy="167375"/>
          </a:xfrm>
          <a:prstGeom prst="triangle">
            <a:avLst/>
          </a:pr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D41FB1-1733-B14B-9F11-590CEAB90EAD}"/>
              </a:ext>
            </a:extLst>
          </p:cNvPr>
          <p:cNvSpPr txBox="1"/>
          <p:nvPr/>
        </p:nvSpPr>
        <p:spPr>
          <a:xfrm>
            <a:off x="577816" y="175889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 Name(s)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93E47-185A-654A-8910-D816DFD38DE2}"/>
              </a:ext>
            </a:extLst>
          </p:cNvPr>
          <p:cNvSpPr txBox="1"/>
          <p:nvPr/>
        </p:nvSpPr>
        <p:spPr>
          <a:xfrm>
            <a:off x="3440625" y="1743571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 Name(s)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09D9D7-2467-0648-A350-B6976A0A27E5}"/>
              </a:ext>
            </a:extLst>
          </p:cNvPr>
          <p:cNvCxnSpPr/>
          <p:nvPr/>
        </p:nvCxnSpPr>
        <p:spPr>
          <a:xfrm>
            <a:off x="667386" y="1997089"/>
            <a:ext cx="101420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E70750C-742D-B049-9AFF-F603C77909FD}"/>
              </a:ext>
            </a:extLst>
          </p:cNvPr>
          <p:cNvCxnSpPr/>
          <p:nvPr/>
        </p:nvCxnSpPr>
        <p:spPr>
          <a:xfrm>
            <a:off x="3526405" y="1988997"/>
            <a:ext cx="101420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080213D-A648-E34C-9326-412CFA983798}"/>
              </a:ext>
            </a:extLst>
          </p:cNvPr>
          <p:cNvGrpSpPr/>
          <p:nvPr/>
        </p:nvGrpSpPr>
        <p:grpSpPr>
          <a:xfrm>
            <a:off x="3824483" y="3750678"/>
            <a:ext cx="854721" cy="369332"/>
            <a:chOff x="4862062" y="1745297"/>
            <a:chExt cx="854721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C461C8-2721-6F4A-9557-78E7B365725F}"/>
                </a:ext>
              </a:extLst>
            </p:cNvPr>
            <p:cNvSpPr txBox="1"/>
            <p:nvPr/>
          </p:nvSpPr>
          <p:spPr>
            <a:xfrm>
              <a:off x="4862062" y="1745297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Upper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3E08AD-E11D-484E-A60E-4DC82EC5D245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85" y="2095672"/>
              <a:ext cx="67762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651D1-0D3E-2F45-99D8-59F41AB13583}"/>
              </a:ext>
            </a:extLst>
          </p:cNvPr>
          <p:cNvGrpSpPr/>
          <p:nvPr/>
        </p:nvGrpSpPr>
        <p:grpSpPr>
          <a:xfrm>
            <a:off x="4989712" y="3765232"/>
            <a:ext cx="824906" cy="369332"/>
            <a:chOff x="5362520" y="1759937"/>
            <a:chExt cx="824906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69C201-E361-B84C-A5A9-C8113E2F04D7}"/>
                </a:ext>
              </a:extLst>
            </p:cNvPr>
            <p:cNvSpPr txBox="1"/>
            <p:nvPr/>
          </p:nvSpPr>
          <p:spPr>
            <a:xfrm>
              <a:off x="5362520" y="1759937"/>
              <a:ext cx="8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Lower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5C56A64-578A-3647-8347-20E6BE3AC8B0}"/>
                </a:ext>
              </a:extLst>
            </p:cNvPr>
            <p:cNvCxnSpPr>
              <a:cxnSpLocks/>
            </p:cNvCxnSpPr>
            <p:nvPr/>
          </p:nvCxnSpPr>
          <p:spPr>
            <a:xfrm>
              <a:off x="5467508" y="2095758"/>
              <a:ext cx="6396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CF9C48-C153-CB45-9A17-123C81DD1887}"/>
              </a:ext>
            </a:extLst>
          </p:cNvPr>
          <p:cNvSpPr txBox="1"/>
          <p:nvPr/>
        </p:nvSpPr>
        <p:spPr>
          <a:xfrm>
            <a:off x="7868781" y="137736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Statistical Methods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53CC74-2F2C-9B4F-8824-6A569A2C6793}"/>
              </a:ext>
            </a:extLst>
          </p:cNvPr>
          <p:cNvSpPr txBox="1"/>
          <p:nvPr/>
        </p:nvSpPr>
        <p:spPr>
          <a:xfrm>
            <a:off x="1505420" y="3395376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02     LIMIT EVENT DETECTION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1485F8-9467-1744-B0B7-A7B1E00C35C0}"/>
              </a:ext>
            </a:extLst>
          </p:cNvPr>
          <p:cNvSpPr txBox="1"/>
          <p:nvPr/>
        </p:nvSpPr>
        <p:spPr>
          <a:xfrm>
            <a:off x="577816" y="3755558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73034B-22F5-0146-9807-4B110124B114}"/>
              </a:ext>
            </a:extLst>
          </p:cNvPr>
          <p:cNvCxnSpPr>
            <a:cxnSpLocks/>
          </p:cNvCxnSpPr>
          <p:nvPr/>
        </p:nvCxnSpPr>
        <p:spPr>
          <a:xfrm>
            <a:off x="667386" y="4101151"/>
            <a:ext cx="9542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D0134E-EC72-0C4F-922F-BC3873E83B26}"/>
              </a:ext>
            </a:extLst>
          </p:cNvPr>
          <p:cNvSpPr/>
          <p:nvPr/>
        </p:nvSpPr>
        <p:spPr>
          <a:xfrm>
            <a:off x="650672" y="4227864"/>
            <a:ext cx="2428187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6EE708-F9D0-9D4D-A405-013B7E364067}"/>
              </a:ext>
            </a:extLst>
          </p:cNvPr>
          <p:cNvSpPr/>
          <p:nvPr/>
        </p:nvSpPr>
        <p:spPr>
          <a:xfrm>
            <a:off x="3862018" y="4226326"/>
            <a:ext cx="828640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0779C-FA56-434D-A961-38422A2C08D3}"/>
              </a:ext>
            </a:extLst>
          </p:cNvPr>
          <p:cNvSpPr/>
          <p:nvPr/>
        </p:nvSpPr>
        <p:spPr>
          <a:xfrm>
            <a:off x="5024117" y="4221451"/>
            <a:ext cx="828640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64AE3B79-6113-8D44-8C58-AC2096BA9B8F}"/>
              </a:ext>
            </a:extLst>
          </p:cNvPr>
          <p:cNvSpPr/>
          <p:nvPr/>
        </p:nvSpPr>
        <p:spPr>
          <a:xfrm>
            <a:off x="6642748" y="1871581"/>
            <a:ext cx="4760093" cy="364676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F1E34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AAD2B3B-B950-2040-A3D7-14392F378E8A}"/>
              </a:ext>
            </a:extLst>
          </p:cNvPr>
          <p:cNvSpPr/>
          <p:nvPr/>
        </p:nvSpPr>
        <p:spPr>
          <a:xfrm>
            <a:off x="6850378" y="1944753"/>
            <a:ext cx="1097250" cy="247260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1EFFBA-B3B7-7444-8A51-4F51547DAF83}"/>
              </a:ext>
            </a:extLst>
          </p:cNvPr>
          <p:cNvSpPr txBox="1"/>
          <p:nvPr/>
        </p:nvSpPr>
        <p:spPr>
          <a:xfrm>
            <a:off x="6942803" y="1895790"/>
            <a:ext cx="9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78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Z-Score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C24F0-1BDE-3849-BE89-7C96458425EB}"/>
              </a:ext>
            </a:extLst>
          </p:cNvPr>
          <p:cNvSpPr txBox="1"/>
          <p:nvPr/>
        </p:nvSpPr>
        <p:spPr>
          <a:xfrm>
            <a:off x="8148655" y="1899033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78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Mod. Z-Score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BCCCC3-BC47-644A-AB37-A9A0E2CA2CDE}"/>
              </a:ext>
            </a:extLst>
          </p:cNvPr>
          <p:cNvSpPr txBox="1"/>
          <p:nvPr/>
        </p:nvSpPr>
        <p:spPr>
          <a:xfrm>
            <a:off x="9912303" y="191053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978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IQR Method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49D9D8-CCAF-E84B-9608-60934B31645F}"/>
              </a:ext>
            </a:extLst>
          </p:cNvPr>
          <p:cNvGrpSpPr/>
          <p:nvPr/>
        </p:nvGrpSpPr>
        <p:grpSpPr>
          <a:xfrm>
            <a:off x="2911897" y="5667575"/>
            <a:ext cx="950121" cy="369332"/>
            <a:chOff x="4604846" y="3728284"/>
            <a:chExt cx="950121" cy="369332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4966E7E-9DAD-434E-9D76-A910C0BA1EBB}"/>
                </a:ext>
              </a:extLst>
            </p:cNvPr>
            <p:cNvSpPr/>
            <p:nvPr/>
          </p:nvSpPr>
          <p:spPr>
            <a:xfrm>
              <a:off x="4604846" y="3758520"/>
              <a:ext cx="950121" cy="254114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E716AD-75B5-BA45-A88F-CDE0397C87A1}"/>
                </a:ext>
              </a:extLst>
            </p:cNvPr>
            <p:cNvSpPr txBox="1"/>
            <p:nvPr/>
          </p:nvSpPr>
          <p:spPr>
            <a:xfrm>
              <a:off x="4664198" y="372828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LABEL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EA4466E-F2F1-9B42-8EE7-ACEF697743C4}"/>
              </a:ext>
            </a:extLst>
          </p:cNvPr>
          <p:cNvSpPr txBox="1"/>
          <p:nvPr/>
        </p:nvSpPr>
        <p:spPr>
          <a:xfrm>
            <a:off x="6472926" y="2923070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87EDC4-E100-1342-80DA-541FDFF9FAE2}"/>
              </a:ext>
            </a:extLst>
          </p:cNvPr>
          <p:cNvSpPr/>
          <p:nvPr/>
        </p:nvSpPr>
        <p:spPr>
          <a:xfrm>
            <a:off x="6545782" y="3321636"/>
            <a:ext cx="2428187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FC6CB6-6C99-A24C-9447-52B52ED25E92}"/>
              </a:ext>
            </a:extLst>
          </p:cNvPr>
          <p:cNvSpPr txBox="1"/>
          <p:nvPr/>
        </p:nvSpPr>
        <p:spPr>
          <a:xfrm>
            <a:off x="7375865" y="2445905"/>
            <a:ext cx="22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Threshold for Label: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8A5C2A7-89B4-A941-ADDC-FF60276817C5}"/>
              </a:ext>
            </a:extLst>
          </p:cNvPr>
          <p:cNvGrpSpPr/>
          <p:nvPr/>
        </p:nvGrpSpPr>
        <p:grpSpPr>
          <a:xfrm>
            <a:off x="9801857" y="2468187"/>
            <a:ext cx="367226" cy="340123"/>
            <a:chOff x="3962304" y="2763841"/>
            <a:chExt cx="367226" cy="34012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B7E725F-97AF-A649-99CF-8899001AB643}"/>
                </a:ext>
              </a:extLst>
            </p:cNvPr>
            <p:cNvSpPr/>
            <p:nvPr/>
          </p:nvSpPr>
          <p:spPr>
            <a:xfrm>
              <a:off x="3962304" y="2763841"/>
              <a:ext cx="367226" cy="277349"/>
            </a:xfrm>
            <a:prstGeom prst="rect">
              <a:avLst/>
            </a:prstGeom>
            <a:noFill/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A3680FF-CFF4-CC4D-A496-ED7E97B7D4A1}"/>
                </a:ext>
              </a:extLst>
            </p:cNvPr>
            <p:cNvSpPr/>
            <p:nvPr/>
          </p:nvSpPr>
          <p:spPr>
            <a:xfrm>
              <a:off x="4005347" y="2765410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2E8FF"/>
                  </a:solidFill>
                  <a:latin typeface="Avenir Next" panose="020B0503020202020204" pitchFamily="34" charset="0"/>
                </a:rPr>
                <a:t>3</a:t>
              </a:r>
              <a:endParaRPr lang="en-US" sz="1600" dirty="0">
                <a:solidFill>
                  <a:srgbClr val="02E8FF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F05859-2DA6-F941-AEB4-44A9115209F8}"/>
              </a:ext>
            </a:extLst>
          </p:cNvPr>
          <p:cNvGrpSpPr/>
          <p:nvPr/>
        </p:nvGrpSpPr>
        <p:grpSpPr>
          <a:xfrm>
            <a:off x="10338867" y="2816754"/>
            <a:ext cx="781624" cy="369332"/>
            <a:chOff x="4862062" y="1745297"/>
            <a:chExt cx="781624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6110DB-92F9-F341-9F6D-5192E6B639D6}"/>
                </a:ext>
              </a:extLst>
            </p:cNvPr>
            <p:cNvSpPr txBox="1"/>
            <p:nvPr/>
          </p:nvSpPr>
          <p:spPr>
            <a:xfrm>
              <a:off x="4862062" y="1745297"/>
              <a:ext cx="781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Score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F4BC72E-518E-4E41-80BE-F86DD99FA978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85" y="2095672"/>
              <a:ext cx="67762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06FB545-72B1-474A-8E3E-063AC16D7DD9}"/>
              </a:ext>
            </a:extLst>
          </p:cNvPr>
          <p:cNvSpPr/>
          <p:nvPr/>
        </p:nvSpPr>
        <p:spPr>
          <a:xfrm>
            <a:off x="10376402" y="3292402"/>
            <a:ext cx="828640" cy="1382215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18E1B85-B4A8-F24E-859D-40D5DC917C28}"/>
              </a:ext>
            </a:extLst>
          </p:cNvPr>
          <p:cNvGrpSpPr/>
          <p:nvPr/>
        </p:nvGrpSpPr>
        <p:grpSpPr>
          <a:xfrm>
            <a:off x="8794473" y="5582593"/>
            <a:ext cx="950121" cy="369332"/>
            <a:chOff x="4604846" y="3728284"/>
            <a:chExt cx="950121" cy="369332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C73DEF7F-30B4-EA4F-BCB2-C497ED6C4762}"/>
                </a:ext>
              </a:extLst>
            </p:cNvPr>
            <p:cNvSpPr/>
            <p:nvPr/>
          </p:nvSpPr>
          <p:spPr>
            <a:xfrm>
              <a:off x="4604846" y="3758520"/>
              <a:ext cx="950121" cy="254114"/>
            </a:xfrm>
            <a:custGeom>
              <a:avLst/>
              <a:gdLst>
                <a:gd name="connsiteX0" fmla="*/ 172861 w 4114548"/>
                <a:gd name="connsiteY0" fmla="*/ 0 h 364676"/>
                <a:gd name="connsiteX1" fmla="*/ 173229 w 4114548"/>
                <a:gd name="connsiteY1" fmla="*/ 0 h 364676"/>
                <a:gd name="connsiteX2" fmla="*/ 3941319 w 4114548"/>
                <a:gd name="connsiteY2" fmla="*/ 0 h 364676"/>
                <a:gd name="connsiteX3" fmla="*/ 4114548 w 4114548"/>
                <a:gd name="connsiteY3" fmla="*/ 182338 h 364676"/>
                <a:gd name="connsiteX4" fmla="*/ 3941319 w 4114548"/>
                <a:gd name="connsiteY4" fmla="*/ 364676 h 364676"/>
                <a:gd name="connsiteX5" fmla="*/ 173229 w 4114548"/>
                <a:gd name="connsiteY5" fmla="*/ 364676 h 364676"/>
                <a:gd name="connsiteX6" fmla="*/ 172861 w 4114548"/>
                <a:gd name="connsiteY6" fmla="*/ 364676 h 364676"/>
                <a:gd name="connsiteX7" fmla="*/ 172861 w 4114548"/>
                <a:gd name="connsiteY7" fmla="*/ 364637 h 364676"/>
                <a:gd name="connsiteX8" fmla="*/ 138317 w 4114548"/>
                <a:gd name="connsiteY8" fmla="*/ 360972 h 364676"/>
                <a:gd name="connsiteX9" fmla="*/ 0 w 4114548"/>
                <a:gd name="connsiteY9" fmla="*/ 182338 h 364676"/>
                <a:gd name="connsiteX10" fmla="*/ 138317 w 4114548"/>
                <a:gd name="connsiteY10" fmla="*/ 3705 h 364676"/>
                <a:gd name="connsiteX11" fmla="*/ 172861 w 4114548"/>
                <a:gd name="connsiteY11" fmla="*/ 39 h 36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4548" h="364676">
                  <a:moveTo>
                    <a:pt x="172861" y="0"/>
                  </a:moveTo>
                  <a:lnTo>
                    <a:pt x="173229" y="0"/>
                  </a:lnTo>
                  <a:lnTo>
                    <a:pt x="3941319" y="0"/>
                  </a:lnTo>
                  <a:cubicBezTo>
                    <a:pt x="4036991" y="0"/>
                    <a:pt x="4114548" y="81636"/>
                    <a:pt x="4114548" y="182338"/>
                  </a:cubicBezTo>
                  <a:cubicBezTo>
                    <a:pt x="4114548" y="283040"/>
                    <a:pt x="4036991" y="364676"/>
                    <a:pt x="3941319" y="364676"/>
                  </a:cubicBezTo>
                  <a:lnTo>
                    <a:pt x="173229" y="364676"/>
                  </a:lnTo>
                  <a:lnTo>
                    <a:pt x="172861" y="364676"/>
                  </a:lnTo>
                  <a:lnTo>
                    <a:pt x="172861" y="364637"/>
                  </a:lnTo>
                  <a:lnTo>
                    <a:pt x="138317" y="360972"/>
                  </a:lnTo>
                  <a:cubicBezTo>
                    <a:pt x="59379" y="343969"/>
                    <a:pt x="0" y="270453"/>
                    <a:pt x="0" y="182338"/>
                  </a:cubicBezTo>
                  <a:cubicBezTo>
                    <a:pt x="0" y="94224"/>
                    <a:pt x="59379" y="20707"/>
                    <a:pt x="138317" y="3705"/>
                  </a:cubicBezTo>
                  <a:lnTo>
                    <a:pt x="172861" y="39"/>
                  </a:lnTo>
                  <a:close/>
                </a:path>
              </a:pathLst>
            </a:cu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16A8D3-7E2E-604F-97F5-36DD16D21540}"/>
                </a:ext>
              </a:extLst>
            </p:cNvPr>
            <p:cNvSpPr txBox="1"/>
            <p:nvPr/>
          </p:nvSpPr>
          <p:spPr>
            <a:xfrm>
              <a:off x="4664198" y="372828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1E34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3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E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1ADC881-2024-AC4E-AB37-A0ED135FD8F8}"/>
              </a:ext>
            </a:extLst>
          </p:cNvPr>
          <p:cNvSpPr/>
          <p:nvPr/>
        </p:nvSpPr>
        <p:spPr>
          <a:xfrm>
            <a:off x="228599" y="4385732"/>
            <a:ext cx="11777134" cy="1689303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92FFB2-92C1-9444-8314-CCCDB96BD7C9}"/>
              </a:ext>
            </a:extLst>
          </p:cNvPr>
          <p:cNvSpPr/>
          <p:nvPr/>
        </p:nvSpPr>
        <p:spPr>
          <a:xfrm>
            <a:off x="602552" y="4768506"/>
            <a:ext cx="10903881" cy="1127999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7F4E46-3F45-BD4C-B049-5B0697B23055}"/>
              </a:ext>
            </a:extLst>
          </p:cNvPr>
          <p:cNvSpPr/>
          <p:nvPr/>
        </p:nvSpPr>
        <p:spPr>
          <a:xfrm>
            <a:off x="235878" y="2564339"/>
            <a:ext cx="11777134" cy="1689303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AD57A0F-F2CB-9F47-92FE-1A46BEDF1C08}"/>
              </a:ext>
            </a:extLst>
          </p:cNvPr>
          <p:cNvSpPr/>
          <p:nvPr/>
        </p:nvSpPr>
        <p:spPr>
          <a:xfrm>
            <a:off x="569103" y="2922683"/>
            <a:ext cx="10901763" cy="1076458"/>
          </a:xfrm>
          <a:prstGeom prst="rect">
            <a:avLst/>
          </a:prstGeom>
          <a:solidFill>
            <a:srgbClr val="0F1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70A557-7D15-6945-8264-93A90521E07D}"/>
              </a:ext>
            </a:extLst>
          </p:cNvPr>
          <p:cNvSpPr/>
          <p:nvPr/>
        </p:nvSpPr>
        <p:spPr>
          <a:xfrm>
            <a:off x="8066753" y="697513"/>
            <a:ext cx="3938980" cy="1689303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8A687-A59B-5047-B41B-9A16F1ABB834}"/>
              </a:ext>
            </a:extLst>
          </p:cNvPr>
          <p:cNvSpPr/>
          <p:nvPr/>
        </p:nvSpPr>
        <p:spPr>
          <a:xfrm>
            <a:off x="0" y="0"/>
            <a:ext cx="12192000" cy="600075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F0C27-66C4-6C4E-9C04-D2B9852E2805}"/>
              </a:ext>
            </a:extLst>
          </p:cNvPr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19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C29E3-441D-6147-8934-7AADA7EADF29}"/>
              </a:ext>
            </a:extLst>
          </p:cNvPr>
          <p:cNvSpPr txBox="1"/>
          <p:nvPr/>
        </p:nvSpPr>
        <p:spPr>
          <a:xfrm>
            <a:off x="228599" y="640187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LOAD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6B96E4-C2E7-E043-89B6-70890822CABD}"/>
              </a:ext>
            </a:extLst>
          </p:cNvPr>
          <p:cNvCxnSpPr/>
          <p:nvPr/>
        </p:nvCxnSpPr>
        <p:spPr>
          <a:xfrm>
            <a:off x="1900432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48B7-3A7A-D94E-88F0-149FE0E5D408}"/>
              </a:ext>
            </a:extLst>
          </p:cNvPr>
          <p:cNvSpPr txBox="1"/>
          <p:nvPr/>
        </p:nvSpPr>
        <p:spPr>
          <a:xfrm>
            <a:off x="2108696" y="6401872"/>
            <a:ext cx="24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FEATURE 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83317-3644-FF40-BCB8-8B77A3733D86}"/>
              </a:ext>
            </a:extLst>
          </p:cNvPr>
          <p:cNvCxnSpPr/>
          <p:nvPr/>
        </p:nvCxnSpPr>
        <p:spPr>
          <a:xfrm>
            <a:off x="4774456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83B72D-037D-7147-A82E-2F29B0654FFC}"/>
              </a:ext>
            </a:extLst>
          </p:cNvPr>
          <p:cNvSpPr txBox="1"/>
          <p:nvPr/>
        </p:nvSpPr>
        <p:spPr>
          <a:xfrm>
            <a:off x="4989712" y="6401872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EVENT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F308F-7E6B-174D-ADB3-E4364B622F4B}"/>
              </a:ext>
            </a:extLst>
          </p:cNvPr>
          <p:cNvCxnSpPr/>
          <p:nvPr/>
        </p:nvCxnSpPr>
        <p:spPr>
          <a:xfrm>
            <a:off x="7432040" y="6373296"/>
            <a:ext cx="0" cy="369332"/>
          </a:xfrm>
          <a:prstGeom prst="line">
            <a:avLst/>
          </a:prstGeom>
          <a:ln w="25400">
            <a:solidFill>
              <a:srgbClr val="02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4A52B-D69C-FF4D-8BE8-E22E9AF936EA}"/>
              </a:ext>
            </a:extLst>
          </p:cNvPr>
          <p:cNvSpPr txBox="1"/>
          <p:nvPr/>
        </p:nvSpPr>
        <p:spPr>
          <a:xfrm>
            <a:off x="7647295" y="6395598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C40E9-229C-0749-9489-06BE48E1744F}"/>
              </a:ext>
            </a:extLst>
          </p:cNvPr>
          <p:cNvSpPr txBox="1"/>
          <p:nvPr/>
        </p:nvSpPr>
        <p:spPr>
          <a:xfrm>
            <a:off x="72112" y="1351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SUNCOR PIPELINE 11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6B256F-E5DC-5F44-BA4F-502CBD9D96BA}"/>
              </a:ext>
            </a:extLst>
          </p:cNvPr>
          <p:cNvGrpSpPr/>
          <p:nvPr/>
        </p:nvGrpSpPr>
        <p:grpSpPr>
          <a:xfrm>
            <a:off x="2738474" y="222098"/>
            <a:ext cx="72235" cy="144577"/>
            <a:chOff x="3418097" y="239701"/>
            <a:chExt cx="72235" cy="14457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00C573-434F-2D4A-8174-61D321DE6191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39701"/>
              <a:ext cx="72000" cy="72000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5403B-14EA-3F44-82D7-2F987FBE0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1701"/>
              <a:ext cx="72235" cy="72577"/>
            </a:xfrm>
            <a:prstGeom prst="line">
              <a:avLst/>
            </a:prstGeom>
            <a:ln>
              <a:solidFill>
                <a:srgbClr val="02E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D61622-61A8-424F-9FA4-549F1A79A67D}"/>
              </a:ext>
            </a:extLst>
          </p:cNvPr>
          <p:cNvGrpSpPr/>
          <p:nvPr/>
        </p:nvGrpSpPr>
        <p:grpSpPr>
          <a:xfrm rot="10800000">
            <a:off x="2606425" y="221810"/>
            <a:ext cx="72235" cy="144577"/>
            <a:chOff x="3418097" y="247793"/>
            <a:chExt cx="72235" cy="14457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EAF3F3-47C7-1848-A985-8D63251E43DF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32" y="247793"/>
              <a:ext cx="72000" cy="72000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3CB15F-120E-C649-853C-6BE2FD0A7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097" y="319793"/>
              <a:ext cx="72235" cy="72577"/>
            </a:xfrm>
            <a:prstGeom prst="line">
              <a:avLst/>
            </a:prstGeom>
            <a:ln>
              <a:solidFill>
                <a:srgbClr val="006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252E719-09CD-9748-B103-2D58B0BC787F}"/>
              </a:ext>
            </a:extLst>
          </p:cNvPr>
          <p:cNvSpPr txBox="1"/>
          <p:nvPr/>
        </p:nvSpPr>
        <p:spPr>
          <a:xfrm>
            <a:off x="2905598" y="14126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175642864 DISCH PRES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A484A-0FB4-4D41-ABEB-A0B97B5B5455}"/>
              </a:ext>
            </a:extLst>
          </p:cNvPr>
          <p:cNvSpPr txBox="1"/>
          <p:nvPr/>
        </p:nvSpPr>
        <p:spPr>
          <a:xfrm>
            <a:off x="9269534" y="16974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/ 01 / 2019</a:t>
            </a:r>
          </a:p>
        </p:txBody>
      </p:sp>
      <p:pic>
        <p:nvPicPr>
          <p:cNvPr id="42" name="Graphic 41" descr="Disk">
            <a:extLst>
              <a:ext uri="{FF2B5EF4-FFF2-40B4-BE49-F238E27FC236}">
                <a16:creationId xmlns:a16="http://schemas.microsoft.com/office/drawing/2014/main" id="{294F484D-2E11-5742-83AE-DDB1FFE30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930" y="105534"/>
            <a:ext cx="425137" cy="425137"/>
          </a:xfrm>
          <a:prstGeom prst="rect">
            <a:avLst/>
          </a:prstGeom>
        </p:spPr>
      </p:pic>
      <p:pic>
        <p:nvPicPr>
          <p:cNvPr id="43" name="Graphic 42" descr="Cell Tower">
            <a:extLst>
              <a:ext uri="{FF2B5EF4-FFF2-40B4-BE49-F238E27FC236}">
                <a16:creationId xmlns:a16="http://schemas.microsoft.com/office/drawing/2014/main" id="{65C95171-34F8-354A-830C-763D7C80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0867" y="101925"/>
            <a:ext cx="399399" cy="39939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1DDACF0-B859-144C-8BE6-48DA8A335E61}"/>
              </a:ext>
            </a:extLst>
          </p:cNvPr>
          <p:cNvSpPr/>
          <p:nvPr/>
        </p:nvSpPr>
        <p:spPr>
          <a:xfrm>
            <a:off x="228599" y="734278"/>
            <a:ext cx="3603813" cy="1689303"/>
          </a:xfrm>
          <a:prstGeom prst="rect">
            <a:avLst/>
          </a:prstGeom>
          <a:solidFill>
            <a:srgbClr val="182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AB2DC3-47EA-5B4A-8B9B-497B36D22313}"/>
              </a:ext>
            </a:extLst>
          </p:cNvPr>
          <p:cNvSpPr txBox="1"/>
          <p:nvPr/>
        </p:nvSpPr>
        <p:spPr>
          <a:xfrm>
            <a:off x="528110" y="885009"/>
            <a:ext cx="282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01     MODEL TRAINING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5CD573C-6418-8F46-B312-ED730E2BA734}"/>
              </a:ext>
            </a:extLst>
          </p:cNvPr>
          <p:cNvSpPr/>
          <p:nvPr/>
        </p:nvSpPr>
        <p:spPr>
          <a:xfrm>
            <a:off x="4146693" y="1171837"/>
            <a:ext cx="548867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6C64C4-AACE-F44E-AC39-160E1E66C49B}"/>
              </a:ext>
            </a:extLst>
          </p:cNvPr>
          <p:cNvSpPr txBox="1"/>
          <p:nvPr/>
        </p:nvSpPr>
        <p:spPr>
          <a:xfrm>
            <a:off x="4816588" y="952036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TRAINING COMPLETE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904B46-5CFC-2F44-8AC9-7E52D733AC5A}"/>
              </a:ext>
            </a:extLst>
          </p:cNvPr>
          <p:cNvSpPr txBox="1"/>
          <p:nvPr/>
        </p:nvSpPr>
        <p:spPr>
          <a:xfrm>
            <a:off x="4989712" y="1323302"/>
            <a:ext cx="260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Data from: 11/29/2018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13EC728-4FEE-7549-BB96-AD35E946BDF9}"/>
              </a:ext>
            </a:extLst>
          </p:cNvPr>
          <p:cNvSpPr/>
          <p:nvPr/>
        </p:nvSpPr>
        <p:spPr>
          <a:xfrm>
            <a:off x="5536212" y="1854062"/>
            <a:ext cx="1319116" cy="254114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CBBB8-9302-F641-BEC1-240B3A77F9AA}"/>
              </a:ext>
            </a:extLst>
          </p:cNvPr>
          <p:cNvSpPr txBox="1"/>
          <p:nvPr/>
        </p:nvSpPr>
        <p:spPr>
          <a:xfrm>
            <a:off x="5651863" y="1824724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1E34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RE-TRAIN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C9DEDD-400D-334D-89C8-66E77ABAF5FC}"/>
              </a:ext>
            </a:extLst>
          </p:cNvPr>
          <p:cNvSpPr txBox="1"/>
          <p:nvPr/>
        </p:nvSpPr>
        <p:spPr>
          <a:xfrm>
            <a:off x="410731" y="1416147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Target Feature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084EC-93EB-F44D-902F-CDFF1B910602}"/>
              </a:ext>
            </a:extLst>
          </p:cNvPr>
          <p:cNvSpPr txBox="1"/>
          <p:nvPr/>
        </p:nvSpPr>
        <p:spPr>
          <a:xfrm>
            <a:off x="193032" y="4405638"/>
            <a:ext cx="17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Online Training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CB6F2-B99D-3448-AA5E-24C2DE9D909F}"/>
              </a:ext>
            </a:extLst>
          </p:cNvPr>
          <p:cNvGrpSpPr/>
          <p:nvPr/>
        </p:nvGrpSpPr>
        <p:grpSpPr>
          <a:xfrm>
            <a:off x="1966504" y="4418623"/>
            <a:ext cx="355723" cy="297642"/>
            <a:chOff x="5199244" y="2384569"/>
            <a:chExt cx="355723" cy="297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78D315-11AE-C14B-BDC5-7F591E65B24E}"/>
                </a:ext>
              </a:extLst>
            </p:cNvPr>
            <p:cNvSpPr/>
            <p:nvPr/>
          </p:nvSpPr>
          <p:spPr>
            <a:xfrm>
              <a:off x="5199244" y="2407111"/>
              <a:ext cx="324112" cy="264370"/>
            </a:xfrm>
            <a:prstGeom prst="rect">
              <a:avLst/>
            </a:prstGeom>
            <a:solidFill>
              <a:srgbClr val="0F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Checkmark">
              <a:extLst>
                <a:ext uri="{FF2B5EF4-FFF2-40B4-BE49-F238E27FC236}">
                  <a16:creationId xmlns:a16="http://schemas.microsoft.com/office/drawing/2014/main" id="{2C42C6A3-989F-1E4E-A876-C14B6C45A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7325" y="2384569"/>
              <a:ext cx="297642" cy="297642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C97D89-30B8-B249-8580-1D991D44660D}"/>
              </a:ext>
            </a:extLst>
          </p:cNvPr>
          <p:cNvGrpSpPr/>
          <p:nvPr/>
        </p:nvGrpSpPr>
        <p:grpSpPr>
          <a:xfrm>
            <a:off x="682429" y="1775035"/>
            <a:ext cx="1154568" cy="276999"/>
            <a:chOff x="8310296" y="1436780"/>
            <a:chExt cx="1154568" cy="2769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BB8330-5025-9742-9705-3090D2125260}"/>
                </a:ext>
              </a:extLst>
            </p:cNvPr>
            <p:cNvSpPr/>
            <p:nvPr/>
          </p:nvSpPr>
          <p:spPr>
            <a:xfrm>
              <a:off x="8381816" y="1480856"/>
              <a:ext cx="1083048" cy="155184"/>
            </a:xfrm>
            <a:prstGeom prst="rect">
              <a:avLst/>
            </a:prstGeom>
            <a:solidFill>
              <a:srgbClr val="0F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58FD818B-DCBC-D74D-9626-5E5A124E86F8}"/>
                </a:ext>
              </a:extLst>
            </p:cNvPr>
            <p:cNvSpPr/>
            <p:nvPr/>
          </p:nvSpPr>
          <p:spPr>
            <a:xfrm rot="10800000">
              <a:off x="9315435" y="1506162"/>
              <a:ext cx="141657" cy="111358"/>
            </a:xfrm>
            <a:prstGeom prst="triangle">
              <a:avLst/>
            </a:prstGeom>
            <a:solidFill>
              <a:srgbClr val="02E8FF"/>
            </a:solidFill>
            <a:ln>
              <a:solidFill>
                <a:srgbClr val="02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1194C-0079-9C42-884F-45E567C4793D}"/>
                </a:ext>
              </a:extLst>
            </p:cNvPr>
            <p:cNvSpPr txBox="1"/>
            <p:nvPr/>
          </p:nvSpPr>
          <p:spPr>
            <a:xfrm>
              <a:off x="8310296" y="1436780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" panose="020B0503020202020204" pitchFamily="34" charset="0"/>
                  <a:cs typeface="Agency FB" panose="020F0502020204030204" pitchFamily="34" charset="0"/>
                </a:rPr>
                <a:t>175642864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0D7BBD0-696B-1540-A972-3BBAE4DE2276}"/>
              </a:ext>
            </a:extLst>
          </p:cNvPr>
          <p:cNvSpPr txBox="1"/>
          <p:nvPr/>
        </p:nvSpPr>
        <p:spPr>
          <a:xfrm>
            <a:off x="2642425" y="4411210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Learning Rate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409088-1155-CB4B-A854-DBB897049537}"/>
              </a:ext>
            </a:extLst>
          </p:cNvPr>
          <p:cNvSpPr/>
          <p:nvPr/>
        </p:nvSpPr>
        <p:spPr>
          <a:xfrm>
            <a:off x="4989712" y="439965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E8FF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%</a:t>
            </a:r>
            <a:endParaRPr lang="en-US" dirty="0">
              <a:solidFill>
                <a:srgbClr val="02E8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0AF6FF-E255-DC40-B708-4E1A98A5A143}"/>
              </a:ext>
            </a:extLst>
          </p:cNvPr>
          <p:cNvSpPr/>
          <p:nvPr/>
        </p:nvSpPr>
        <p:spPr>
          <a:xfrm>
            <a:off x="4348415" y="4421027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2E8FF"/>
                </a:solidFill>
                <a:latin typeface="Avenir Next" panose="020B0503020202020204" pitchFamily="34" charset="0"/>
              </a:rPr>
              <a:t>0.003</a:t>
            </a:r>
            <a:endParaRPr lang="en-US" sz="1600" dirty="0">
              <a:solidFill>
                <a:srgbClr val="02E8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4AB4D4-ED3B-884C-9B36-1696D996AA70}"/>
              </a:ext>
            </a:extLst>
          </p:cNvPr>
          <p:cNvSpPr/>
          <p:nvPr/>
        </p:nvSpPr>
        <p:spPr>
          <a:xfrm>
            <a:off x="4347632" y="4427934"/>
            <a:ext cx="694725" cy="276698"/>
          </a:xfrm>
          <a:prstGeom prst="rect">
            <a:avLst/>
          </a:prstGeom>
          <a:noFill/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AB6D31-0CA8-CA4C-B177-3720B9ABDC77}"/>
              </a:ext>
            </a:extLst>
          </p:cNvPr>
          <p:cNvSpPr txBox="1"/>
          <p:nvPr/>
        </p:nvSpPr>
        <p:spPr>
          <a:xfrm>
            <a:off x="8560301" y="767370"/>
            <a:ext cx="308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02     SUMMARY RESULTS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EF9359D-CF51-6449-BC6C-F793CC71DDE3}"/>
              </a:ext>
            </a:extLst>
          </p:cNvPr>
          <p:cNvSpPr/>
          <p:nvPr/>
        </p:nvSpPr>
        <p:spPr>
          <a:xfrm>
            <a:off x="2546044" y="1611801"/>
            <a:ext cx="1046428" cy="309001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5F7D5-5A84-6346-ABA7-1E6DD8153CC7}"/>
              </a:ext>
            </a:extLst>
          </p:cNvPr>
          <p:cNvSpPr txBox="1"/>
          <p:nvPr/>
        </p:nvSpPr>
        <p:spPr>
          <a:xfrm>
            <a:off x="2632199" y="160935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F1E34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TRAIN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9D2CD7-BFB9-9D40-83FB-32950B980115}"/>
              </a:ext>
            </a:extLst>
          </p:cNvPr>
          <p:cNvSpPr txBox="1"/>
          <p:nvPr/>
        </p:nvSpPr>
        <p:spPr>
          <a:xfrm>
            <a:off x="8099498" y="1315146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Training Accuracy: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375140-89B5-C44F-88D5-FB905F9888CD}"/>
              </a:ext>
            </a:extLst>
          </p:cNvPr>
          <p:cNvSpPr txBox="1"/>
          <p:nvPr/>
        </p:nvSpPr>
        <p:spPr>
          <a:xfrm>
            <a:off x="8099498" y="168270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Training Accuracy: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E4CAC-2983-D445-BF7F-BAF151682066}"/>
              </a:ext>
            </a:extLst>
          </p:cNvPr>
          <p:cNvSpPr/>
          <p:nvPr/>
        </p:nvSpPr>
        <p:spPr>
          <a:xfrm>
            <a:off x="10846679" y="1335393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99.8%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36903A-D6AE-BC44-A2D4-0B6B2E1B2523}"/>
              </a:ext>
            </a:extLst>
          </p:cNvPr>
          <p:cNvSpPr/>
          <p:nvPr/>
        </p:nvSpPr>
        <p:spPr>
          <a:xfrm>
            <a:off x="10846679" y="1703093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99.5%</a:t>
            </a:r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FBA03E8E-61BC-484B-99BE-A8D50593C7C6}"/>
              </a:ext>
            </a:extLst>
          </p:cNvPr>
          <p:cNvSpPr/>
          <p:nvPr/>
        </p:nvSpPr>
        <p:spPr>
          <a:xfrm>
            <a:off x="272179" y="2218844"/>
            <a:ext cx="1292302" cy="162606"/>
          </a:xfrm>
          <a:custGeom>
            <a:avLst/>
            <a:gdLst>
              <a:gd name="connsiteX0" fmla="*/ 172861 w 4114548"/>
              <a:gd name="connsiteY0" fmla="*/ 0 h 364676"/>
              <a:gd name="connsiteX1" fmla="*/ 173229 w 4114548"/>
              <a:gd name="connsiteY1" fmla="*/ 0 h 364676"/>
              <a:gd name="connsiteX2" fmla="*/ 3941319 w 4114548"/>
              <a:gd name="connsiteY2" fmla="*/ 0 h 364676"/>
              <a:gd name="connsiteX3" fmla="*/ 4114548 w 4114548"/>
              <a:gd name="connsiteY3" fmla="*/ 182338 h 364676"/>
              <a:gd name="connsiteX4" fmla="*/ 3941319 w 4114548"/>
              <a:gd name="connsiteY4" fmla="*/ 364676 h 364676"/>
              <a:gd name="connsiteX5" fmla="*/ 173229 w 4114548"/>
              <a:gd name="connsiteY5" fmla="*/ 364676 h 364676"/>
              <a:gd name="connsiteX6" fmla="*/ 172861 w 4114548"/>
              <a:gd name="connsiteY6" fmla="*/ 364676 h 364676"/>
              <a:gd name="connsiteX7" fmla="*/ 172861 w 4114548"/>
              <a:gd name="connsiteY7" fmla="*/ 364637 h 364676"/>
              <a:gd name="connsiteX8" fmla="*/ 138317 w 4114548"/>
              <a:gd name="connsiteY8" fmla="*/ 360972 h 364676"/>
              <a:gd name="connsiteX9" fmla="*/ 0 w 4114548"/>
              <a:gd name="connsiteY9" fmla="*/ 182338 h 364676"/>
              <a:gd name="connsiteX10" fmla="*/ 138317 w 4114548"/>
              <a:gd name="connsiteY10" fmla="*/ 3705 h 364676"/>
              <a:gd name="connsiteX11" fmla="*/ 172861 w 4114548"/>
              <a:gd name="connsiteY11" fmla="*/ 39 h 3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548" h="364676">
                <a:moveTo>
                  <a:pt x="172861" y="0"/>
                </a:moveTo>
                <a:lnTo>
                  <a:pt x="173229" y="0"/>
                </a:lnTo>
                <a:lnTo>
                  <a:pt x="3941319" y="0"/>
                </a:lnTo>
                <a:cubicBezTo>
                  <a:pt x="4036991" y="0"/>
                  <a:pt x="4114548" y="81636"/>
                  <a:pt x="4114548" y="182338"/>
                </a:cubicBezTo>
                <a:cubicBezTo>
                  <a:pt x="4114548" y="283040"/>
                  <a:pt x="4036991" y="364676"/>
                  <a:pt x="3941319" y="364676"/>
                </a:cubicBezTo>
                <a:lnTo>
                  <a:pt x="173229" y="364676"/>
                </a:lnTo>
                <a:lnTo>
                  <a:pt x="172861" y="364676"/>
                </a:lnTo>
                <a:lnTo>
                  <a:pt x="172861" y="364637"/>
                </a:lnTo>
                <a:lnTo>
                  <a:pt x="138317" y="360972"/>
                </a:lnTo>
                <a:cubicBezTo>
                  <a:pt x="59379" y="343969"/>
                  <a:pt x="0" y="270453"/>
                  <a:pt x="0" y="182338"/>
                </a:cubicBezTo>
                <a:cubicBezTo>
                  <a:pt x="0" y="94224"/>
                  <a:pt x="59379" y="20707"/>
                  <a:pt x="138317" y="3705"/>
                </a:cubicBezTo>
                <a:lnTo>
                  <a:pt x="172861" y="39"/>
                </a:lnTo>
                <a:close/>
              </a:path>
            </a:pathLst>
          </a:custGeom>
          <a:solidFill>
            <a:srgbClr val="02E8FF"/>
          </a:solidFill>
          <a:ln>
            <a:solidFill>
              <a:srgbClr val="02E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C51A9D-D31F-5945-A268-64FF5996A18D}"/>
              </a:ext>
            </a:extLst>
          </p:cNvPr>
          <p:cNvSpPr txBox="1"/>
          <p:nvPr/>
        </p:nvSpPr>
        <p:spPr>
          <a:xfrm>
            <a:off x="250166" y="218638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F1E34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Advanced Settings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A00A1B-885D-E243-8D8B-B353F7D62DD1}"/>
              </a:ext>
            </a:extLst>
          </p:cNvPr>
          <p:cNvSpPr txBox="1"/>
          <p:nvPr/>
        </p:nvSpPr>
        <p:spPr>
          <a:xfrm>
            <a:off x="4287219" y="2604358"/>
            <a:ext cx="325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03     MODEL PREDICTIONS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9905B0-C685-7B4A-BB08-F5260E236AE7}"/>
              </a:ext>
            </a:extLst>
          </p:cNvPr>
          <p:cNvSpPr txBox="1"/>
          <p:nvPr/>
        </p:nvSpPr>
        <p:spPr>
          <a:xfrm>
            <a:off x="5890148" y="4399174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  <a:cs typeface="Agency FB" panose="020F0502020204030204" pitchFamily="34" charset="0"/>
              </a:rPr>
              <a:t>04     PLANT INFORMATION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6577A41-1658-4449-90A9-8CB499F714E8}"/>
              </a:ext>
            </a:extLst>
          </p:cNvPr>
          <p:cNvCxnSpPr>
            <a:cxnSpLocks/>
          </p:cNvCxnSpPr>
          <p:nvPr/>
        </p:nvCxnSpPr>
        <p:spPr>
          <a:xfrm flipV="1">
            <a:off x="569104" y="4774970"/>
            <a:ext cx="0" cy="1121535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674BCD-223D-F34A-BDA8-BA998D09A66A}"/>
              </a:ext>
            </a:extLst>
          </p:cNvPr>
          <p:cNvCxnSpPr>
            <a:cxnSpLocks/>
          </p:cNvCxnSpPr>
          <p:nvPr/>
        </p:nvCxnSpPr>
        <p:spPr>
          <a:xfrm>
            <a:off x="569104" y="5896505"/>
            <a:ext cx="10901763" cy="0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928055-3AD2-7E48-A642-2B3C8F7524A8}"/>
              </a:ext>
            </a:extLst>
          </p:cNvPr>
          <p:cNvCxnSpPr>
            <a:cxnSpLocks/>
          </p:cNvCxnSpPr>
          <p:nvPr/>
        </p:nvCxnSpPr>
        <p:spPr>
          <a:xfrm flipV="1">
            <a:off x="569104" y="2895370"/>
            <a:ext cx="0" cy="1121535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5CA60F-BD3A-5144-AD62-CAB234CB0DFE}"/>
              </a:ext>
            </a:extLst>
          </p:cNvPr>
          <p:cNvCxnSpPr>
            <a:cxnSpLocks/>
          </p:cNvCxnSpPr>
          <p:nvPr/>
        </p:nvCxnSpPr>
        <p:spPr>
          <a:xfrm>
            <a:off x="569104" y="4016905"/>
            <a:ext cx="10901763" cy="0"/>
          </a:xfrm>
          <a:prstGeom prst="straightConnector1">
            <a:avLst/>
          </a:prstGeom>
          <a:ln>
            <a:solidFill>
              <a:srgbClr val="02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2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230</Words>
  <Application>Microsoft Macintosh PowerPoint</Application>
  <PresentationFormat>Widescreen</PresentationFormat>
  <Paragraphs>103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2018-11-26T18:20:13Z</dcterms:created>
  <dcterms:modified xsi:type="dcterms:W3CDTF">2018-11-26T23:53:26Z</dcterms:modified>
</cp:coreProperties>
</file>