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10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61C8-0E86-9E46-8BFB-850B16A1A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60FD8-4E67-C844-AA5A-E949239AE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F987-1ECC-3C42-841F-D26367A3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554B-AE79-4346-8ADC-A9CAB54E2CC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B2CE-3E5D-F445-A69D-B41A18D4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7403-4A59-8242-B46D-2BFCAE07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CFB-07F5-F44A-BB98-FF541649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2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B31-7317-004A-ACDA-AACC7C78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657D8-372B-B74C-A922-7C45FDF71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12CF-9D5C-DB44-A8DC-F83E8A10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554B-AE79-4346-8ADC-A9CAB54E2CC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E4F8D-170D-C347-8BAD-B519E543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A6881-DFA7-5045-93E1-950CD441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CFB-07F5-F44A-BB98-FF541649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F34EA-5028-DD4E-B55C-324FA4F2F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4A5BB-0D82-F34A-BFF2-7CD1816D4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7AD5F-CF7C-FC4F-8F30-CBCD990B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554B-AE79-4346-8ADC-A9CAB54E2CC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437E-71A9-034D-9349-69BC702B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1A303-3902-F84B-B652-E3632C10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CFB-07F5-F44A-BB98-FF541649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2552-29E7-B049-B8C8-1E422B2E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C4EA-4158-2A4B-A769-F803B64B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6B185-E85E-2A45-BF3C-C7C8C84A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554B-AE79-4346-8ADC-A9CAB54E2CC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D963-7063-AD4D-9B20-CB5A915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F79A-6498-894E-B971-C49A5298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CFB-07F5-F44A-BB98-FF541649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5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42AF-14E3-1243-8FA6-3F09C3BC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CA7F5-2AEE-5A4B-BED3-44B3E97F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D5EFE-0A59-0B43-8D89-4B4532F7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554B-AE79-4346-8ADC-A9CAB54E2CC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9035B-85CC-6841-82F3-47DB4CE8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6BD0-C7D0-8949-A2BC-05C0057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CFB-07F5-F44A-BB98-FF541649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D0A3-D6D3-E04E-B189-898A5769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1577-5840-D24F-9841-9057E87D7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A3C81-5E6F-9143-A976-EDC3B7D21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B7DBC-00F3-3042-9D77-30D4333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554B-AE79-4346-8ADC-A9CAB54E2CC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87440-F28D-4B4B-9E31-C3B6FC2D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A24AC-E981-E84F-AEFF-3E799EF7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CFB-07F5-F44A-BB98-FF541649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064B-76E2-E44F-A3D8-A2F5F086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1F4BC-D462-3B4F-B0E8-B100A958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C7F16-4D89-6948-AE56-16472E52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13A6-41A5-7144-B7FB-78293AFB4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D0C68-8B6B-2C45-9C3F-9C1CE7F2C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30768-D151-2E4F-8FF2-0A92F1DF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554B-AE79-4346-8ADC-A9CAB54E2CC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12B47-3A48-7D47-A2C2-2CC37487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253CC-D3AE-304E-91F7-BBFEC0E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CFB-07F5-F44A-BB98-FF541649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2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86E7-023A-4A4B-BCED-2A0A1309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A79EE-EFD8-304A-8044-11FEE68B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554B-AE79-4346-8ADC-A9CAB54E2CC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5547C-2141-8047-9D07-58BEA4EF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8E724-5A73-A149-A810-CF995649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CFB-07F5-F44A-BB98-FF541649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E5189-B43C-154B-87D9-0E70FD21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554B-AE79-4346-8ADC-A9CAB54E2CC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C0495-2A04-174D-9173-911F2C85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A7FE0-654C-D849-83D7-1936DC46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CFB-07F5-F44A-BB98-FF541649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0D32-9DF6-284B-A109-CF8CB481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0DCC-ACAC-1F46-9E46-695C0BE4B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6066-6D9E-344A-BFF4-93B08B86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44093-99E6-8145-B64F-3DB2DF4E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554B-AE79-4346-8ADC-A9CAB54E2CC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D0E5C-D3FE-5444-9C2E-36524BD8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53F85-8AC8-1B46-8D60-308E364A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CFB-07F5-F44A-BB98-FF541649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7C09-CBA0-2042-8019-06A1B774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F51BA-9472-944F-8E20-C6451F340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F3B22-4F3F-7B46-A157-56F6371A1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9594-9F1D-424D-9B68-529D64D9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554B-AE79-4346-8ADC-A9CAB54E2CC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BC841-64C9-A649-8BCD-7079CCC7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DC075-7427-2A4C-B259-9BD7829E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ACFB-07F5-F44A-BB98-FF541649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0F692-12DA-F644-9BBC-6F968374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371D-EB2B-1E41-9D58-F2635DCC3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401D-526F-2742-9A25-C4B44A855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554B-AE79-4346-8ADC-A9CAB54E2CC4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DFA19-8890-E34C-A90D-02CE26239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495F-39CC-214F-8A05-6D624B90F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1ACFB-07F5-F44A-BB98-FF541649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8AF2FC-5063-5741-AC76-328DCEEF050A}"/>
              </a:ext>
            </a:extLst>
          </p:cNvPr>
          <p:cNvSpPr/>
          <p:nvPr/>
        </p:nvSpPr>
        <p:spPr>
          <a:xfrm>
            <a:off x="2109216" y="914400"/>
            <a:ext cx="7778496" cy="4706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89DC23-79A3-864B-B465-D0112BB895BD}"/>
              </a:ext>
            </a:extLst>
          </p:cNvPr>
          <p:cNvCxnSpPr>
            <a:cxnSpLocks/>
          </p:cNvCxnSpPr>
          <p:nvPr/>
        </p:nvCxnSpPr>
        <p:spPr>
          <a:xfrm>
            <a:off x="2109216" y="4974336"/>
            <a:ext cx="7778496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28B050-8BEB-3145-87A8-A5A32FDD7158}"/>
              </a:ext>
            </a:extLst>
          </p:cNvPr>
          <p:cNvCxnSpPr>
            <a:cxnSpLocks/>
          </p:cNvCxnSpPr>
          <p:nvPr/>
        </p:nvCxnSpPr>
        <p:spPr>
          <a:xfrm>
            <a:off x="2109216" y="1276921"/>
            <a:ext cx="7778496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1759EEBA-12A9-6B4D-B544-C0E7941C7C87}"/>
              </a:ext>
            </a:extLst>
          </p:cNvPr>
          <p:cNvSpPr/>
          <p:nvPr/>
        </p:nvSpPr>
        <p:spPr>
          <a:xfrm>
            <a:off x="2170176" y="2276196"/>
            <a:ext cx="7705344" cy="3081496"/>
          </a:xfrm>
          <a:custGeom>
            <a:avLst/>
            <a:gdLst>
              <a:gd name="connsiteX0" fmla="*/ 0 w 7705344"/>
              <a:gd name="connsiteY0" fmla="*/ 308508 h 3081496"/>
              <a:gd name="connsiteX1" fmla="*/ 792480 w 7705344"/>
              <a:gd name="connsiteY1" fmla="*/ 198780 h 3081496"/>
              <a:gd name="connsiteX2" fmla="*/ 1511808 w 7705344"/>
              <a:gd name="connsiteY2" fmla="*/ 467004 h 3081496"/>
              <a:gd name="connsiteX3" fmla="*/ 2255520 w 7705344"/>
              <a:gd name="connsiteY3" fmla="*/ 89052 h 3081496"/>
              <a:gd name="connsiteX4" fmla="*/ 2840736 w 7705344"/>
              <a:gd name="connsiteY4" fmla="*/ 454812 h 3081496"/>
              <a:gd name="connsiteX5" fmla="*/ 4255008 w 7705344"/>
              <a:gd name="connsiteY5" fmla="*/ 3708 h 3081496"/>
              <a:gd name="connsiteX6" fmla="*/ 4876800 w 7705344"/>
              <a:gd name="connsiteY6" fmla="*/ 759612 h 3081496"/>
              <a:gd name="connsiteX7" fmla="*/ 5205984 w 7705344"/>
              <a:gd name="connsiteY7" fmla="*/ 2222652 h 3081496"/>
              <a:gd name="connsiteX8" fmla="*/ 5401056 w 7705344"/>
              <a:gd name="connsiteY8" fmla="*/ 2893212 h 3081496"/>
              <a:gd name="connsiteX9" fmla="*/ 6144768 w 7705344"/>
              <a:gd name="connsiteY9" fmla="*/ 3076092 h 3081496"/>
              <a:gd name="connsiteX10" fmla="*/ 7705344 w 7705344"/>
              <a:gd name="connsiteY10" fmla="*/ 3015132 h 308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05344" h="3081496">
                <a:moveTo>
                  <a:pt x="0" y="308508"/>
                </a:moveTo>
                <a:cubicBezTo>
                  <a:pt x="270256" y="240436"/>
                  <a:pt x="540512" y="172364"/>
                  <a:pt x="792480" y="198780"/>
                </a:cubicBezTo>
                <a:cubicBezTo>
                  <a:pt x="1044448" y="225196"/>
                  <a:pt x="1267968" y="485292"/>
                  <a:pt x="1511808" y="467004"/>
                </a:cubicBezTo>
                <a:cubicBezTo>
                  <a:pt x="1755648" y="448716"/>
                  <a:pt x="2034032" y="91084"/>
                  <a:pt x="2255520" y="89052"/>
                </a:cubicBezTo>
                <a:cubicBezTo>
                  <a:pt x="2477008" y="87020"/>
                  <a:pt x="2507488" y="469036"/>
                  <a:pt x="2840736" y="454812"/>
                </a:cubicBezTo>
                <a:cubicBezTo>
                  <a:pt x="3173984" y="440588"/>
                  <a:pt x="3915664" y="-47092"/>
                  <a:pt x="4255008" y="3708"/>
                </a:cubicBezTo>
                <a:cubicBezTo>
                  <a:pt x="4594352" y="54508"/>
                  <a:pt x="4718304" y="389788"/>
                  <a:pt x="4876800" y="759612"/>
                </a:cubicBezTo>
                <a:cubicBezTo>
                  <a:pt x="5035296" y="1129436"/>
                  <a:pt x="5118608" y="1867052"/>
                  <a:pt x="5205984" y="2222652"/>
                </a:cubicBezTo>
                <a:cubicBezTo>
                  <a:pt x="5293360" y="2578252"/>
                  <a:pt x="5244592" y="2750972"/>
                  <a:pt x="5401056" y="2893212"/>
                </a:cubicBezTo>
                <a:cubicBezTo>
                  <a:pt x="5557520" y="3035452"/>
                  <a:pt x="5760720" y="3055772"/>
                  <a:pt x="6144768" y="3076092"/>
                </a:cubicBezTo>
                <a:cubicBezTo>
                  <a:pt x="6528816" y="3096412"/>
                  <a:pt x="7117080" y="3055772"/>
                  <a:pt x="7705344" y="3015132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8D7E8-6543-9D4E-957F-51FAD513BCDC}"/>
              </a:ext>
            </a:extLst>
          </p:cNvPr>
          <p:cNvSpPr txBox="1"/>
          <p:nvPr/>
        </p:nvSpPr>
        <p:spPr>
          <a:xfrm>
            <a:off x="731520" y="108006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Limit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115F4-13C7-5C45-8839-B84B330A84BD}"/>
              </a:ext>
            </a:extLst>
          </p:cNvPr>
          <p:cNvSpPr txBox="1"/>
          <p:nvPr/>
        </p:nvSpPr>
        <p:spPr>
          <a:xfrm>
            <a:off x="752909" y="4789670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Limit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F2CBB4-434A-3E44-B4B5-28D0E1B446F7}"/>
              </a:ext>
            </a:extLst>
          </p:cNvPr>
          <p:cNvCxnSpPr>
            <a:cxnSpLocks/>
          </p:cNvCxnSpPr>
          <p:nvPr/>
        </p:nvCxnSpPr>
        <p:spPr>
          <a:xfrm flipV="1">
            <a:off x="7463600" y="4789670"/>
            <a:ext cx="424624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9CD0C3-3E1B-D440-90F4-349DD22F810C}"/>
              </a:ext>
            </a:extLst>
          </p:cNvPr>
          <p:cNvSpPr txBox="1"/>
          <p:nvPr/>
        </p:nvSpPr>
        <p:spPr>
          <a:xfrm>
            <a:off x="7888223" y="4537256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Event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9F0607-CC98-CF4A-B605-56708ED555BC}"/>
              </a:ext>
            </a:extLst>
          </p:cNvPr>
          <p:cNvCxnSpPr>
            <a:cxnSpLocks/>
          </p:cNvCxnSpPr>
          <p:nvPr/>
        </p:nvCxnSpPr>
        <p:spPr>
          <a:xfrm>
            <a:off x="7315200" y="4163568"/>
            <a:ext cx="0" cy="14569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F73E90-B439-A147-98C9-A86C0A9DA0F2}"/>
              </a:ext>
            </a:extLst>
          </p:cNvPr>
          <p:cNvCxnSpPr>
            <a:cxnSpLocks/>
          </p:cNvCxnSpPr>
          <p:nvPr/>
        </p:nvCxnSpPr>
        <p:spPr>
          <a:xfrm>
            <a:off x="2118027" y="4163568"/>
            <a:ext cx="7778496" cy="0"/>
          </a:xfrm>
          <a:prstGeom prst="line">
            <a:avLst/>
          </a:prstGeom>
          <a:ln w="2222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F18310-70E4-A341-814A-0526FDBC05D3}"/>
              </a:ext>
            </a:extLst>
          </p:cNvPr>
          <p:cNvSpPr txBox="1"/>
          <p:nvPr/>
        </p:nvSpPr>
        <p:spPr>
          <a:xfrm>
            <a:off x="822680" y="397890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Median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FE6CBF-8976-F34C-BD2F-757A667D75B4}"/>
              </a:ext>
            </a:extLst>
          </p:cNvPr>
          <p:cNvSpPr txBox="1"/>
          <p:nvPr/>
        </p:nvSpPr>
        <p:spPr>
          <a:xfrm>
            <a:off x="7294792" y="3763779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New Event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BF1060-6458-3B4D-8A11-725C01E4BF22}"/>
              </a:ext>
            </a:extLst>
          </p:cNvPr>
          <p:cNvSpPr txBox="1"/>
          <p:nvPr/>
        </p:nvSpPr>
        <p:spPr>
          <a:xfrm>
            <a:off x="7189798" y="56255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D49312-227C-6944-A4D2-49484C02AAC2}"/>
              </a:ext>
            </a:extLst>
          </p:cNvPr>
          <p:cNvCxnSpPr>
            <a:cxnSpLocks/>
            <a:stCxn id="9" idx="6"/>
          </p:cNvCxnSpPr>
          <p:nvPr/>
        </p:nvCxnSpPr>
        <p:spPr>
          <a:xfrm flipH="1">
            <a:off x="7017312" y="3035808"/>
            <a:ext cx="0" cy="257429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0E414C-D6DF-F648-8F44-E407D8883044}"/>
              </a:ext>
            </a:extLst>
          </p:cNvPr>
          <p:cNvSpPr txBox="1"/>
          <p:nvPr/>
        </p:nvSpPr>
        <p:spPr>
          <a:xfrm>
            <a:off x="7025527" y="2772990"/>
            <a:ext cx="19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Predict at this 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EC62A8-4333-7D49-AEE4-C43AAA84BAF5}"/>
              </a:ext>
            </a:extLst>
          </p:cNvPr>
          <p:cNvSpPr txBox="1"/>
          <p:nvPr/>
        </p:nvSpPr>
        <p:spPr>
          <a:xfrm>
            <a:off x="6739832" y="563327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 - 1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36C2CD82-591D-974F-9B18-3E63230349A8}"/>
              </a:ext>
            </a:extLst>
          </p:cNvPr>
          <p:cNvSpPr/>
          <p:nvPr/>
        </p:nvSpPr>
        <p:spPr>
          <a:xfrm rot="16200000">
            <a:off x="6019777" y="1095295"/>
            <a:ext cx="313973" cy="1703398"/>
          </a:xfrm>
          <a:prstGeom prst="righ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7C19BF-2998-2544-B1F9-EF408EDF4082}"/>
              </a:ext>
            </a:extLst>
          </p:cNvPr>
          <p:cNvSpPr txBox="1"/>
          <p:nvPr/>
        </p:nvSpPr>
        <p:spPr>
          <a:xfrm>
            <a:off x="5051991" y="1379029"/>
            <a:ext cx="236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Use this data to predict</a:t>
            </a:r>
          </a:p>
        </p:txBody>
      </p:sp>
    </p:spTree>
    <p:extLst>
      <p:ext uri="{BB962C8B-B14F-4D97-AF65-F5344CB8AC3E}">
        <p14:creationId xmlns:p14="http://schemas.microsoft.com/office/powerpoint/2010/main" val="356424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4" grpId="0"/>
      <p:bldP spid="28" grpId="0"/>
      <p:bldP spid="29" grpId="0"/>
      <p:bldP spid="31" grpId="0" animBg="1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2018-12-07T16:04:24Z</dcterms:created>
  <dcterms:modified xsi:type="dcterms:W3CDTF">2018-12-07T16:58:29Z</dcterms:modified>
</cp:coreProperties>
</file>