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4"/>
  </p:notesMasterIdLst>
  <p:sldIdLst>
    <p:sldId id="257" r:id="rId2"/>
    <p:sldId id="366" r:id="rId3"/>
    <p:sldId id="367" r:id="rId4"/>
    <p:sldId id="368" r:id="rId5"/>
    <p:sldId id="369" r:id="rId6"/>
    <p:sldId id="370" r:id="rId7"/>
    <p:sldId id="371" r:id="rId8"/>
    <p:sldId id="373" r:id="rId9"/>
    <p:sldId id="372" r:id="rId10"/>
    <p:sldId id="374" r:id="rId11"/>
    <p:sldId id="375" r:id="rId12"/>
    <p:sldId id="274" r:id="rId13"/>
  </p:sldIdLst>
  <p:sldSz cx="9906000" cy="6858000" type="A4"/>
  <p:notesSz cx="6888163" cy="100203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lueCrow Capital" initials="B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Destaqu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Estilo com Tema 1 - Destaqu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Estilo com Tema 1 - Destaqu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Estilo Escuro 2 - Destaque 1/Destaqu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38B1855-1B75-4FBE-930C-398BA8C253C6}" styleName="Estilo com Tema 2 - Destaqu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Estilo Médio 4 - Destaqu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Estilo Escuro 2 - Destaque 5/Destaqu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Estilo Médio 1 - Destaqu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Estilo Claro 1 - Destaqu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Destaqu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ABFCF23-3B69-468F-B69F-88F6DE6A72F2}" styleName="Estilo Médio 1 - Destaqu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6D9F66E-5EB9-4882-86FB-DCBF35E3C3E4}" styleName="Estilo Médio 4 - Destaqu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8" autoAdjust="0"/>
    <p:restoredTop sz="96831" autoAdjust="0"/>
  </p:normalViewPr>
  <p:slideViewPr>
    <p:cSldViewPr>
      <p:cViewPr>
        <p:scale>
          <a:sx n="90" d="100"/>
          <a:sy n="90" d="100"/>
        </p:scale>
        <p:origin x="-1134" y="-10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84870" cy="501015"/>
          </a:xfrm>
          <a:prstGeom prst="rect">
            <a:avLst/>
          </a:prstGeom>
        </p:spPr>
        <p:txBody>
          <a:bodyPr vert="horz" lIns="92438" tIns="46219" rIns="92438" bIns="46219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901700" y="1"/>
            <a:ext cx="2984870" cy="501015"/>
          </a:xfrm>
          <a:prstGeom prst="rect">
            <a:avLst/>
          </a:prstGeom>
        </p:spPr>
        <p:txBody>
          <a:bodyPr vert="horz" lIns="92438" tIns="46219" rIns="92438" bIns="46219" rtlCol="0"/>
          <a:lstStyle>
            <a:lvl1pPr algn="r">
              <a:defRPr sz="1200"/>
            </a:lvl1pPr>
          </a:lstStyle>
          <a:p>
            <a:fld id="{8F78FF2D-3201-4B54-92B0-E119254E5331}" type="datetimeFigureOut">
              <a:rPr lang="pt-PT" smtClean="0"/>
              <a:pPr/>
              <a:t>23-02-2012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750888"/>
            <a:ext cx="5427663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8" tIns="46219" rIns="92438" bIns="46219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8817" y="4759644"/>
            <a:ext cx="5510530" cy="4509135"/>
          </a:xfrm>
          <a:prstGeom prst="rect">
            <a:avLst/>
          </a:prstGeom>
        </p:spPr>
        <p:txBody>
          <a:bodyPr vert="horz" lIns="92438" tIns="46219" rIns="92438" bIns="46219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2" y="9517547"/>
            <a:ext cx="2984870" cy="501015"/>
          </a:xfrm>
          <a:prstGeom prst="rect">
            <a:avLst/>
          </a:prstGeom>
        </p:spPr>
        <p:txBody>
          <a:bodyPr vert="horz" lIns="92438" tIns="46219" rIns="92438" bIns="46219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901700" y="9517547"/>
            <a:ext cx="2984870" cy="501015"/>
          </a:xfrm>
          <a:prstGeom prst="rect">
            <a:avLst/>
          </a:prstGeom>
        </p:spPr>
        <p:txBody>
          <a:bodyPr vert="horz" lIns="92438" tIns="46219" rIns="92438" bIns="46219" rtlCol="0" anchor="b"/>
          <a:lstStyle>
            <a:lvl1pPr algn="r">
              <a:defRPr sz="1200"/>
            </a:lvl1pPr>
          </a:lstStyle>
          <a:p>
            <a:fld id="{0AB667F7-4755-48B5-8F67-7A0A79462584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2362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5900" y="1698003"/>
            <a:ext cx="69342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/>
                </a:solidFill>
                <a:latin typeface="Locator Regular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 smtClean="0"/>
              <a:t>Faça clique para editar o estilo</a:t>
            </a:r>
            <a:endParaRPr lang="pt-PT" dirty="0"/>
          </a:p>
        </p:txBody>
      </p:sp>
      <p:pic>
        <p:nvPicPr>
          <p:cNvPr id="1027" name="Picture 3" descr="C:\Users\BlueCrow Capital\BC Capital\logos &amp; stuff\BCC_logo_rg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5371" y="321452"/>
            <a:ext cx="4835901" cy="1305226"/>
          </a:xfrm>
          <a:prstGeom prst="rect">
            <a:avLst/>
          </a:prstGeom>
          <a:noFill/>
        </p:spPr>
      </p:pic>
      <p:sp>
        <p:nvSpPr>
          <p:cNvPr id="10" name="Marcador de Posição d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err="1" smtClean="0"/>
              <a:t>January</a:t>
            </a:r>
            <a:r>
              <a:rPr lang="pt-PT" dirty="0" smtClean="0"/>
              <a:t> 2011</a:t>
            </a:r>
            <a:endParaRPr lang="pt-PT" dirty="0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E3A8D1-1BE5-40B1-B18B-8E3284B6315E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2" name="Marcador de Posição do Rodapé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Março de 2010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A8D1-1BE5-40B1-B18B-8E3284B6315E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BCC - Relatorio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718455" y="366715"/>
            <a:ext cx="1671638" cy="5831883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2579706" y="366715"/>
            <a:ext cx="4849813" cy="5831883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Março de 2010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A8D1-1BE5-40B1-B18B-8E3284B6315E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5032115" y="1571613"/>
            <a:ext cx="4378591" cy="4554551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95302" y="857232"/>
            <a:ext cx="4376870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95302" y="1571613"/>
            <a:ext cx="4376870" cy="4554551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5032115" y="857232"/>
            <a:ext cx="4378591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 smtClean="0"/>
              <a:t>Clique para editar os estilos</a:t>
            </a: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FA05D-30CB-4A6B-BEEE-53D5F15E8F58}" type="slidenum">
              <a:rPr lang="pt-PT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82594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Tabela 2"/>
          <p:cNvSpPr>
            <a:spLocks noGrp="1"/>
          </p:cNvSpPr>
          <p:nvPr>
            <p:ph type="tbl" idx="1"/>
          </p:nvPr>
        </p:nvSpPr>
        <p:spPr>
          <a:xfrm>
            <a:off x="495300" y="1071548"/>
            <a:ext cx="8915400" cy="5054621"/>
          </a:xfrm>
        </p:spPr>
        <p:txBody>
          <a:bodyPr/>
          <a:lstStyle>
            <a:lvl1pPr>
              <a:defRPr sz="1600"/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9090717" y="6500835"/>
            <a:ext cx="362878" cy="217488"/>
          </a:xfrm>
        </p:spPr>
        <p:txBody>
          <a:bodyPr/>
          <a:lstStyle>
            <a:lvl1pPr>
              <a:defRPr/>
            </a:lvl1pPr>
          </a:lstStyle>
          <a:p>
            <a:fld id="{48E24E9B-DBAA-4892-A738-A0617E9EAAB6}" type="slidenum">
              <a:rPr lang="pt-PT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err="1" smtClean="0"/>
              <a:t>January</a:t>
            </a:r>
            <a:r>
              <a:rPr lang="pt-PT" dirty="0" smtClean="0"/>
              <a:t> 2011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A8D1-1BE5-40B1-B18B-8E3284B6315E}" type="slidenum">
              <a:rPr lang="pt-PT" smtClean="0"/>
              <a:pPr/>
              <a:t>‹#›</a:t>
            </a:fld>
            <a:endParaRPr lang="pt-PT" dirty="0"/>
          </a:p>
        </p:txBody>
      </p:sp>
      <p:pic>
        <p:nvPicPr>
          <p:cNvPr id="7" name="Imagem 6" descr="BCC_logo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26495" y="6269180"/>
            <a:ext cx="1762609" cy="5352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82506" y="2906721"/>
            <a:ext cx="8420100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Março de 2010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A8D1-1BE5-40B1-B18B-8E3284B6315E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780423"/>
          </a:xfrm>
        </p:spPr>
        <p:txBody>
          <a:bodyPr/>
          <a:lstStyle>
            <a:lvl1pPr algn="l">
              <a:defRPr/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15907" y="1104519"/>
            <a:ext cx="4376870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95305" y="1793737"/>
            <a:ext cx="4376870" cy="189706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5032123" y="1104519"/>
            <a:ext cx="4378589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5032123" y="1793737"/>
            <a:ext cx="4378589" cy="189706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>
          <a:xfrm>
            <a:off x="495300" y="6346968"/>
            <a:ext cx="2311400" cy="365124"/>
          </a:xfrm>
        </p:spPr>
        <p:txBody>
          <a:bodyPr/>
          <a:lstStyle/>
          <a:p>
            <a:r>
              <a:rPr lang="pt-PT" dirty="0" err="1" smtClean="0"/>
              <a:t>January</a:t>
            </a:r>
            <a:r>
              <a:rPr lang="pt-PT" dirty="0" smtClean="0"/>
              <a:t> 2011</a:t>
            </a:r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A8D1-1BE5-40B1-B18B-8E3284B6315E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1" name="Marcador de Posição de Conteúdo 3"/>
          <p:cNvSpPr>
            <a:spLocks noGrp="1"/>
          </p:cNvSpPr>
          <p:nvPr>
            <p:ph sz="half" idx="13"/>
          </p:nvPr>
        </p:nvSpPr>
        <p:spPr>
          <a:xfrm>
            <a:off x="472942" y="4269770"/>
            <a:ext cx="4376870" cy="189706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12" name="Marcador de Posição de Conteúdo 3"/>
          <p:cNvSpPr>
            <a:spLocks noGrp="1"/>
          </p:cNvSpPr>
          <p:nvPr>
            <p:ph sz="half" idx="14"/>
          </p:nvPr>
        </p:nvSpPr>
        <p:spPr>
          <a:xfrm>
            <a:off x="5056189" y="4269770"/>
            <a:ext cx="4376870" cy="189706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13" name="Marcador de Posição do Texto 2"/>
          <p:cNvSpPr>
            <a:spLocks noGrp="1"/>
          </p:cNvSpPr>
          <p:nvPr>
            <p:ph type="body" idx="15"/>
          </p:nvPr>
        </p:nvSpPr>
        <p:spPr>
          <a:xfrm>
            <a:off x="515907" y="3577372"/>
            <a:ext cx="4376870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 smtClean="0"/>
              <a:t>Clique para editar os estilos</a:t>
            </a:r>
          </a:p>
        </p:txBody>
      </p:sp>
      <p:sp>
        <p:nvSpPr>
          <p:cNvPr id="14" name="Marcador de Posição do Texto 4"/>
          <p:cNvSpPr>
            <a:spLocks noGrp="1"/>
          </p:cNvSpPr>
          <p:nvPr>
            <p:ph type="body" sz="quarter" idx="16"/>
          </p:nvPr>
        </p:nvSpPr>
        <p:spPr>
          <a:xfrm>
            <a:off x="5032123" y="3577372"/>
            <a:ext cx="4378589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 smtClean="0"/>
              <a:t>Clique para editar os estilos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PT" noProof="0" smtClean="0"/>
              <a:t>Clique para editar o estilo</a:t>
            </a:r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A8D1-1BE5-40B1-B18B-8E3284B6315E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7" name="Marcador de Posição de Conteúdo 2"/>
          <p:cNvSpPr>
            <a:spLocks noGrp="1"/>
          </p:cNvSpPr>
          <p:nvPr>
            <p:ph idx="1"/>
          </p:nvPr>
        </p:nvSpPr>
        <p:spPr>
          <a:xfrm>
            <a:off x="495300" y="1203432"/>
            <a:ext cx="8915400" cy="4922738"/>
          </a:xfrm>
        </p:spPr>
        <p:txBody>
          <a:bodyPr/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8" name="Marcador de Posição da Data 6"/>
          <p:cNvSpPr>
            <a:spLocks noGrp="1"/>
          </p:cNvSpPr>
          <p:nvPr>
            <p:ph type="dt" sz="half" idx="10"/>
          </p:nvPr>
        </p:nvSpPr>
        <p:spPr>
          <a:xfrm>
            <a:off x="495300" y="6356358"/>
            <a:ext cx="2311400" cy="365124"/>
          </a:xfrm>
        </p:spPr>
        <p:txBody>
          <a:bodyPr/>
          <a:lstStyle/>
          <a:p>
            <a:r>
              <a:rPr lang="pt-PT" dirty="0" err="1" smtClean="0"/>
              <a:t>January</a:t>
            </a:r>
            <a:r>
              <a:rPr lang="pt-PT" dirty="0" smtClean="0"/>
              <a:t> de 2011</a:t>
            </a:r>
            <a:endParaRPr lang="pt-P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err="1" smtClean="0"/>
              <a:t>January</a:t>
            </a:r>
            <a:r>
              <a:rPr lang="pt-PT" dirty="0" smtClean="0"/>
              <a:t> 2011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A8D1-1BE5-40B1-B18B-8E3284B6315E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9" y="273050"/>
            <a:ext cx="8918000" cy="730246"/>
          </a:xfrm>
        </p:spPr>
        <p:txBody>
          <a:bodyPr anchor="ctr" anchorCtr="0">
            <a:noAutofit/>
          </a:bodyPr>
          <a:lstStyle>
            <a:lvl1pPr algn="l">
              <a:defRPr sz="2800" b="0"/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872982" y="2143116"/>
            <a:ext cx="5537730" cy="39830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95309" y="1435108"/>
            <a:ext cx="3259006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dirty="0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err="1" smtClean="0"/>
              <a:t>January</a:t>
            </a:r>
            <a:r>
              <a:rPr lang="pt-PT" dirty="0" smtClean="0"/>
              <a:t> 2011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A8D1-1BE5-40B1-B18B-8E3284B6315E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1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3852094" y="1450717"/>
            <a:ext cx="5538000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 smtClean="0"/>
              <a:t>Clique para editar os estilos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9" y="273050"/>
            <a:ext cx="8918000" cy="730246"/>
          </a:xfrm>
        </p:spPr>
        <p:txBody>
          <a:bodyPr anchor="ctr" anchorCtr="0">
            <a:noAutofit/>
          </a:bodyPr>
          <a:lstStyle>
            <a:lvl1pPr algn="l">
              <a:defRPr sz="2800" b="0"/>
            </a:lvl1pPr>
          </a:lstStyle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5386" y="2143116"/>
            <a:ext cx="5537730" cy="39830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166493" y="1435108"/>
            <a:ext cx="3259006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dirty="0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err="1" smtClean="0"/>
              <a:t>January</a:t>
            </a:r>
            <a:r>
              <a:rPr lang="pt-PT" dirty="0" smtClean="0"/>
              <a:t> 2011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A8D1-1BE5-40B1-B18B-8E3284B6315E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11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55116" y="1450717"/>
            <a:ext cx="5538000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 smtClean="0"/>
              <a:t>Clique para editar os estilos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1645" y="4800602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941645" y="5367340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Março de 2010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A8D1-1BE5-40B1-B18B-8E3284B6315E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30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 smtClean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95300" y="1203432"/>
            <a:ext cx="8915400" cy="4922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 smtClean="0"/>
              <a:t>Clique para editar os estilos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95300" y="6356358"/>
            <a:ext cx="23114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5"/>
                </a:solidFill>
                <a:latin typeface="Locator Regular" pitchFamily="50" charset="0"/>
              </a:defRPr>
            </a:lvl1pPr>
          </a:lstStyle>
          <a:p>
            <a:r>
              <a:rPr lang="pt-PT" dirty="0" err="1" smtClean="0"/>
              <a:t>January</a:t>
            </a:r>
            <a:r>
              <a:rPr lang="pt-PT" dirty="0" smtClean="0"/>
              <a:t> de 2011</a:t>
            </a:r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384550" y="6346968"/>
            <a:ext cx="31369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ocator Regular" pitchFamily="50" charset="0"/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7099300" y="6356358"/>
            <a:ext cx="23114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5"/>
                </a:solidFill>
                <a:latin typeface="Locator Regular" pitchFamily="50" charset="0"/>
              </a:defRPr>
            </a:lvl1pPr>
          </a:lstStyle>
          <a:p>
            <a:fld id="{2AE3A8D1-1BE5-40B1-B18B-8E3284B6315E}" type="slidenum">
              <a:rPr lang="pt-PT" smtClean="0"/>
              <a:pPr/>
              <a:t>‹#›</a:t>
            </a:fld>
            <a:endParaRPr lang="pt-PT" dirty="0"/>
          </a:p>
        </p:txBody>
      </p:sp>
      <p:sp>
        <p:nvSpPr>
          <p:cNvPr id="7" name="Rectângulo 6"/>
          <p:cNvSpPr/>
          <p:nvPr/>
        </p:nvSpPr>
        <p:spPr>
          <a:xfrm>
            <a:off x="515908" y="6198596"/>
            <a:ext cx="8874187" cy="4945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1" r:id="rId4"/>
    <p:sldLayoutId id="2147483702" r:id="rId5"/>
    <p:sldLayoutId id="2147483703" r:id="rId6"/>
    <p:sldLayoutId id="2147483704" r:id="rId7"/>
    <p:sldLayoutId id="2147483709" r:id="rId8"/>
    <p:sldLayoutId id="2147483705" r:id="rId9"/>
    <p:sldLayoutId id="2147483706" r:id="rId10"/>
    <p:sldLayoutId id="2147483707" r:id="rId11"/>
    <p:sldLayoutId id="2147483708" r:id="rId12"/>
    <p:sldLayoutId id="2147483710" r:id="rId13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Locator Regular" pitchFamily="50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Locator Regular" pitchFamily="50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Locator Regular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Locator Regular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Locator Regular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Locator Regular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5906" y="1698002"/>
            <a:ext cx="8770999" cy="4352223"/>
          </a:xfrm>
        </p:spPr>
        <p:txBody>
          <a:bodyPr>
            <a:noAutofit/>
          </a:bodyPr>
          <a:lstStyle/>
          <a:p>
            <a:endParaRPr lang="pt-PT" b="1" dirty="0" smtClean="0"/>
          </a:p>
          <a:p>
            <a:endParaRPr lang="pt-PT" b="1" dirty="0" smtClean="0"/>
          </a:p>
          <a:p>
            <a:endParaRPr lang="pt-PT" b="1" dirty="0" smtClean="0"/>
          </a:p>
          <a:p>
            <a:endParaRPr lang="pt-PT" b="1" dirty="0" smtClean="0"/>
          </a:p>
          <a:p>
            <a:endParaRPr lang="pt-PT" b="1" dirty="0" smtClean="0"/>
          </a:p>
          <a:p>
            <a:endParaRPr lang="pt-PT" b="1" dirty="0" smtClean="0"/>
          </a:p>
          <a:p>
            <a:endParaRPr lang="pt-PT" b="1" dirty="0" smtClean="0"/>
          </a:p>
          <a:p>
            <a:endParaRPr lang="pt-PT" b="1" dirty="0" smtClean="0"/>
          </a:p>
          <a:p>
            <a:endParaRPr lang="pt-PT" b="1" dirty="0" smtClean="0"/>
          </a:p>
          <a:p>
            <a:endParaRPr lang="pt-PT" b="1" dirty="0" smtClean="0"/>
          </a:p>
          <a:p>
            <a:endParaRPr lang="pt-PT" b="1" dirty="0" smtClean="0"/>
          </a:p>
          <a:p>
            <a:endParaRPr lang="pt-PT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Março de 2010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A8D1-1BE5-40B1-B18B-8E3284B6315E}" type="slidenum">
              <a:rPr lang="pt-PT" smtClean="0"/>
              <a:pPr/>
              <a:t>10</a:t>
            </a:fld>
            <a:endParaRPr lang="pt-PT" dirty="0"/>
          </a:p>
        </p:txBody>
      </p:sp>
      <p:sp>
        <p:nvSpPr>
          <p:cNvPr id="6" name="TextBox 5"/>
          <p:cNvSpPr txBox="1"/>
          <p:nvPr/>
        </p:nvSpPr>
        <p:spPr>
          <a:xfrm>
            <a:off x="632520" y="548680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SEPARADOR 8.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520" y="1484784"/>
            <a:ext cx="2448272" cy="36933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Parceiros</a:t>
            </a:r>
            <a:endParaRPr lang="pt-P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Março de 2010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A8D1-1BE5-40B1-B18B-8E3284B6315E}" type="slidenum">
              <a:rPr lang="pt-PT" smtClean="0"/>
              <a:pPr/>
              <a:t>11</a:t>
            </a:fld>
            <a:endParaRPr lang="pt-PT" dirty="0"/>
          </a:p>
        </p:txBody>
      </p:sp>
      <p:sp>
        <p:nvSpPr>
          <p:cNvPr id="6" name="TextBox 5"/>
          <p:cNvSpPr txBox="1"/>
          <p:nvPr/>
        </p:nvSpPr>
        <p:spPr>
          <a:xfrm>
            <a:off x="632520" y="548680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SEPARADOR 9.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520" y="1484784"/>
            <a:ext cx="2448272" cy="36933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Imprensa</a:t>
            </a:r>
            <a:endParaRPr lang="pt-P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 smtClean="0"/>
              <a:t>Janeiro 2011</a:t>
            </a:r>
            <a:endParaRPr lang="pt-PT" dirty="0"/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E3A8D1-1BE5-40B1-B18B-8E3284B6315E}" type="slidenum">
              <a:rPr lang="pt-PT" smtClean="0"/>
              <a:pPr/>
              <a:t>12</a:t>
            </a:fld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3162586" y="2631373"/>
            <a:ext cx="3592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Locator Regular" pitchFamily="50" charset="0"/>
              </a:rPr>
              <a:t>We give </a:t>
            </a:r>
            <a:r>
              <a:rPr lang="en-US" sz="1600" dirty="0" smtClean="0">
                <a:solidFill>
                  <a:schemeClr val="accent5"/>
                </a:solidFill>
                <a:latin typeface="Locator Regular" pitchFamily="50" charset="0"/>
              </a:rPr>
              <a:t>you</a:t>
            </a:r>
            <a:r>
              <a:rPr lang="en-US" sz="1600" dirty="0" smtClean="0">
                <a:latin typeface="Locator Regular" pitchFamily="50" charset="0"/>
              </a:rPr>
              <a:t> time to pause and reflect.</a:t>
            </a:r>
            <a:endParaRPr lang="en-US" sz="1600" dirty="0">
              <a:latin typeface="Locator Regular" pitchFamily="50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Março de 2010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A8D1-1BE5-40B1-B18B-8E3284B6315E}" type="slidenum">
              <a:rPr lang="pt-PT" smtClean="0"/>
              <a:pPr/>
              <a:t>2</a:t>
            </a:fld>
            <a:endParaRPr lang="pt-PT" dirty="0"/>
          </a:p>
        </p:txBody>
      </p:sp>
      <p:sp>
        <p:nvSpPr>
          <p:cNvPr id="6" name="TextBox 5"/>
          <p:cNvSpPr txBox="1"/>
          <p:nvPr/>
        </p:nvSpPr>
        <p:spPr>
          <a:xfrm>
            <a:off x="632520" y="548680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SEPARADOR 1.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520" y="1484784"/>
            <a:ext cx="2160240" cy="36933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Missão</a:t>
            </a:r>
            <a:endParaRPr lang="pt-P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Março de 2010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A8D1-1BE5-40B1-B18B-8E3284B6315E}" type="slidenum">
              <a:rPr lang="pt-PT" smtClean="0"/>
              <a:pPr/>
              <a:t>3</a:t>
            </a:fld>
            <a:endParaRPr lang="pt-PT" dirty="0"/>
          </a:p>
        </p:txBody>
      </p:sp>
      <p:sp>
        <p:nvSpPr>
          <p:cNvPr id="6" name="TextBox 5"/>
          <p:cNvSpPr txBox="1"/>
          <p:nvPr/>
        </p:nvSpPr>
        <p:spPr>
          <a:xfrm>
            <a:off x="632520" y="548680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SEPARADOR 2.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520" y="1484784"/>
            <a:ext cx="2160240" cy="36933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Valores</a:t>
            </a:r>
            <a:endParaRPr lang="pt-P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Março de 2010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A8D1-1BE5-40B1-B18B-8E3284B6315E}" type="slidenum">
              <a:rPr lang="pt-PT" smtClean="0"/>
              <a:pPr/>
              <a:t>4</a:t>
            </a:fld>
            <a:endParaRPr lang="pt-PT" dirty="0"/>
          </a:p>
        </p:txBody>
      </p:sp>
      <p:sp>
        <p:nvSpPr>
          <p:cNvPr id="6" name="TextBox 5"/>
          <p:cNvSpPr txBox="1"/>
          <p:nvPr/>
        </p:nvSpPr>
        <p:spPr>
          <a:xfrm>
            <a:off x="632520" y="548680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SEPARADOR 3.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520" y="1484784"/>
            <a:ext cx="2448272" cy="36933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Por que a </a:t>
            </a:r>
            <a:r>
              <a:rPr lang="pt-PT" b="1" dirty="0" err="1" smtClean="0"/>
              <a:t>BlueCrow</a:t>
            </a:r>
            <a:r>
              <a:rPr lang="pt-PT" b="1" dirty="0" smtClean="0"/>
              <a:t>?</a:t>
            </a:r>
            <a:endParaRPr lang="pt-P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Março de 2010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A8D1-1BE5-40B1-B18B-8E3284B6315E}" type="slidenum">
              <a:rPr lang="pt-PT" smtClean="0"/>
              <a:pPr/>
              <a:t>5</a:t>
            </a:fld>
            <a:endParaRPr lang="pt-PT" dirty="0"/>
          </a:p>
        </p:txBody>
      </p:sp>
      <p:sp>
        <p:nvSpPr>
          <p:cNvPr id="6" name="TextBox 5"/>
          <p:cNvSpPr txBox="1"/>
          <p:nvPr/>
        </p:nvSpPr>
        <p:spPr>
          <a:xfrm>
            <a:off x="632520" y="548680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SEPARADOR 3.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520" y="1484784"/>
            <a:ext cx="2448272" cy="36933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Benefícios</a:t>
            </a:r>
            <a:endParaRPr lang="pt-P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Março de 2010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A8D1-1BE5-40B1-B18B-8E3284B6315E}" type="slidenum">
              <a:rPr lang="pt-PT" smtClean="0"/>
              <a:pPr/>
              <a:t>6</a:t>
            </a:fld>
            <a:endParaRPr lang="pt-PT" dirty="0"/>
          </a:p>
        </p:txBody>
      </p:sp>
      <p:sp>
        <p:nvSpPr>
          <p:cNvPr id="6" name="TextBox 5"/>
          <p:cNvSpPr txBox="1"/>
          <p:nvPr/>
        </p:nvSpPr>
        <p:spPr>
          <a:xfrm>
            <a:off x="632520" y="548680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SEPARADOR 4.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520" y="1484784"/>
            <a:ext cx="2448272" cy="36933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Metodologia</a:t>
            </a:r>
            <a:endParaRPr lang="pt-P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Março de 2010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A8D1-1BE5-40B1-B18B-8E3284B6315E}" type="slidenum">
              <a:rPr lang="pt-PT" smtClean="0"/>
              <a:pPr/>
              <a:t>7</a:t>
            </a:fld>
            <a:endParaRPr lang="pt-PT" dirty="0"/>
          </a:p>
        </p:txBody>
      </p:sp>
      <p:sp>
        <p:nvSpPr>
          <p:cNvPr id="6" name="TextBox 5"/>
          <p:cNvSpPr txBox="1"/>
          <p:nvPr/>
        </p:nvSpPr>
        <p:spPr>
          <a:xfrm>
            <a:off x="632520" y="548680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SEPARADOR 5.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520" y="1484784"/>
            <a:ext cx="2448272" cy="36933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Objectivo</a:t>
            </a:r>
            <a:endParaRPr lang="pt-P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Março de 2010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A8D1-1BE5-40B1-B18B-8E3284B6315E}" type="slidenum">
              <a:rPr lang="pt-PT" smtClean="0"/>
              <a:pPr/>
              <a:t>8</a:t>
            </a:fld>
            <a:endParaRPr lang="pt-PT" dirty="0"/>
          </a:p>
        </p:txBody>
      </p:sp>
      <p:sp>
        <p:nvSpPr>
          <p:cNvPr id="6" name="TextBox 5"/>
          <p:cNvSpPr txBox="1"/>
          <p:nvPr/>
        </p:nvSpPr>
        <p:spPr>
          <a:xfrm>
            <a:off x="632520" y="548680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SEPARADOR 6.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520" y="1484784"/>
            <a:ext cx="2448272" cy="36933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Serviço ao Cliente</a:t>
            </a:r>
            <a:endParaRPr lang="pt-P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smtClean="0"/>
              <a:t>Março de 2010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A8D1-1BE5-40B1-B18B-8E3284B6315E}" type="slidenum">
              <a:rPr lang="pt-PT" smtClean="0"/>
              <a:pPr/>
              <a:t>9</a:t>
            </a:fld>
            <a:endParaRPr lang="pt-PT" dirty="0"/>
          </a:p>
        </p:txBody>
      </p:sp>
      <p:sp>
        <p:nvSpPr>
          <p:cNvPr id="6" name="TextBox 5"/>
          <p:cNvSpPr txBox="1"/>
          <p:nvPr/>
        </p:nvSpPr>
        <p:spPr>
          <a:xfrm>
            <a:off x="632520" y="548680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smtClean="0"/>
              <a:t>SEPARADOR 7.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520" y="1484784"/>
            <a:ext cx="2448272" cy="36933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b="1" dirty="0" smtClean="0"/>
              <a:t>Pedro Costa Félix</a:t>
            </a:r>
            <a:endParaRPr lang="pt-P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CC - Relatorio Modelo">
  <a:themeElements>
    <a:clrScheme name="bluecrow 1">
      <a:dk1>
        <a:srgbClr val="43456F"/>
      </a:dk1>
      <a:lt1>
        <a:srgbClr val="FFFFFF"/>
      </a:lt1>
      <a:dk2>
        <a:srgbClr val="595495"/>
      </a:dk2>
      <a:lt2>
        <a:srgbClr val="95B3D7"/>
      </a:lt2>
      <a:accent1>
        <a:srgbClr val="595495"/>
      </a:accent1>
      <a:accent2>
        <a:srgbClr val="B7564F"/>
      </a:accent2>
      <a:accent3>
        <a:srgbClr val="C96632"/>
      </a:accent3>
      <a:accent4>
        <a:srgbClr val="D79630"/>
      </a:accent4>
      <a:accent5>
        <a:srgbClr val="43456F"/>
      </a:accent5>
      <a:accent6>
        <a:srgbClr val="95B3D7"/>
      </a:accent6>
      <a:hlink>
        <a:srgbClr val="0000FF"/>
      </a:hlink>
      <a:folHlink>
        <a:srgbClr val="6565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18817</TotalTime>
  <Words>100</Words>
  <Application>Microsoft Office PowerPoint</Application>
  <PresentationFormat>A4 Paper (210x297 mm)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BCC - Relatorio Modelo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BlueCrow Capital</dc:creator>
  <cp:lastModifiedBy>Everblast</cp:lastModifiedBy>
  <cp:revision>705</cp:revision>
  <dcterms:created xsi:type="dcterms:W3CDTF">2010-03-02T18:02:49Z</dcterms:created>
  <dcterms:modified xsi:type="dcterms:W3CDTF">2012-02-23T01:20:37Z</dcterms:modified>
</cp:coreProperties>
</file>