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28C8-9348-458C-8D43-2D8C62AD0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112F5-742A-4CC4-A6A7-1468FA72C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776162-280C-45B9-B535-740E7275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A76854-A027-4E37-905C-2440A32D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42FDEB-9E69-4BC4-9A87-3C2E5C4C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65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1E548-C424-4EFD-A7B2-AC06FC4E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2556473-349A-448A-A380-51246BB2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BA4AAE-38DE-46CE-86F2-A2054011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2A8E2C-7911-4D6D-B3C7-CA4D3568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AD2D5A-582B-47E1-9A93-5D0B227A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90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B71B88-5D1C-42DA-8EEB-4A951AC3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A0202C1-46FB-483D-BC23-F37AE42C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E719B8-047B-42D7-B094-A7B162E0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31A3A6-5819-451A-9CD5-04099BA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AF5D6E-3E22-4131-8D87-E433A4DD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2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7EA2F-2B7B-4255-9FA6-D478906E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588ED7-B457-4493-92E4-C3B366A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BD0229-502A-4BB4-9627-72A2F4CC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4C72B1-FDF6-42FC-BE06-D500E9B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92274D-924D-4973-AA74-FCC3E899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59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43EF5-FD87-43E2-B3FF-94B7E5BF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EB362C-0099-4982-AD74-A5EF3235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DB5F14-704C-49DA-B7F5-F7B6C9F6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507964-122A-46C3-9CE6-A9A662B4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502C38-C54F-4799-BDD1-4082985E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84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0977-7F50-462B-956C-E514B486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884AB4-79D3-4B7C-BA98-6A4F72B6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FE36E00-22DE-46E5-8C4F-83DB64E9C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8A0B57-C671-4757-8C06-4D08FB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BABD6E-A649-47F6-9B3E-4F661867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6864CC-CE25-464B-9B5B-0E00565C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66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9215-343C-4E54-8543-EC422A52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57972C-2742-465A-B390-D2496BDA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2C2D75-B993-457A-B3A7-66B04031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6342AA4-F1E1-4C36-B518-27582BC4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794255-7EC3-4514-8492-96CF41AA6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7DCC5A4-B1CC-42C6-805F-026ABAD1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95E9EE9-5729-4868-8E9F-E14E82A9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B21F68B-EF3F-47A9-807C-618FA611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173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2B6E8-BA84-4F7E-8672-5FA188EF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B5024E-2F95-4672-81C8-BDF3B70E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E77628-D368-4848-A715-9E379733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D91762-F55D-46CC-B738-DD14B93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8E24048-72DB-4F95-837D-E45B46FE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B676C70-CA61-4BA7-9843-3CDF2B2D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49B988-71E6-43A6-ABF5-CDAC977C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1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D0084-0866-4264-AD76-53376368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EC5147-A39D-4959-81CB-00CC4DC7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4EAE022-D7C1-42A3-B321-DE88E4B8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69D869-E920-4A67-AFCF-1B199C81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F9C1D-2972-436C-A41F-6CFBA3CD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B7871A4-0EE1-409B-A4DE-4B0CD9C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30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EA4B-1AD6-4640-986B-47A69F46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BD5B320-F15E-4DA1-B7C8-90279423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5220EE-BB36-4555-8E75-115627A4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B8A531-EEFC-4BAA-8897-E13357EE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2059F6-6635-411F-BB14-F1E50CD6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7880A9-6A95-437A-9110-DD54F63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4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915DAD-6671-49A5-87F7-56D220EF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0DC787-E5C0-42BB-8B3A-29A2F88C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D46415-CDCA-466D-A585-3FA89EE09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A78D-B4B4-4AFE-8E67-24E047691618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2269AF-D2EC-4CAC-AC75-BDDE475B6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7C90D2-CF39-4B5C-9028-0DAF118DB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EE11-7718-4A0C-8065-76C6044E08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2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EA8E2-64F7-4589-9F96-28ECA1DD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" y="2078554"/>
            <a:ext cx="8734425" cy="1590277"/>
          </a:xfrm>
        </p:spPr>
        <p:txBody>
          <a:bodyPr>
            <a:normAutofit fontScale="90000"/>
          </a:bodyPr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de Inteligência Artificial</a:t>
            </a:r>
            <a:br>
              <a:rPr lang="pt-PT" dirty="0">
                <a:solidFill>
                  <a:schemeClr val="accent1">
                    <a:lumMod val="50000"/>
                  </a:schemeClr>
                </a:solidFill>
              </a:rPr>
            </a:b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1123F-DE09-4EDD-A817-1E58A70B2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" y="2954338"/>
            <a:ext cx="4300538" cy="474662"/>
          </a:xfrm>
        </p:spPr>
        <p:txBody>
          <a:bodyPr>
            <a:normAutofit/>
          </a:bodyPr>
          <a:lstStyle/>
          <a:p>
            <a:r>
              <a:rPr lang="pt-PT" sz="1600" dirty="0"/>
              <a:t>Apresentação do Projeto da Unidade Curricular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4B6824-360A-43AE-9B56-23E28112B412}"/>
              </a:ext>
            </a:extLst>
          </p:cNvPr>
          <p:cNvSpPr txBox="1"/>
          <p:nvPr/>
        </p:nvSpPr>
        <p:spPr>
          <a:xfrm>
            <a:off x="4352925" y="204394"/>
            <a:ext cx="268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Departamento Informática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14CA23-52A9-4F9B-8251-E21A99853F58}"/>
              </a:ext>
            </a:extLst>
          </p:cNvPr>
          <p:cNvSpPr txBox="1"/>
          <p:nvPr/>
        </p:nvSpPr>
        <p:spPr>
          <a:xfrm>
            <a:off x="4155281" y="481393"/>
            <a:ext cx="308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Universidade da Beira Interior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3296213-227D-4E4F-BB86-99F494BF55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204394"/>
            <a:ext cx="1363663" cy="1381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803BD0-DD30-4B0B-8248-F7F1D627CF20}"/>
              </a:ext>
            </a:extLst>
          </p:cNvPr>
          <p:cNvSpPr txBox="1"/>
          <p:nvPr/>
        </p:nvSpPr>
        <p:spPr>
          <a:xfrm>
            <a:off x="91859" y="4722470"/>
            <a:ext cx="529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Carlos Martins – Engenharia Informática – 41968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Rui Ferreira – Engenharia Informática - 41064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165492-91D4-4EE6-BE2A-D7B89A7E19A7}"/>
              </a:ext>
            </a:extLst>
          </p:cNvPr>
          <p:cNvSpPr txBox="1"/>
          <p:nvPr/>
        </p:nvSpPr>
        <p:spPr>
          <a:xfrm>
            <a:off x="91859" y="3699994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Orientador: </a:t>
            </a:r>
            <a:r>
              <a:rPr lang="pt-PT" dirty="0"/>
              <a:t>Professor Doutor Luís Alexandre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006AC19-1D05-4EE7-B453-EA24305C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9077" y="2070387"/>
            <a:ext cx="4191000" cy="440151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60BDC2E-78E7-4BC2-A190-CB1D374D0451}"/>
              </a:ext>
            </a:extLst>
          </p:cNvPr>
          <p:cNvSpPr txBox="1"/>
          <p:nvPr/>
        </p:nvSpPr>
        <p:spPr>
          <a:xfrm>
            <a:off x="5281019" y="6333406"/>
            <a:ext cx="106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 dirty="0"/>
              <a:t>Janeiro 2021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0184A1-9B49-4017-A43E-A1D4569B269F}"/>
              </a:ext>
            </a:extLst>
          </p:cNvPr>
          <p:cNvSpPr txBox="1"/>
          <p:nvPr/>
        </p:nvSpPr>
        <p:spPr>
          <a:xfrm>
            <a:off x="91859" y="4211232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Elaborado por: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311F-EB6D-4595-9532-363E150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1: </a:t>
            </a:r>
            <a:r>
              <a:rPr lang="pt-PT" sz="3200" dirty="0"/>
              <a:t>Qual foi a penúltima pessoa que viste? </a:t>
            </a:r>
            <a:endParaRPr lang="pt-P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7AB5F4F-9954-4A15-BC45-DC5438EDB03B}"/>
              </a:ext>
            </a:extLst>
          </p:cNvPr>
          <p:cNvCxnSpPr/>
          <p:nvPr/>
        </p:nvCxnSpPr>
        <p:spPr>
          <a:xfrm>
            <a:off x="952500" y="1590675"/>
            <a:ext cx="1052512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1B897099-BFF1-4F40-93BC-8DFBB252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4229" y="0"/>
            <a:ext cx="1393396" cy="14633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E6DE4C-3509-4331-9487-D5AB2E6A7C12}"/>
              </a:ext>
            </a:extLst>
          </p:cNvPr>
          <p:cNvSpPr txBox="1"/>
          <p:nvPr/>
        </p:nvSpPr>
        <p:spPr>
          <a:xfrm>
            <a:off x="4086225" y="177005"/>
            <a:ext cx="334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Projeto Inteligência Artificial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21DC8-DEA5-44DE-A702-CD0D86BCE9BA}"/>
              </a:ext>
            </a:extLst>
          </p:cNvPr>
          <p:cNvSpPr txBox="1"/>
          <p:nvPr/>
        </p:nvSpPr>
        <p:spPr>
          <a:xfrm>
            <a:off x="4597002" y="6311900"/>
            <a:ext cx="283011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Carlos Martins – 41968 | Rui Ferreira – 41064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5F6489-538D-4A8A-A5C6-EA36DB484F43}"/>
              </a:ext>
            </a:extLst>
          </p:cNvPr>
          <p:cNvSpPr txBox="1"/>
          <p:nvPr/>
        </p:nvSpPr>
        <p:spPr>
          <a:xfrm>
            <a:off x="4555331" y="6534477"/>
            <a:ext cx="308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Universidade da Beira Interior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4D851D10-1441-47CC-BBA4-4BE94192F9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916238"/>
            <a:ext cx="9715500" cy="16033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C18B5C-43FC-468B-9B97-EC7FC9FC2722}"/>
              </a:ext>
            </a:extLst>
          </p:cNvPr>
          <p:cNvSpPr txBox="1"/>
          <p:nvPr/>
        </p:nvSpPr>
        <p:spPr>
          <a:xfrm>
            <a:off x="1362075" y="4838700"/>
            <a:ext cx="456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1 </a:t>
            </a:r>
            <a:r>
              <a:rPr lang="pt-PT" sz="1050" dirty="0"/>
              <a:t>– Representação da função que permite visualizar a penúltima pessoa</a:t>
            </a:r>
          </a:p>
        </p:txBody>
      </p:sp>
    </p:spTree>
    <p:extLst>
      <p:ext uri="{BB962C8B-B14F-4D97-AF65-F5344CB8AC3E}">
        <p14:creationId xmlns:p14="http://schemas.microsoft.com/office/powerpoint/2010/main" val="108691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311F-EB6D-4595-9532-363E150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2: </a:t>
            </a:r>
            <a:r>
              <a:rPr lang="pt-PT" sz="3200" dirty="0"/>
              <a:t>Em que tipo de sala estás agora? </a:t>
            </a:r>
            <a:endParaRPr lang="pt-P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7AB5F4F-9954-4A15-BC45-DC5438EDB03B}"/>
              </a:ext>
            </a:extLst>
          </p:cNvPr>
          <p:cNvCxnSpPr/>
          <p:nvPr/>
        </p:nvCxnSpPr>
        <p:spPr>
          <a:xfrm>
            <a:off x="952500" y="1590675"/>
            <a:ext cx="1052512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1B897099-BFF1-4F40-93BC-8DFBB252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4229" y="0"/>
            <a:ext cx="1393396" cy="14633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E6DE4C-3509-4331-9487-D5AB2E6A7C12}"/>
              </a:ext>
            </a:extLst>
          </p:cNvPr>
          <p:cNvSpPr txBox="1"/>
          <p:nvPr/>
        </p:nvSpPr>
        <p:spPr>
          <a:xfrm>
            <a:off x="4086225" y="177005"/>
            <a:ext cx="334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Projeto Inteligência Artificial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21DC8-DEA5-44DE-A702-CD0D86BCE9BA}"/>
              </a:ext>
            </a:extLst>
          </p:cNvPr>
          <p:cNvSpPr txBox="1"/>
          <p:nvPr/>
        </p:nvSpPr>
        <p:spPr>
          <a:xfrm>
            <a:off x="4597002" y="6311900"/>
            <a:ext cx="283011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Carlos Martins – 41968 | Rui Ferreira – 41064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5F6489-538D-4A8A-A5C6-EA36DB484F43}"/>
              </a:ext>
            </a:extLst>
          </p:cNvPr>
          <p:cNvSpPr txBox="1"/>
          <p:nvPr/>
        </p:nvSpPr>
        <p:spPr>
          <a:xfrm>
            <a:off x="4555331" y="6534477"/>
            <a:ext cx="308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Universidade da Beira Interior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5A39E7EC-E024-4DA0-840D-EA59F0D6CC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3971925" cy="36036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5F2DE0-9D63-4A4E-AAED-1B7C2E42FB75}"/>
              </a:ext>
            </a:extLst>
          </p:cNvPr>
          <p:cNvSpPr txBox="1"/>
          <p:nvPr/>
        </p:nvSpPr>
        <p:spPr>
          <a:xfrm>
            <a:off x="1002506" y="5414805"/>
            <a:ext cx="456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2 </a:t>
            </a:r>
            <a:r>
              <a:rPr lang="pt-PT" sz="1050" dirty="0"/>
              <a:t>– Representação da função auxiliar que permite classificar o tipo de sala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0B36647-2DAC-41F4-B727-38A835703AE8}"/>
              </a:ext>
            </a:extLst>
          </p:cNvPr>
          <p:cNvCxnSpPr/>
          <p:nvPr/>
        </p:nvCxnSpPr>
        <p:spPr>
          <a:xfrm>
            <a:off x="3993354" y="2933412"/>
            <a:ext cx="1908573" cy="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A7626C13-BA65-48E9-B313-81740C0E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618" y="2761962"/>
            <a:ext cx="5105400" cy="3429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3CDCA5-46C1-4B07-AA9C-96E2348CD1F2}"/>
              </a:ext>
            </a:extLst>
          </p:cNvPr>
          <p:cNvSpPr txBox="1"/>
          <p:nvPr/>
        </p:nvSpPr>
        <p:spPr>
          <a:xfrm>
            <a:off x="6096000" y="3086458"/>
            <a:ext cx="621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3 </a:t>
            </a:r>
            <a:r>
              <a:rPr lang="pt-PT" sz="1050" dirty="0"/>
              <a:t>– Representação da utilização da função </a:t>
            </a:r>
            <a:r>
              <a:rPr lang="pt-PT" sz="1050" b="1" i="1" dirty="0" err="1"/>
              <a:t>room_type</a:t>
            </a:r>
            <a:r>
              <a:rPr lang="pt-PT" sz="1050" b="1" i="1" dirty="0"/>
              <a:t>(</a:t>
            </a:r>
            <a:r>
              <a:rPr lang="pt-PT" sz="1050" b="1" i="1" dirty="0" err="1"/>
              <a:t>room</a:t>
            </a:r>
            <a:r>
              <a:rPr lang="pt-PT" sz="1050" b="1" i="1" dirty="0"/>
              <a:t>) </a:t>
            </a:r>
            <a:r>
              <a:rPr lang="pt-PT" sz="1050" dirty="0"/>
              <a:t>na função </a:t>
            </a:r>
            <a:r>
              <a:rPr lang="pt-PT" sz="1050" b="1" i="1" dirty="0" err="1"/>
              <a:t>work</a:t>
            </a:r>
            <a:r>
              <a:rPr lang="pt-PT" sz="1050" b="1" i="1" dirty="0"/>
              <a:t>(</a:t>
            </a:r>
            <a:r>
              <a:rPr lang="pt-PT" sz="1050" b="1" i="1" dirty="0" err="1"/>
              <a:t>posicao,bateria,objetos</a:t>
            </a:r>
            <a:r>
              <a:rPr lang="pt-PT" sz="105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4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311F-EB6D-4595-9532-363E150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6: </a:t>
            </a:r>
            <a:r>
              <a:rPr lang="pt-PT" sz="2400" dirty="0"/>
              <a:t>Quanto tempo achas que falta até ficares sem bateria?</a:t>
            </a:r>
            <a:endParaRPr lang="pt-P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7AB5F4F-9954-4A15-BC45-DC5438EDB03B}"/>
              </a:ext>
            </a:extLst>
          </p:cNvPr>
          <p:cNvCxnSpPr/>
          <p:nvPr/>
        </p:nvCxnSpPr>
        <p:spPr>
          <a:xfrm>
            <a:off x="952500" y="1590675"/>
            <a:ext cx="1052512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1B897099-BFF1-4F40-93BC-8DFBB252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4229" y="0"/>
            <a:ext cx="1393396" cy="14633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E6DE4C-3509-4331-9487-D5AB2E6A7C12}"/>
              </a:ext>
            </a:extLst>
          </p:cNvPr>
          <p:cNvSpPr txBox="1"/>
          <p:nvPr/>
        </p:nvSpPr>
        <p:spPr>
          <a:xfrm>
            <a:off x="4086225" y="177005"/>
            <a:ext cx="334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Projeto Inteligência Artificial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21DC8-DEA5-44DE-A702-CD0D86BCE9BA}"/>
              </a:ext>
            </a:extLst>
          </p:cNvPr>
          <p:cNvSpPr txBox="1"/>
          <p:nvPr/>
        </p:nvSpPr>
        <p:spPr>
          <a:xfrm>
            <a:off x="4597002" y="6311900"/>
            <a:ext cx="283011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Carlos Martins – 41968 | Rui Ferreira – 41064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5F6489-538D-4A8A-A5C6-EA36DB484F43}"/>
              </a:ext>
            </a:extLst>
          </p:cNvPr>
          <p:cNvSpPr txBox="1"/>
          <p:nvPr/>
        </p:nvSpPr>
        <p:spPr>
          <a:xfrm>
            <a:off x="4555331" y="6534477"/>
            <a:ext cx="308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Universidade da Beira Interior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F9BB4363-0440-470B-9060-AA9A4D4B4C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2238375"/>
            <a:ext cx="5562600" cy="11906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16A687-9671-458A-BA9D-EFE38E1BA2E6}"/>
              </a:ext>
            </a:extLst>
          </p:cNvPr>
          <p:cNvSpPr txBox="1"/>
          <p:nvPr/>
        </p:nvSpPr>
        <p:spPr>
          <a:xfrm>
            <a:off x="952500" y="3302042"/>
            <a:ext cx="456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4 </a:t>
            </a:r>
            <a:r>
              <a:rPr lang="pt-PT" sz="1050" dirty="0"/>
              <a:t>– Representação Função calcular perdas bateria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351F1C5-6C2C-402A-8AFC-7E4124A0D89D}"/>
              </a:ext>
            </a:extLst>
          </p:cNvPr>
          <p:cNvCxnSpPr>
            <a:cxnSpLocks/>
          </p:cNvCxnSpPr>
          <p:nvPr/>
        </p:nvCxnSpPr>
        <p:spPr>
          <a:xfrm>
            <a:off x="6031109" y="2951496"/>
            <a:ext cx="609601" cy="16125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C66A407A-53EE-4243-AC0A-E6D58E0B08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3005931"/>
            <a:ext cx="4448175" cy="19907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07585B3-50E8-4557-AE37-1461A923422F}"/>
              </a:ext>
            </a:extLst>
          </p:cNvPr>
          <p:cNvSpPr txBox="1"/>
          <p:nvPr/>
        </p:nvSpPr>
        <p:spPr>
          <a:xfrm>
            <a:off x="6705600" y="5009724"/>
            <a:ext cx="464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5 </a:t>
            </a:r>
            <a:r>
              <a:rPr lang="pt-PT" sz="1050" dirty="0"/>
              <a:t>– Representação da função auxiliar </a:t>
            </a:r>
            <a:r>
              <a:rPr lang="pt-PT" sz="1050" b="1" i="1" dirty="0" err="1"/>
              <a:t>time_remaining</a:t>
            </a:r>
            <a:r>
              <a:rPr lang="pt-PT" sz="1050" b="1" i="1" dirty="0"/>
              <a:t>(bateria, </a:t>
            </a:r>
            <a:r>
              <a:rPr lang="pt-PT" sz="1050" b="1" i="1" dirty="0" err="1"/>
              <a:t>time_used</a:t>
            </a:r>
            <a:r>
              <a:rPr lang="pt-PT" sz="105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68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311F-EB6D-4595-9532-363E150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P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7:  </a:t>
            </a:r>
            <a:r>
              <a:rPr lang="pt-PT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Qual a probabilidade de encontrar um livro numa divisão, se 			já encontraste uma cadeira?</a:t>
            </a:r>
            <a:br>
              <a:rPr lang="pt-PT" sz="1800" dirty="0">
                <a:solidFill>
                  <a:srgbClr val="1F376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7AB5F4F-9954-4A15-BC45-DC5438EDB03B}"/>
              </a:ext>
            </a:extLst>
          </p:cNvPr>
          <p:cNvCxnSpPr/>
          <p:nvPr/>
        </p:nvCxnSpPr>
        <p:spPr>
          <a:xfrm>
            <a:off x="952500" y="1590675"/>
            <a:ext cx="1052512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1B897099-BFF1-4F40-93BC-8DFBB252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102" y="33227"/>
            <a:ext cx="1393396" cy="14633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E6DE4C-3509-4331-9487-D5AB2E6A7C12}"/>
              </a:ext>
            </a:extLst>
          </p:cNvPr>
          <p:cNvSpPr txBox="1"/>
          <p:nvPr/>
        </p:nvSpPr>
        <p:spPr>
          <a:xfrm>
            <a:off x="4086225" y="177005"/>
            <a:ext cx="334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Projeto Inteligência Artificial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21DC8-DEA5-44DE-A702-CD0D86BCE9BA}"/>
              </a:ext>
            </a:extLst>
          </p:cNvPr>
          <p:cNvSpPr txBox="1"/>
          <p:nvPr/>
        </p:nvSpPr>
        <p:spPr>
          <a:xfrm>
            <a:off x="4597002" y="6311900"/>
            <a:ext cx="283011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Carlos Martins – 41968 | Rui Ferreira – 41064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5F6489-538D-4A8A-A5C6-EA36DB484F43}"/>
              </a:ext>
            </a:extLst>
          </p:cNvPr>
          <p:cNvSpPr txBox="1"/>
          <p:nvPr/>
        </p:nvSpPr>
        <p:spPr>
          <a:xfrm>
            <a:off x="4555331" y="6534477"/>
            <a:ext cx="308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Universidade da Beira Interior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F46AB88F-4C9D-48F9-8A38-0D1421B32D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58" y="1963968"/>
            <a:ext cx="4147866" cy="38322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B7E-62A8-4E8B-9067-806C0675FF10}"/>
              </a:ext>
            </a:extLst>
          </p:cNvPr>
          <p:cNvSpPr txBox="1"/>
          <p:nvPr/>
        </p:nvSpPr>
        <p:spPr>
          <a:xfrm>
            <a:off x="3617254" y="5819738"/>
            <a:ext cx="456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6 </a:t>
            </a:r>
            <a:r>
              <a:rPr lang="pt-PT" sz="1050" dirty="0"/>
              <a:t>– Representação da função que permite calcular a probabilidade</a:t>
            </a:r>
          </a:p>
        </p:txBody>
      </p:sp>
    </p:spTree>
    <p:extLst>
      <p:ext uri="{BB962C8B-B14F-4D97-AF65-F5344CB8AC3E}">
        <p14:creationId xmlns:p14="http://schemas.microsoft.com/office/powerpoint/2010/main" val="241234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311F-EB6D-4595-9532-363E150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P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8: </a:t>
            </a:r>
            <a:r>
              <a:rPr lang="pt-PT" sz="2200" dirty="0">
                <a:effectLst/>
                <a:ea typeface="Calibri" panose="020F0502020204030204" pitchFamily="34" charset="0"/>
              </a:rPr>
              <a:t>Se encontrares um enfermeiro numa divisão, qual é a probabilidade </a:t>
            </a:r>
            <a:br>
              <a:rPr lang="pt-PT" sz="2200" dirty="0">
                <a:effectLst/>
                <a:ea typeface="Calibri" panose="020F0502020204030204" pitchFamily="34" charset="0"/>
              </a:rPr>
            </a:br>
            <a:r>
              <a:rPr lang="pt-PT" sz="2200" dirty="0">
                <a:effectLst/>
                <a:ea typeface="Calibri" panose="020F0502020204030204" pitchFamily="34" charset="0"/>
              </a:rPr>
              <a:t>		de estar lá um doente?</a:t>
            </a:r>
            <a:br>
              <a:rPr lang="pt-PT" sz="1800" dirty="0">
                <a:solidFill>
                  <a:srgbClr val="1F376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7AB5F4F-9954-4A15-BC45-DC5438EDB03B}"/>
              </a:ext>
            </a:extLst>
          </p:cNvPr>
          <p:cNvCxnSpPr/>
          <p:nvPr/>
        </p:nvCxnSpPr>
        <p:spPr>
          <a:xfrm>
            <a:off x="952500" y="1590675"/>
            <a:ext cx="1052512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1B897099-BFF1-4F40-93BC-8DFBB252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66527" y="33227"/>
            <a:ext cx="1393396" cy="14633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E6DE4C-3509-4331-9487-D5AB2E6A7C12}"/>
              </a:ext>
            </a:extLst>
          </p:cNvPr>
          <p:cNvSpPr txBox="1"/>
          <p:nvPr/>
        </p:nvSpPr>
        <p:spPr>
          <a:xfrm>
            <a:off x="4086225" y="177005"/>
            <a:ext cx="334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Projeto Inteligência Artificial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21DC8-DEA5-44DE-A702-CD0D86BCE9BA}"/>
              </a:ext>
            </a:extLst>
          </p:cNvPr>
          <p:cNvSpPr txBox="1"/>
          <p:nvPr/>
        </p:nvSpPr>
        <p:spPr>
          <a:xfrm>
            <a:off x="4597002" y="6311900"/>
            <a:ext cx="283011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Carlos Martins – 41968 | Rui Ferreira – 41064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5F6489-538D-4A8A-A5C6-EA36DB484F43}"/>
              </a:ext>
            </a:extLst>
          </p:cNvPr>
          <p:cNvSpPr txBox="1"/>
          <p:nvPr/>
        </p:nvSpPr>
        <p:spPr>
          <a:xfrm>
            <a:off x="4555331" y="6534477"/>
            <a:ext cx="308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Universidade da Beira Interior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B7E-62A8-4E8B-9067-806C0675FF10}"/>
              </a:ext>
            </a:extLst>
          </p:cNvPr>
          <p:cNvSpPr txBox="1"/>
          <p:nvPr/>
        </p:nvSpPr>
        <p:spPr>
          <a:xfrm>
            <a:off x="3617254" y="5816442"/>
            <a:ext cx="456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Figura 7 </a:t>
            </a:r>
            <a:r>
              <a:rPr lang="pt-PT" sz="1050" dirty="0"/>
              <a:t>– Representação da função que permite calcular a probabilidade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169F6CF4-EE87-40A2-B1C5-A734A7CE60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71" y="1878808"/>
            <a:ext cx="4027147" cy="37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3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309</Words>
  <Application>Microsoft Office PowerPoint</Application>
  <PresentationFormat>Ecrã Panorâmico</PresentationFormat>
  <Paragraphs>37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de Inteligência Artificial </vt:lpstr>
      <vt:lpstr>Pergunta 1: Qual foi a penúltima pessoa que viste? </vt:lpstr>
      <vt:lpstr>Pergunta 2: Em que tipo de sala estás agora? </vt:lpstr>
      <vt:lpstr>Pergunta 6: Quanto tempo achas que falta até ficares sem bateria?</vt:lpstr>
      <vt:lpstr> Pergunta 7:  Qual a probabilidade de encontrar um livro numa divisão, se    já encontraste uma cadeira? </vt:lpstr>
      <vt:lpstr> Pergunta 8: Se encontrares um enfermeiro numa divisão, qual é a probabilidade    de estar lá um doente?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Ferreira</dc:creator>
  <cp:lastModifiedBy>Rui Ferreira</cp:lastModifiedBy>
  <cp:revision>12</cp:revision>
  <dcterms:created xsi:type="dcterms:W3CDTF">2021-01-07T19:27:57Z</dcterms:created>
  <dcterms:modified xsi:type="dcterms:W3CDTF">2021-01-12T17:45:28Z</dcterms:modified>
</cp:coreProperties>
</file>