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9" r:id="rId13"/>
    <p:sldId id="266" r:id="rId14"/>
    <p:sldId id="271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A451F-3F6E-4DFB-8391-7AA6D726B747}" type="datetimeFigureOut">
              <a:rPr lang="pt-PT" smtClean="0"/>
              <a:t>20/01/2021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0581-3260-42BF-B397-5BC4BA98FA5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66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BD6D2-8034-45F5-95FE-71C76E798512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EF6-DA40-4662-AC8E-E8C21328E022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DBDA-1F8E-46CF-89C0-8B0C7130355F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AF9F-D115-458F-A19D-749B59438F6E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DA2878-55D1-4289-9664-0A55CE6F784B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1D4F-7AC4-4977-8E8F-3B268D35311E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A7D-5AB5-4B5E-9502-0C45821CF6D9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333-46F2-44A3-AB73-E679D0A91A29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EBE6-F9DB-4BCC-9146-E94E307D78CC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A6BA5A-F091-4FAE-B627-59A3CCDA4407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CA5862A-8A16-4342-B181-F1114AC742E0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8DF38F-42B5-4D4D-84DD-715C054A5D2D}" type="datetime1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FDF3C-8801-4B64-9465-00D1F86E2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42" y="720764"/>
            <a:ext cx="5235575" cy="2587408"/>
          </a:xfrm>
        </p:spPr>
        <p:txBody>
          <a:bodyPr>
            <a:normAutofit/>
          </a:bodyPr>
          <a:lstStyle/>
          <a:p>
            <a:pPr algn="l"/>
            <a:r>
              <a:rPr lang="pt-PT" sz="5600" dirty="0"/>
              <a:t>Gestor Restaurante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96FAC-046D-42CC-B881-58D7BA29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42" y="5842671"/>
            <a:ext cx="5796399" cy="84453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Realizado por:</a:t>
            </a:r>
          </a:p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Vinagre nº 2180687</a:t>
            </a:r>
            <a:endParaRPr lang="pt-PT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PT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 Penetra nº 2180680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D7C119-79E9-436F-8BE4-EA7BB766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62" y="2115982"/>
            <a:ext cx="2626036" cy="262603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FB2E220-F3E3-4012-83A1-B951130557F6}"/>
              </a:ext>
            </a:extLst>
          </p:cNvPr>
          <p:cNvSpPr txBox="1">
            <a:spLocks/>
          </p:cNvSpPr>
          <p:nvPr/>
        </p:nvSpPr>
        <p:spPr>
          <a:xfrm>
            <a:off x="7410006" y="515555"/>
            <a:ext cx="3604739" cy="258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pt-PT" sz="2800" b="1" cap="none" spc="0" dirty="0">
                <a:latin typeface="Arial" panose="020B0604020202020204" pitchFamily="34" charset="0"/>
                <a:cs typeface="Arial" panose="020B0604020202020204" pitchFamily="34" charset="0"/>
              </a:rPr>
              <a:t>estaurante APP</a:t>
            </a:r>
            <a:endParaRPr lang="pt-PT" sz="2800" b="1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4FF954-CCAE-4881-9534-90CEA8E7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3" descr="Uma imagem com texto, monitor, captura de ecrã, eletrónica&#10;&#10;Descrição gerada automaticamente">
            <a:extLst>
              <a:ext uri="{FF2B5EF4-FFF2-40B4-BE49-F238E27FC236}">
                <a16:creationId xmlns:a16="http://schemas.microsoft.com/office/drawing/2014/main" id="{D0278A39-94D0-408A-815E-82B2CF06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01" y="399600"/>
            <a:ext cx="3146061" cy="60588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Menu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AACF0BD-BCC7-4286-8DD1-97F617AB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É possível aceder:</a:t>
            </a:r>
          </a:p>
          <a:p>
            <a:pPr lvl="1"/>
            <a:r>
              <a:rPr lang="pt-PT" dirty="0"/>
              <a:t>Bem-Vindo</a:t>
            </a:r>
          </a:p>
          <a:p>
            <a:pPr lvl="1"/>
            <a:r>
              <a:rPr lang="pt-PT" dirty="0"/>
              <a:t>Perfil</a:t>
            </a:r>
          </a:p>
          <a:p>
            <a:pPr lvl="1"/>
            <a:r>
              <a:rPr lang="pt-PT" dirty="0"/>
              <a:t>Lista Produtos</a:t>
            </a:r>
          </a:p>
          <a:p>
            <a:pPr lvl="1"/>
            <a:r>
              <a:rPr lang="pt-PT" dirty="0"/>
              <a:t>Lista Pedidos</a:t>
            </a:r>
          </a:p>
          <a:p>
            <a:pPr lvl="1"/>
            <a:r>
              <a:rPr lang="pt-PT" dirty="0"/>
              <a:t>Contactos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8C29C705-5489-49A6-8514-5A920C6C9F1E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EFB4A7F-C708-4C5B-A8E9-16A4D991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4158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10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Perfil</a:t>
            </a:r>
          </a:p>
        </p:txBody>
      </p:sp>
      <p:pic>
        <p:nvPicPr>
          <p:cNvPr id="5" name="Imagem 4" descr="Uma imagem com texto, captura de ecrã, monitor, telefone&#10;&#10;Descrição gerada automaticamente">
            <a:extLst>
              <a:ext uri="{FF2B5EF4-FFF2-40B4-BE49-F238E27FC236}">
                <a16:creationId xmlns:a16="http://schemas.microsoft.com/office/drawing/2014/main" id="{9F6E3CFD-AC8A-4CB8-A542-913F9F1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95" y="416815"/>
            <a:ext cx="3255474" cy="6058800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D1C2148C-7C40-4A54-8B71-451F0393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967984" cy="3593591"/>
          </a:xfrm>
        </p:spPr>
        <p:txBody>
          <a:bodyPr numCol="1"/>
          <a:lstStyle/>
          <a:p>
            <a:r>
              <a:rPr lang="pt-PT" b="1" dirty="0"/>
              <a:t>Dados Pessoais:</a:t>
            </a:r>
          </a:p>
          <a:p>
            <a:pPr lvl="1"/>
            <a:r>
              <a:rPr lang="pt-PT" dirty="0"/>
              <a:t>Nome e Apelido</a:t>
            </a:r>
          </a:p>
          <a:p>
            <a:pPr lvl="1"/>
            <a:r>
              <a:rPr lang="pt-PT" dirty="0"/>
              <a:t>Morada</a:t>
            </a:r>
          </a:p>
          <a:p>
            <a:pPr lvl="1"/>
            <a:r>
              <a:rPr lang="pt-PT" dirty="0"/>
              <a:t>Código - Postal</a:t>
            </a:r>
          </a:p>
          <a:p>
            <a:pPr lvl="1"/>
            <a:r>
              <a:rPr lang="pt-PT" dirty="0"/>
              <a:t>Telemóvel</a:t>
            </a:r>
          </a:p>
          <a:p>
            <a:pPr lvl="1"/>
            <a:r>
              <a:rPr lang="pt-PT" dirty="0"/>
              <a:t>Data Nascimento</a:t>
            </a:r>
          </a:p>
          <a:p>
            <a:pPr lvl="1"/>
            <a:r>
              <a:rPr lang="pt-PT" dirty="0"/>
              <a:t>Nacionalidade</a:t>
            </a:r>
          </a:p>
          <a:p>
            <a:pPr lvl="1"/>
            <a:r>
              <a:rPr lang="pt-PT" dirty="0"/>
              <a:t>Género</a:t>
            </a:r>
          </a:p>
          <a:p>
            <a:pPr lvl="1"/>
            <a:endParaRPr lang="pt-PT" dirty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2E6458D9-F043-4404-8101-9E1E62495F24}"/>
              </a:ext>
            </a:extLst>
          </p:cNvPr>
          <p:cNvSpPr txBox="1">
            <a:spLocks/>
          </p:cNvSpPr>
          <p:nvPr/>
        </p:nvSpPr>
        <p:spPr>
          <a:xfrm>
            <a:off x="4096944" y="2282377"/>
            <a:ext cx="3451719" cy="3593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Dados de Autenticação:</a:t>
            </a:r>
          </a:p>
          <a:p>
            <a:pPr lvl="1"/>
            <a:r>
              <a:rPr lang="pt-PT" dirty="0" err="1"/>
              <a:t>Username</a:t>
            </a:r>
            <a:endParaRPr lang="pt-PT" dirty="0"/>
          </a:p>
          <a:p>
            <a:pPr lvl="1"/>
            <a:r>
              <a:rPr lang="pt-PT" dirty="0"/>
              <a:t>Email</a:t>
            </a:r>
          </a:p>
          <a:p>
            <a:pPr lvl="1"/>
            <a:r>
              <a:rPr lang="pt-PT" dirty="0"/>
              <a:t>Password ( Futuramente )</a:t>
            </a:r>
          </a:p>
          <a:p>
            <a:pPr lvl="1"/>
            <a:endParaRPr lang="pt-PT" dirty="0"/>
          </a:p>
        </p:txBody>
      </p:sp>
      <p:sp>
        <p:nvSpPr>
          <p:cNvPr id="16" name="Fluxograma: Conexão 15">
            <a:extLst>
              <a:ext uri="{FF2B5EF4-FFF2-40B4-BE49-F238E27FC236}">
                <a16:creationId xmlns:a16="http://schemas.microsoft.com/office/drawing/2014/main" id="{01BE326D-50DA-46C6-AE44-FED2E6DF629F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F08CD4-EA6D-4CB8-BE6C-BDE79A3C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114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11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Produtos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1B1B6-5A5F-48DA-93D1-2CD65A2A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32" y="382385"/>
            <a:ext cx="3242200" cy="6093230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D6E1D1A-1F3F-48C4-B66D-56800870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Consultar os produtos</a:t>
            </a:r>
          </a:p>
          <a:p>
            <a:r>
              <a:rPr lang="pt-PT" dirty="0"/>
              <a:t>Filtrar os produtos</a:t>
            </a:r>
          </a:p>
        </p:txBody>
      </p:sp>
      <p:sp>
        <p:nvSpPr>
          <p:cNvPr id="12" name="Fluxograma: Conexão 11">
            <a:extLst>
              <a:ext uri="{FF2B5EF4-FFF2-40B4-BE49-F238E27FC236}">
                <a16:creationId xmlns:a16="http://schemas.microsoft.com/office/drawing/2014/main" id="{164EC36B-BEF9-4135-BBC2-5E46CF0A800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F42505-8BE7-4F85-8ABC-D57CDDCF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8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AF3D8-1744-43D9-97FF-8D18903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77" y="389807"/>
            <a:ext cx="10134198" cy="10657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dirty="0"/>
              <a:t>Pedidos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04658D-C397-4B5C-AFED-0ABB271B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78" y="3429228"/>
            <a:ext cx="1763456" cy="33364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9B7F25-6713-42BD-8FD1-78F066CC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66" y="3428771"/>
            <a:ext cx="1759317" cy="33364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32C64A1-9CBA-446C-8CEA-77D7D2653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922" y="3428771"/>
            <a:ext cx="1829690" cy="333649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AFB0D3-1867-4921-9BE9-E246FD44A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37" y="3399812"/>
            <a:ext cx="1753164" cy="3337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BD77BFE-E253-4FC6-86B3-455B48702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021" y="3386019"/>
            <a:ext cx="1747862" cy="33271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9D5FEE3-4E66-48F3-9EBF-B703D24F0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6154" y="3362133"/>
            <a:ext cx="1764813" cy="3327107"/>
          </a:xfrm>
          <a:prstGeom prst="rect">
            <a:avLst/>
          </a:prstGeom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FC7F0056-D441-4ACF-A8DD-5987DE41DA9B}"/>
              </a:ext>
            </a:extLst>
          </p:cNvPr>
          <p:cNvSpPr txBox="1">
            <a:spLocks/>
          </p:cNvSpPr>
          <p:nvPr/>
        </p:nvSpPr>
        <p:spPr>
          <a:xfrm>
            <a:off x="963335" y="1819641"/>
            <a:ext cx="3919058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2800" cap="none" spc="0" dirty="0"/>
              <a:t>Criar um </a:t>
            </a:r>
            <a:r>
              <a:rPr lang="en-US" sz="2800" cap="none" spc="0" dirty="0" err="1"/>
              <a:t>pedido</a:t>
            </a:r>
            <a:endParaRPr lang="en-US" sz="2800" cap="none" spc="0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8A50209B-CC7E-4C94-9B75-80AC93DF27FB}"/>
              </a:ext>
            </a:extLst>
          </p:cNvPr>
          <p:cNvSpPr txBox="1">
            <a:spLocks/>
          </p:cNvSpPr>
          <p:nvPr/>
        </p:nvSpPr>
        <p:spPr>
          <a:xfrm>
            <a:off x="1972630" y="2623978"/>
            <a:ext cx="2949700" cy="7381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Cliente</a:t>
            </a:r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( Pedido Takeaway)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5DE0251-5CEA-481B-9A5B-45EF79243293}"/>
              </a:ext>
            </a:extLst>
          </p:cNvPr>
          <p:cNvSpPr txBox="1">
            <a:spLocks/>
          </p:cNvSpPr>
          <p:nvPr/>
        </p:nvSpPr>
        <p:spPr>
          <a:xfrm>
            <a:off x="7400863" y="2525132"/>
            <a:ext cx="2949700" cy="7381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Empregado</a:t>
            </a:r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Mesa</a:t>
            </a:r>
          </a:p>
          <a:p>
            <a:pPr algn="ctr"/>
            <a:endParaRPr lang="en-US" sz="24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( Pedido </a:t>
            </a:r>
            <a:r>
              <a:rPr lang="en-US" sz="24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Restaurante</a:t>
            </a:r>
            <a:r>
              <a:rPr lang="en-US" sz="24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Fluxograma: Conexão 34">
            <a:extLst>
              <a:ext uri="{FF2B5EF4-FFF2-40B4-BE49-F238E27FC236}">
                <a16:creationId xmlns:a16="http://schemas.microsoft.com/office/drawing/2014/main" id="{398473B9-E8F4-493B-9BA2-E6CF2EA7406F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ED8C1590-4838-4DC9-9B2D-36CD8217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46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7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AF3D8-1744-43D9-97FF-8D18903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77" y="389807"/>
            <a:ext cx="10134198" cy="10657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200" spc="800" dirty="0" err="1"/>
              <a:t>Produtos</a:t>
            </a:r>
            <a:r>
              <a:rPr lang="en-US" sz="7200" spc="800" dirty="0"/>
              <a:t>  Pedidos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3256860-7B9D-492D-9410-4DDAD4FBE540}"/>
              </a:ext>
            </a:extLst>
          </p:cNvPr>
          <p:cNvSpPr txBox="1">
            <a:spLocks/>
          </p:cNvSpPr>
          <p:nvPr/>
        </p:nvSpPr>
        <p:spPr>
          <a:xfrm>
            <a:off x="1006602" y="1696706"/>
            <a:ext cx="5922704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2800" cap="none" spc="0" dirty="0" err="1"/>
              <a:t>Adicionar</a:t>
            </a:r>
            <a:r>
              <a:rPr lang="en-US" sz="2800" cap="none" spc="0" dirty="0"/>
              <a:t> </a:t>
            </a:r>
            <a:r>
              <a:rPr lang="en-US" sz="2800" cap="none" spc="0" dirty="0" err="1"/>
              <a:t>ao</a:t>
            </a:r>
            <a:r>
              <a:rPr lang="en-US" sz="2800" cap="none" spc="0" dirty="0"/>
              <a:t> </a:t>
            </a:r>
            <a:r>
              <a:rPr lang="en-US" sz="2800" cap="none" spc="0" dirty="0" err="1"/>
              <a:t>pedido</a:t>
            </a:r>
            <a:r>
              <a:rPr lang="en-US" sz="2800" cap="none" spc="0" dirty="0"/>
              <a:t> um </a:t>
            </a:r>
            <a:r>
              <a:rPr lang="en-US" sz="2800" cap="none" spc="0" dirty="0" err="1"/>
              <a:t>produto</a:t>
            </a:r>
            <a:endParaRPr lang="en-US" sz="2800" cap="none" spc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405624-409F-4E7B-921B-B1ED0611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58" y="3331069"/>
            <a:ext cx="1809302" cy="34568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9C54A0-1BF5-41AA-94C1-C543E3C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53" y="3318030"/>
            <a:ext cx="1822691" cy="34329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75D428-79F3-4E65-B8BC-BFB96E78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83" y="3313264"/>
            <a:ext cx="1822691" cy="34746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9F7D51-22D2-4182-8CD6-8CA0D533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449" y="3306088"/>
            <a:ext cx="1817861" cy="3451798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BDF6AD52-E94E-49F2-A4F1-30769BEC0980}"/>
              </a:ext>
            </a:extLst>
          </p:cNvPr>
          <p:cNvSpPr txBox="1">
            <a:spLocks/>
          </p:cNvSpPr>
          <p:nvPr/>
        </p:nvSpPr>
        <p:spPr>
          <a:xfrm>
            <a:off x="2102884" y="2748737"/>
            <a:ext cx="2039050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Lista Pedidos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Produto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75C2165-CF14-4AA0-BCFC-83CEB87B2FCD}"/>
              </a:ext>
            </a:extLst>
          </p:cNvPr>
          <p:cNvSpPr txBox="1">
            <a:spLocks/>
          </p:cNvSpPr>
          <p:nvPr/>
        </p:nvSpPr>
        <p:spPr>
          <a:xfrm>
            <a:off x="4370541" y="2784371"/>
            <a:ext cx="1930871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Selecionar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Produto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2A551E5-0BA5-4D2B-B53D-D8922E0563BC}"/>
              </a:ext>
            </a:extLst>
          </p:cNvPr>
          <p:cNvSpPr txBox="1">
            <a:spLocks/>
          </p:cNvSpPr>
          <p:nvPr/>
        </p:nvSpPr>
        <p:spPr>
          <a:xfrm>
            <a:off x="6359219" y="2782915"/>
            <a:ext cx="2039049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Selecionar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Quantidade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6E2F232F-D058-4B24-A89A-196259BB0A7C}"/>
              </a:ext>
            </a:extLst>
          </p:cNvPr>
          <p:cNvSpPr txBox="1">
            <a:spLocks/>
          </p:cNvSpPr>
          <p:nvPr/>
        </p:nvSpPr>
        <p:spPr>
          <a:xfrm>
            <a:off x="8385233" y="2782915"/>
            <a:ext cx="1930871" cy="58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Produto</a:t>
            </a:r>
            <a:r>
              <a:rPr lang="en-US" sz="1800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US" sz="1800" cap="none" spc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Adicionado</a:t>
            </a:r>
            <a:endParaRPr lang="en-US" sz="1800" cap="none" spc="0" dirty="0">
              <a:solidFill>
                <a:schemeClr val="tx2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30" name="Fluxograma: Conexão 29">
            <a:extLst>
              <a:ext uri="{FF2B5EF4-FFF2-40B4-BE49-F238E27FC236}">
                <a16:creationId xmlns:a16="http://schemas.microsoft.com/office/drawing/2014/main" id="{B5FF57D4-5817-453E-BD56-7277B5114F16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545D6940-303F-4E92-BA44-910FF76D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7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Contactos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D6E1D1A-1F3F-48C4-B66D-56800870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Consultar o horário</a:t>
            </a:r>
          </a:p>
          <a:p>
            <a:r>
              <a:rPr lang="pt-PT" dirty="0"/>
              <a:t>Contactar o restaurante:</a:t>
            </a:r>
          </a:p>
          <a:p>
            <a:pPr lvl="1"/>
            <a:r>
              <a:rPr lang="pt-PT" dirty="0"/>
              <a:t>Telemóvel </a:t>
            </a:r>
          </a:p>
          <a:p>
            <a:pPr lvl="1"/>
            <a:r>
              <a:rPr lang="pt-PT" dirty="0"/>
              <a:t>Email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7D1054-E731-4135-B361-ADB834B4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32" y="400695"/>
            <a:ext cx="3242200" cy="6056609"/>
          </a:xfrm>
          <a:prstGeom prst="rect">
            <a:avLst/>
          </a:prstGeom>
        </p:spPr>
      </p:pic>
      <p:sp>
        <p:nvSpPr>
          <p:cNvPr id="11" name="Fluxograma: Conexão 10">
            <a:extLst>
              <a:ext uri="{FF2B5EF4-FFF2-40B4-BE49-F238E27FC236}">
                <a16:creationId xmlns:a16="http://schemas.microsoft.com/office/drawing/2014/main" id="{D053A57C-E6C7-4F43-804B-2976008A8B0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7EE099-81BF-4D4E-8B03-A9CE2AEF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68" y="6375679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15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1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1365CA-F296-40E3-9B47-1185CA1433EA}"/>
              </a:ext>
            </a:extLst>
          </p:cNvPr>
          <p:cNvSpPr txBox="1">
            <a:spLocks/>
          </p:cNvSpPr>
          <p:nvPr/>
        </p:nvSpPr>
        <p:spPr>
          <a:xfrm>
            <a:off x="1274038" y="4242032"/>
            <a:ext cx="10274497" cy="1734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7200" spc="800"/>
              <a:t>Demonstração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8" name="Graphic 10" descr="Professor">
            <a:extLst>
              <a:ext uri="{FF2B5EF4-FFF2-40B4-BE49-F238E27FC236}">
                <a16:creationId xmlns:a16="http://schemas.microsoft.com/office/drawing/2014/main" id="{A0D456B2-ECD1-4BAD-A627-C05D2D02F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297" y="643464"/>
            <a:ext cx="3275978" cy="3275978"/>
          </a:xfrm>
          <a:prstGeom prst="rect">
            <a:avLst/>
          </a:prstGeom>
        </p:spPr>
      </p:pic>
      <p:sp>
        <p:nvSpPr>
          <p:cNvPr id="23" name="Fluxograma: Conexão 22">
            <a:extLst>
              <a:ext uri="{FF2B5EF4-FFF2-40B4-BE49-F238E27FC236}">
                <a16:creationId xmlns:a16="http://schemas.microsoft.com/office/drawing/2014/main" id="{A5068500-4D06-4F90-B5A5-D9303BE175F8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7CCFAE-C657-4D54-A68A-36D15D5D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409" y="6375678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1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D4A7930E-099C-42FB-8E6F-EE2DB7B31807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448600-B40B-41C4-B0C6-416B5311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Pontos a abordar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7316A9-F844-4604-9EAA-95BD6C63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O que posso aceder Offline e Online?</a:t>
            </a:r>
          </a:p>
          <a:p>
            <a:r>
              <a:rPr lang="pt-PT" dirty="0"/>
              <a:t>Estrutura da App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A52F59-3FED-40B7-ADAC-73ADC31D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9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F02F0D86-BD07-48E4-9C96-35210BB3B9E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8D808-A7FE-4CE4-9045-C9B7D70F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02296-8DCD-4483-A451-BCD692A6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7769"/>
            <a:ext cx="10178322" cy="35935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dirty="0" err="1"/>
              <a:t>GRestaurante</a:t>
            </a:r>
            <a:r>
              <a:rPr lang="pt-PT" dirty="0"/>
              <a:t> App é uma nova solução para qualquer restaurante, solução essa bastante económica visto que fornece uma solução eficaz na criação de pedidos, esses mesmo feitos no restaurante pelo empregado de mesa sem a necessidade de recorrer a papel para os registar, como também numa solução para os clientes que poderão fazer pedidos takeaway sem ter que se deslocar ao restaurante.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Em conjunto a app também disponibiliza uma lista de produtos em que qualquer usuário poderá consultar sem ter que se deslocar ao restaurante ou até mesmo sem estar registado.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Lista de produtos que após ser consultada uma primeira vez Online, será possível consulta-la Offline.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173877-31C1-48E0-8F26-506AE503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262" y="4840132"/>
            <a:ext cx="1779743" cy="1779743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6CF4F3-4B03-4029-B0AE-78BC333B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9143FC3-29E0-44A7-84F1-70988B853C5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8E358-80D1-4AFD-AF15-DFCAD2E3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O que “posso” aceder Offline e Online?</a:t>
            </a:r>
            <a:br>
              <a:rPr lang="pt-PT" dirty="0"/>
            </a:br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D1BD44-F0F9-4871-AC6A-764673C9C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127525"/>
              </p:ext>
            </p:extLst>
          </p:nvPr>
        </p:nvGraphicFramePr>
        <p:xfrm>
          <a:off x="1250950" y="2286000"/>
          <a:ext cx="10179050" cy="222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9119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366752061"/>
                    </a:ext>
                  </a:extLst>
                </a:gridCol>
              </a:tblGrid>
              <a:tr h="37331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Consultar 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3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Consultar contactos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Registar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Aceder as configurações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Atualizar Perfil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Criar/Apagar Pedidos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Adicionar/Atualizar/Remover Produto Pedidos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93334"/>
                  </a:ext>
                </a:extLst>
              </a:tr>
            </a:tbl>
          </a:graphicData>
        </a:graphic>
      </p:graphicFrame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23232E-3163-4AE7-B9CD-1AE9129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Conexão 4">
            <a:extLst>
              <a:ext uri="{FF2B5EF4-FFF2-40B4-BE49-F238E27FC236}">
                <a16:creationId xmlns:a16="http://schemas.microsoft.com/office/drawing/2014/main" id="{47BABBD2-B17F-4123-A9D8-2AEEA94FE4D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4D654-13AF-4743-8EF0-5AF252EA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 app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4C7DC-E87B-44EB-BBB3-4E5A1D17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FC25D0E-0087-46C6-84F3-0BEC45A4D4ED}"/>
              </a:ext>
            </a:extLst>
          </p:cNvPr>
          <p:cNvSpPr/>
          <p:nvPr/>
        </p:nvSpPr>
        <p:spPr>
          <a:xfrm>
            <a:off x="1427690" y="4176917"/>
            <a:ext cx="1713390" cy="7523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C885A16-18C3-4A64-9A9A-F88B7DB1A69A}"/>
              </a:ext>
            </a:extLst>
          </p:cNvPr>
          <p:cNvSpPr/>
          <p:nvPr/>
        </p:nvSpPr>
        <p:spPr>
          <a:xfrm>
            <a:off x="3512736" y="2817796"/>
            <a:ext cx="1713390" cy="75238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Funcionário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21935AB-68AC-4174-B80F-F56EE5840724}"/>
              </a:ext>
            </a:extLst>
          </p:cNvPr>
          <p:cNvSpPr/>
          <p:nvPr/>
        </p:nvSpPr>
        <p:spPr>
          <a:xfrm>
            <a:off x="3512736" y="5241188"/>
            <a:ext cx="1713390" cy="7523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Cliente</a:t>
            </a:r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8178D67-D3A5-48D2-B418-056945DB2F4C}"/>
              </a:ext>
            </a:extLst>
          </p:cNvPr>
          <p:cNvSpPr/>
          <p:nvPr/>
        </p:nvSpPr>
        <p:spPr>
          <a:xfrm rot="13269331">
            <a:off x="3077330" y="3619613"/>
            <a:ext cx="480548" cy="509169"/>
          </a:xfrm>
          <a:prstGeom prst="downArrow">
            <a:avLst>
              <a:gd name="adj1" fmla="val 50000"/>
              <a:gd name="adj2" fmla="val 57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F0B47AE5-97B4-44E2-BDD0-227ACFBBFC73}"/>
              </a:ext>
            </a:extLst>
          </p:cNvPr>
          <p:cNvSpPr/>
          <p:nvPr/>
        </p:nvSpPr>
        <p:spPr>
          <a:xfrm rot="18401972">
            <a:off x="3051227" y="4853179"/>
            <a:ext cx="459996" cy="435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218707-FF88-4CC3-A290-28F3E61582B8}"/>
              </a:ext>
            </a:extLst>
          </p:cNvPr>
          <p:cNvSpPr/>
          <p:nvPr/>
        </p:nvSpPr>
        <p:spPr>
          <a:xfrm>
            <a:off x="7846822" y="4518916"/>
            <a:ext cx="712192" cy="30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Perfil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7350DA2-B5B9-4D36-A7CA-F2F3242C351C}"/>
              </a:ext>
            </a:extLst>
          </p:cNvPr>
          <p:cNvSpPr/>
          <p:nvPr/>
        </p:nvSpPr>
        <p:spPr>
          <a:xfrm>
            <a:off x="6539288" y="1715066"/>
            <a:ext cx="1109087" cy="525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Produtos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B314789-E6D8-4999-8AF2-E6E8329BDA8D}"/>
              </a:ext>
            </a:extLst>
          </p:cNvPr>
          <p:cNvSpPr/>
          <p:nvPr/>
        </p:nvSpPr>
        <p:spPr>
          <a:xfrm>
            <a:off x="6473787" y="2983610"/>
            <a:ext cx="1559344" cy="52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Pedidos Restaurantes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B73B402-D10D-4FB5-B0DE-3812322F64E2}"/>
              </a:ext>
            </a:extLst>
          </p:cNvPr>
          <p:cNvSpPr/>
          <p:nvPr/>
        </p:nvSpPr>
        <p:spPr>
          <a:xfrm>
            <a:off x="6806718" y="3882648"/>
            <a:ext cx="1233055" cy="30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Contactos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4CDA7023-6133-4D65-B0A7-C8D4A659C407}"/>
              </a:ext>
            </a:extLst>
          </p:cNvPr>
          <p:cNvSpPr/>
          <p:nvPr/>
        </p:nvSpPr>
        <p:spPr>
          <a:xfrm rot="19283127">
            <a:off x="4610913" y="1921326"/>
            <a:ext cx="1960587" cy="396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38D8513E-9C7D-496E-907E-3D89858BB635}"/>
              </a:ext>
            </a:extLst>
          </p:cNvPr>
          <p:cNvSpPr/>
          <p:nvPr/>
        </p:nvSpPr>
        <p:spPr>
          <a:xfrm rot="19893008">
            <a:off x="5167669" y="2370502"/>
            <a:ext cx="1427986" cy="396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34E30793-E8F9-458C-BDAC-9F825830DB92}"/>
              </a:ext>
            </a:extLst>
          </p:cNvPr>
          <p:cNvSpPr/>
          <p:nvPr/>
        </p:nvSpPr>
        <p:spPr>
          <a:xfrm>
            <a:off x="5246254" y="3059485"/>
            <a:ext cx="1227358" cy="396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05D38B35-D032-45C3-95B6-0AB24896F51B}"/>
              </a:ext>
            </a:extLst>
          </p:cNvPr>
          <p:cNvSpPr/>
          <p:nvPr/>
        </p:nvSpPr>
        <p:spPr>
          <a:xfrm rot="1049582">
            <a:off x="5215394" y="3605449"/>
            <a:ext cx="1575250" cy="396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6D9402C-265A-44C8-98D0-87544C04C2BC}"/>
              </a:ext>
            </a:extLst>
          </p:cNvPr>
          <p:cNvSpPr/>
          <p:nvPr/>
        </p:nvSpPr>
        <p:spPr>
          <a:xfrm>
            <a:off x="6371929" y="1233928"/>
            <a:ext cx="712192" cy="30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Perfil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8A4D62B-37C7-4B1D-840A-33D63D1F29C9}"/>
              </a:ext>
            </a:extLst>
          </p:cNvPr>
          <p:cNvSpPr/>
          <p:nvPr/>
        </p:nvSpPr>
        <p:spPr>
          <a:xfrm>
            <a:off x="7648375" y="5097987"/>
            <a:ext cx="1109087" cy="525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Produtos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91FB33-1828-4A4F-A6A6-4B79F3F0239D}"/>
              </a:ext>
            </a:extLst>
          </p:cNvPr>
          <p:cNvSpPr/>
          <p:nvPr/>
        </p:nvSpPr>
        <p:spPr>
          <a:xfrm>
            <a:off x="7423246" y="5730038"/>
            <a:ext cx="1559344" cy="52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Pedidos Takeaway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85C9CD6-062B-4981-8F1F-1CD4F51E2636}"/>
              </a:ext>
            </a:extLst>
          </p:cNvPr>
          <p:cNvSpPr/>
          <p:nvPr/>
        </p:nvSpPr>
        <p:spPr>
          <a:xfrm>
            <a:off x="7561491" y="6421431"/>
            <a:ext cx="1233055" cy="30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Contactos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6919C71-0E7B-4BE1-BD2B-84FD19422FBD}"/>
              </a:ext>
            </a:extLst>
          </p:cNvPr>
          <p:cNvSpPr/>
          <p:nvPr/>
        </p:nvSpPr>
        <p:spPr>
          <a:xfrm rot="21011947">
            <a:off x="5172502" y="4755874"/>
            <a:ext cx="2680589" cy="382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A8C088A3-B985-4089-BBD8-DB692084140C}"/>
              </a:ext>
            </a:extLst>
          </p:cNvPr>
          <p:cNvSpPr/>
          <p:nvPr/>
        </p:nvSpPr>
        <p:spPr>
          <a:xfrm rot="21299892">
            <a:off x="5288673" y="5202288"/>
            <a:ext cx="2358198" cy="382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F6419513-4349-4403-AD51-6CA1EC4E873D}"/>
              </a:ext>
            </a:extLst>
          </p:cNvPr>
          <p:cNvSpPr/>
          <p:nvPr/>
        </p:nvSpPr>
        <p:spPr>
          <a:xfrm rot="427396">
            <a:off x="5266188" y="5686621"/>
            <a:ext cx="2104205" cy="382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CE11BE1D-08E9-46C6-B27B-73085B5ED133}"/>
              </a:ext>
            </a:extLst>
          </p:cNvPr>
          <p:cNvSpPr/>
          <p:nvPr/>
        </p:nvSpPr>
        <p:spPr>
          <a:xfrm rot="699377">
            <a:off x="5085749" y="6114751"/>
            <a:ext cx="2474286" cy="382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847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Conexão 13">
            <a:extLst>
              <a:ext uri="{FF2B5EF4-FFF2-40B4-BE49-F238E27FC236}">
                <a16:creationId xmlns:a16="http://schemas.microsoft.com/office/drawing/2014/main" id="{E4D22218-596C-44FD-B965-75780B2BC2E1}"/>
              </a:ext>
            </a:extLst>
          </p:cNvPr>
          <p:cNvSpPr/>
          <p:nvPr/>
        </p:nvSpPr>
        <p:spPr>
          <a:xfrm>
            <a:off x="11119085" y="6368300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A58C3B-88E3-4A89-BA88-B5B82361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487" y="399620"/>
            <a:ext cx="3219690" cy="605875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2610DF3-8938-45BE-A472-292A865E59F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Inicial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7E11DA81-2F60-4353-A3D2-E0F7D3BE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Configurações</a:t>
            </a:r>
          </a:p>
          <a:p>
            <a:r>
              <a:rPr lang="pt-PT" dirty="0"/>
              <a:t>Contactos</a:t>
            </a:r>
          </a:p>
          <a:p>
            <a:r>
              <a:rPr lang="pt-PT" dirty="0"/>
              <a:t>Lista de produtos</a:t>
            </a:r>
          </a:p>
          <a:p>
            <a:r>
              <a:rPr lang="pt-PT" dirty="0"/>
              <a:t>Login</a:t>
            </a:r>
          </a:p>
        </p:txBody>
      </p:sp>
      <p:sp>
        <p:nvSpPr>
          <p:cNvPr id="12" name="Fluxograma: Conexão 11">
            <a:extLst>
              <a:ext uri="{FF2B5EF4-FFF2-40B4-BE49-F238E27FC236}">
                <a16:creationId xmlns:a16="http://schemas.microsoft.com/office/drawing/2014/main" id="{5431FF60-4E81-4796-A691-E3CECE5BE469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ECEEC6-32AB-40FD-87D0-096E927D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4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8A9A10-C8FB-4BBC-A0E3-2A983ECC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575" y="399600"/>
            <a:ext cx="3131514" cy="60588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DC1E0BB-484B-4DCE-97B0-580DA362A0CD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Configuração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90F1F9DB-B12E-4F95-9364-96D6FD3D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Necessário configurar o IP.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73BECAE1-C87C-4AED-9760-2F9652C7092B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B64E307-51CA-4D92-B801-B421E442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7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AE485DB-A86B-4605-94B5-445D8B4F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666" y="399619"/>
            <a:ext cx="3139353" cy="6058800"/>
          </a:xfrm>
          <a:prstGeom prst="rect">
            <a:avLst/>
          </a:prstGeom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09FB86E9-12F9-45A2-A2AD-DAB3ACF593EC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Login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AB451D5-BDD3-4580-AA38-BBE221BC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29298" cy="3593591"/>
          </a:xfrm>
        </p:spPr>
        <p:txBody>
          <a:bodyPr/>
          <a:lstStyle/>
          <a:p>
            <a:r>
              <a:rPr lang="pt-PT" dirty="0"/>
              <a:t>Necessário esta registado;</a:t>
            </a:r>
          </a:p>
          <a:p>
            <a:r>
              <a:rPr lang="pt-PT" dirty="0"/>
              <a:t>Necessário inserir o </a:t>
            </a:r>
            <a:r>
              <a:rPr lang="pt-PT" dirty="0" err="1"/>
              <a:t>username</a:t>
            </a:r>
            <a:r>
              <a:rPr lang="pt-PT" dirty="0"/>
              <a:t> e password;</a:t>
            </a:r>
          </a:p>
          <a:p>
            <a:r>
              <a:rPr lang="pt-PT" dirty="0"/>
              <a:t>Relembrar.</a:t>
            </a:r>
          </a:p>
        </p:txBody>
      </p:sp>
      <p:sp>
        <p:nvSpPr>
          <p:cNvPr id="10" name="Fluxograma: Conexão 9">
            <a:extLst>
              <a:ext uri="{FF2B5EF4-FFF2-40B4-BE49-F238E27FC236}">
                <a16:creationId xmlns:a16="http://schemas.microsoft.com/office/drawing/2014/main" id="{5A79929B-AFD6-4D98-94C0-A31D2A417282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31A861B-0921-4956-9228-E10FC81D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8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4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BE5723A-F244-4DE3-B84D-D8A92B4205C1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Registar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8A9414-B050-4C11-99DB-535DD660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95" y="399600"/>
            <a:ext cx="3255474" cy="605880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F0F84AC4-F344-4638-9BBE-B8F82B72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967984" cy="3593591"/>
          </a:xfrm>
        </p:spPr>
        <p:txBody>
          <a:bodyPr numCol="1"/>
          <a:lstStyle/>
          <a:p>
            <a:r>
              <a:rPr lang="pt-PT" b="1" dirty="0"/>
              <a:t>Dados Pessoais:</a:t>
            </a:r>
          </a:p>
          <a:p>
            <a:pPr lvl="1"/>
            <a:r>
              <a:rPr lang="pt-PT" dirty="0"/>
              <a:t>Nome e Apelido</a:t>
            </a:r>
          </a:p>
          <a:p>
            <a:pPr lvl="1"/>
            <a:r>
              <a:rPr lang="pt-PT" dirty="0"/>
              <a:t>Morada</a:t>
            </a:r>
          </a:p>
          <a:p>
            <a:pPr lvl="1"/>
            <a:r>
              <a:rPr lang="pt-PT" dirty="0"/>
              <a:t>Código - Postal</a:t>
            </a:r>
          </a:p>
          <a:p>
            <a:pPr lvl="1"/>
            <a:r>
              <a:rPr lang="pt-PT" dirty="0"/>
              <a:t>Telemóvel</a:t>
            </a:r>
          </a:p>
          <a:p>
            <a:pPr lvl="1"/>
            <a:r>
              <a:rPr lang="pt-PT" dirty="0"/>
              <a:t>Data Nascimento</a:t>
            </a:r>
          </a:p>
          <a:p>
            <a:pPr lvl="1"/>
            <a:r>
              <a:rPr lang="pt-PT" dirty="0"/>
              <a:t>Nacionalidade</a:t>
            </a:r>
          </a:p>
          <a:p>
            <a:pPr lvl="1"/>
            <a:r>
              <a:rPr lang="pt-PT" dirty="0"/>
              <a:t>Género</a:t>
            </a:r>
          </a:p>
          <a:p>
            <a:pPr lvl="1"/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CA943A2-E151-4ADD-A85B-2751A4435D6D}"/>
              </a:ext>
            </a:extLst>
          </p:cNvPr>
          <p:cNvSpPr txBox="1">
            <a:spLocks/>
          </p:cNvSpPr>
          <p:nvPr/>
        </p:nvSpPr>
        <p:spPr>
          <a:xfrm>
            <a:off x="4096944" y="2282377"/>
            <a:ext cx="3451719" cy="3593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Dados de Autenticação:</a:t>
            </a:r>
          </a:p>
          <a:p>
            <a:pPr lvl="1"/>
            <a:r>
              <a:rPr lang="pt-PT" dirty="0" err="1"/>
              <a:t>Username</a:t>
            </a:r>
            <a:endParaRPr lang="pt-PT" dirty="0"/>
          </a:p>
          <a:p>
            <a:pPr lvl="1"/>
            <a:r>
              <a:rPr lang="pt-PT" dirty="0"/>
              <a:t>Email</a:t>
            </a:r>
          </a:p>
          <a:p>
            <a:pPr lvl="1"/>
            <a:r>
              <a:rPr lang="pt-PT" dirty="0"/>
              <a:t>Password</a:t>
            </a:r>
          </a:p>
          <a:p>
            <a:pPr lvl="1"/>
            <a:endParaRPr lang="pt-PT" dirty="0"/>
          </a:p>
        </p:txBody>
      </p:sp>
      <p:sp>
        <p:nvSpPr>
          <p:cNvPr id="11" name="Fluxograma: Conexão 10">
            <a:extLst>
              <a:ext uri="{FF2B5EF4-FFF2-40B4-BE49-F238E27FC236}">
                <a16:creationId xmlns:a16="http://schemas.microsoft.com/office/drawing/2014/main" id="{BBDADFD2-7E7F-46C0-AF61-A14BCA4035AA}"/>
              </a:ext>
            </a:extLst>
          </p:cNvPr>
          <p:cNvSpPr/>
          <p:nvPr/>
        </p:nvSpPr>
        <p:spPr>
          <a:xfrm>
            <a:off x="11087800" y="6334657"/>
            <a:ext cx="415953" cy="427839"/>
          </a:xfrm>
          <a:prstGeom prst="flowChartConnec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A823384-4E60-4E1B-B178-535FF0A7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solidFill>
                  <a:sysClr val="windowText" lastClr="000000"/>
                </a:solidFill>
              </a:rPr>
              <a:t>9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2095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348</Words>
  <Application>Microsoft Office PowerPoint</Application>
  <PresentationFormat>Ecrã Panorâmico</PresentationFormat>
  <Paragraphs>121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Calibri</vt:lpstr>
      <vt:lpstr>Gill Sans MT</vt:lpstr>
      <vt:lpstr>Impact</vt:lpstr>
      <vt:lpstr>Distintivo</vt:lpstr>
      <vt:lpstr>Gestor Restaurante</vt:lpstr>
      <vt:lpstr>Pontos a abordar</vt:lpstr>
      <vt:lpstr>Contextualização</vt:lpstr>
      <vt:lpstr>O que “posso” aceder Offline e Online? </vt:lpstr>
      <vt:lpstr>Estrutura da app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Pedidos</vt:lpstr>
      <vt:lpstr>Produtos  Pedidos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Restaurante</dc:title>
  <dc:creator>Rui Jorge Miguel Penetra</dc:creator>
  <cp:lastModifiedBy>Carlos Eduardo Afonso Vinagre</cp:lastModifiedBy>
  <cp:revision>10</cp:revision>
  <dcterms:created xsi:type="dcterms:W3CDTF">2021-01-20T17:36:10Z</dcterms:created>
  <dcterms:modified xsi:type="dcterms:W3CDTF">2021-01-20T22:07:05Z</dcterms:modified>
</cp:coreProperties>
</file>