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9" r:id="rId13"/>
    <p:sldId id="266" r:id="rId14"/>
    <p:sldId id="271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451F-3F6E-4DFB-8391-7AA6D726B74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0581-3260-42BF-B397-5BC4BA98FA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66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BD6D2-8034-45F5-95FE-71C76E79851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EF6-DA40-4662-AC8E-E8C21328E02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DBDA-1F8E-46CF-89C0-8B0C7130355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AF9F-D115-458F-A19D-749B59438F6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DA2878-55D1-4289-9664-0A55CE6F784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1D4F-7AC4-4977-8E8F-3B268D35311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A7D-5AB5-4B5E-9502-0C45821CF6D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33-46F2-44A3-AB73-E679D0A91A2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EBE6-F9DB-4BCC-9146-E94E307D78C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A6BA5A-F091-4FAE-B627-59A3CCDA4407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A5862A-8A16-4342-B181-F1114AC742E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8DF38F-42B5-4D4D-84DD-715C054A5D2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FDF3C-8801-4B64-9465-00D1F86E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42" y="720764"/>
            <a:ext cx="5235575" cy="2587408"/>
          </a:xfrm>
        </p:spPr>
        <p:txBody>
          <a:bodyPr>
            <a:normAutofit/>
          </a:bodyPr>
          <a:lstStyle/>
          <a:p>
            <a:pPr algn="l"/>
            <a:r>
              <a:rPr lang="pt-PT" sz="5600" dirty="0"/>
              <a:t>Gestor Restaurante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96FAC-046D-42CC-B881-58D7BA29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42" y="5842671"/>
            <a:ext cx="5796399" cy="84453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Realizado por:</a:t>
            </a: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Vinagre nº 2180687</a:t>
            </a:r>
            <a:endParaRPr lang="pt-PT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 Penetra nº 2180680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D7C119-79E9-436F-8BE4-EA7BB766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62" y="2115982"/>
            <a:ext cx="2626036" cy="262603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B2E220-F3E3-4012-83A1-B951130557F6}"/>
              </a:ext>
            </a:extLst>
          </p:cNvPr>
          <p:cNvSpPr txBox="1">
            <a:spLocks/>
          </p:cNvSpPr>
          <p:nvPr/>
        </p:nvSpPr>
        <p:spPr>
          <a:xfrm>
            <a:off x="7410006" y="515555"/>
            <a:ext cx="3604739" cy="258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pt-PT" sz="2800" b="1" cap="none" spc="0" dirty="0">
                <a:latin typeface="Arial" panose="020B0604020202020204" pitchFamily="34" charset="0"/>
                <a:cs typeface="Arial" panose="020B0604020202020204" pitchFamily="34" charset="0"/>
              </a:rPr>
              <a:t>estaurante APP</a:t>
            </a:r>
            <a:endParaRPr lang="pt-PT" sz="2800" b="1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FF954-CCAE-4881-9534-90CEA8E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 descr="Uma imagem com texto, monitor, captura de ecrã, eletrónica&#10;&#10;Descrição gerada automaticamente">
            <a:extLst>
              <a:ext uri="{FF2B5EF4-FFF2-40B4-BE49-F238E27FC236}">
                <a16:creationId xmlns:a16="http://schemas.microsoft.com/office/drawing/2014/main" id="{D0278A39-94D0-408A-815E-82B2CF06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01" y="399600"/>
            <a:ext cx="3146061" cy="60588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Menu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AACF0BD-BCC7-4286-8DD1-97F617AB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É possível aceder:</a:t>
            </a:r>
          </a:p>
          <a:p>
            <a:pPr lvl="1"/>
            <a:r>
              <a:rPr lang="pt-PT" dirty="0"/>
              <a:t>Bem-Vindo</a:t>
            </a:r>
          </a:p>
          <a:p>
            <a:pPr lvl="1"/>
            <a:r>
              <a:rPr lang="pt-PT" dirty="0"/>
              <a:t>Perfil</a:t>
            </a:r>
          </a:p>
          <a:p>
            <a:pPr lvl="1"/>
            <a:r>
              <a:rPr lang="pt-PT" dirty="0"/>
              <a:t>Lista Produtos</a:t>
            </a:r>
          </a:p>
          <a:p>
            <a:pPr lvl="1"/>
            <a:r>
              <a:rPr lang="pt-PT" dirty="0"/>
              <a:t>Lista Pedidos</a:t>
            </a:r>
          </a:p>
          <a:p>
            <a:pPr lvl="1"/>
            <a:r>
              <a:rPr lang="pt-PT" dirty="0"/>
              <a:t>Contactos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8C29C705-5489-49A6-8514-5A920C6C9F1E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EFB4A7F-C708-4C5B-A8E9-16A4D99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4158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10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Perfil</a:t>
            </a:r>
          </a:p>
        </p:txBody>
      </p:sp>
      <p:pic>
        <p:nvPicPr>
          <p:cNvPr id="5" name="Imagem 4" descr="Uma imagem com texto, captura de ecrã, monitor, telefone&#10;&#10;Descrição gerada automaticamente">
            <a:extLst>
              <a:ext uri="{FF2B5EF4-FFF2-40B4-BE49-F238E27FC236}">
                <a16:creationId xmlns:a16="http://schemas.microsoft.com/office/drawing/2014/main" id="{9F6E3CFD-AC8A-4CB8-A542-913F9F1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416815"/>
            <a:ext cx="3255474" cy="6058800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D1C2148C-7C40-4A54-8B71-451F0393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E6458D9-F043-4404-8101-9E1E62495F24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 ( Futuramente )</a:t>
            </a:r>
          </a:p>
          <a:p>
            <a:pPr lvl="1"/>
            <a:endParaRPr lang="pt-PT" dirty="0"/>
          </a:p>
        </p:txBody>
      </p:sp>
      <p:sp>
        <p:nvSpPr>
          <p:cNvPr id="16" name="Fluxograma: Conexão 15">
            <a:extLst>
              <a:ext uri="{FF2B5EF4-FFF2-40B4-BE49-F238E27FC236}">
                <a16:creationId xmlns:a16="http://schemas.microsoft.com/office/drawing/2014/main" id="{01BE326D-50DA-46C6-AE44-FED2E6DF629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F08CD4-EA6D-4CB8-BE6C-BDE79A3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114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Produtos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1B1B6-5A5F-48DA-93D1-2CD65A2A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382385"/>
            <a:ext cx="3242200" cy="609323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os produtos</a:t>
            </a:r>
          </a:p>
          <a:p>
            <a:r>
              <a:rPr lang="pt-PT" dirty="0"/>
              <a:t>Filtrar os produtos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164EC36B-BEF9-4135-BBC2-5E46CF0A80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F42505-8BE7-4F85-8ABC-D57CDDCF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04658D-C397-4B5C-AFED-0ABB271B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78" y="3429228"/>
            <a:ext cx="1763456" cy="33364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9B7F25-6713-42BD-8FD1-78F066CC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66" y="3428771"/>
            <a:ext cx="1759317" cy="33364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2C64A1-9CBA-446C-8CEA-77D7D265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22" y="3428771"/>
            <a:ext cx="1829690" cy="33364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AFB0D3-1867-4921-9BE9-E246FD44A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37" y="3399812"/>
            <a:ext cx="1753164" cy="333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BD77BFE-E253-4FC6-86B3-455B4870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021" y="3386019"/>
            <a:ext cx="1747862" cy="33271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9D5FEE3-4E66-48F3-9EBF-B703D24F0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6154" y="3362133"/>
            <a:ext cx="1764813" cy="3327107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FC7F0056-D441-4ACF-A8DD-5987DE41DA9B}"/>
              </a:ext>
            </a:extLst>
          </p:cNvPr>
          <p:cNvSpPr txBox="1">
            <a:spLocks/>
          </p:cNvSpPr>
          <p:nvPr/>
        </p:nvSpPr>
        <p:spPr>
          <a:xfrm>
            <a:off x="963335" y="1819641"/>
            <a:ext cx="3919058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/>
              <a:t>Criar um </a:t>
            </a:r>
            <a:r>
              <a:rPr lang="en-US" sz="2800" cap="none" spc="0" dirty="0" err="1"/>
              <a:t>pedido</a:t>
            </a:r>
            <a:endParaRPr lang="en-US" sz="2800" cap="none" spc="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8A50209B-CC7E-4C94-9B75-80AC93DF27FB}"/>
              </a:ext>
            </a:extLst>
          </p:cNvPr>
          <p:cNvSpPr txBox="1">
            <a:spLocks/>
          </p:cNvSpPr>
          <p:nvPr/>
        </p:nvSpPr>
        <p:spPr>
          <a:xfrm>
            <a:off x="1972630" y="2623978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Cliente</a:t>
            </a:r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Takeaway)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5DE0251-5CEA-481B-9A5B-45EF79243293}"/>
              </a:ext>
            </a:extLst>
          </p:cNvPr>
          <p:cNvSpPr txBox="1">
            <a:spLocks/>
          </p:cNvSpPr>
          <p:nvPr/>
        </p:nvSpPr>
        <p:spPr>
          <a:xfrm>
            <a:off x="7400863" y="2525132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Mesa</a:t>
            </a: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</a:t>
            </a:r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Restaurante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Fluxograma: Conexão 34">
            <a:extLst>
              <a:ext uri="{FF2B5EF4-FFF2-40B4-BE49-F238E27FC236}">
                <a16:creationId xmlns:a16="http://schemas.microsoft.com/office/drawing/2014/main" id="{398473B9-E8F4-493B-9BA2-E6CF2EA7406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ED8C1590-4838-4DC9-9B2D-36CD8217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46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 err="1"/>
              <a:t>Produtos</a:t>
            </a:r>
            <a:r>
              <a:rPr lang="en-US" sz="7200" spc="800" dirty="0"/>
              <a:t>  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3256860-7B9D-492D-9410-4DDAD4FBE540}"/>
              </a:ext>
            </a:extLst>
          </p:cNvPr>
          <p:cNvSpPr txBox="1">
            <a:spLocks/>
          </p:cNvSpPr>
          <p:nvPr/>
        </p:nvSpPr>
        <p:spPr>
          <a:xfrm>
            <a:off x="1006602" y="1696706"/>
            <a:ext cx="5922704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 err="1"/>
              <a:t>Adicionar</a:t>
            </a:r>
            <a:r>
              <a:rPr lang="en-US" sz="2800" cap="none" spc="0" dirty="0"/>
              <a:t> </a:t>
            </a:r>
            <a:r>
              <a:rPr lang="en-US" sz="2800" cap="none" spc="0" dirty="0" err="1"/>
              <a:t>ao</a:t>
            </a:r>
            <a:r>
              <a:rPr lang="en-US" sz="2800" cap="none" spc="0" dirty="0"/>
              <a:t> </a:t>
            </a:r>
            <a:r>
              <a:rPr lang="en-US" sz="2800" cap="none" spc="0" dirty="0" err="1"/>
              <a:t>pedido</a:t>
            </a:r>
            <a:r>
              <a:rPr lang="en-US" sz="2800" cap="none" spc="0" dirty="0"/>
              <a:t> um </a:t>
            </a:r>
            <a:r>
              <a:rPr lang="en-US" sz="2800" cap="none" spc="0" dirty="0" err="1"/>
              <a:t>produto</a:t>
            </a:r>
            <a:endParaRPr lang="en-US" sz="2800" cap="none" spc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05624-409F-4E7B-921B-B1ED0611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58" y="3331069"/>
            <a:ext cx="1809302" cy="34568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9C54A0-1BF5-41AA-94C1-C543E3C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53" y="3318030"/>
            <a:ext cx="1822691" cy="34329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75D428-79F3-4E65-B8BC-BFB96E78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83" y="3313264"/>
            <a:ext cx="1822691" cy="3474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9F7D51-22D2-4182-8CD6-8CA0D533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449" y="3306088"/>
            <a:ext cx="1817861" cy="3451798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BDF6AD52-E94E-49F2-A4F1-30769BEC0980}"/>
              </a:ext>
            </a:extLst>
          </p:cNvPr>
          <p:cNvSpPr txBox="1">
            <a:spLocks/>
          </p:cNvSpPr>
          <p:nvPr/>
        </p:nvSpPr>
        <p:spPr>
          <a:xfrm>
            <a:off x="2102884" y="2748737"/>
            <a:ext cx="2039050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Lista Pedidos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75C2165-CF14-4AA0-BCFC-83CEB87B2FCD}"/>
              </a:ext>
            </a:extLst>
          </p:cNvPr>
          <p:cNvSpPr txBox="1">
            <a:spLocks/>
          </p:cNvSpPr>
          <p:nvPr/>
        </p:nvSpPr>
        <p:spPr>
          <a:xfrm>
            <a:off x="4370541" y="2784371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2A551E5-0BA5-4D2B-B53D-D8922E0563BC}"/>
              </a:ext>
            </a:extLst>
          </p:cNvPr>
          <p:cNvSpPr txBox="1">
            <a:spLocks/>
          </p:cNvSpPr>
          <p:nvPr/>
        </p:nvSpPr>
        <p:spPr>
          <a:xfrm>
            <a:off x="6359219" y="2782915"/>
            <a:ext cx="2039049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Quantidade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E2F232F-D058-4B24-A89A-196259BB0A7C}"/>
              </a:ext>
            </a:extLst>
          </p:cNvPr>
          <p:cNvSpPr txBox="1">
            <a:spLocks/>
          </p:cNvSpPr>
          <p:nvPr/>
        </p:nvSpPr>
        <p:spPr>
          <a:xfrm>
            <a:off x="8385233" y="2782915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Produto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Adicionado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30" name="Fluxograma: Conexão 29">
            <a:extLst>
              <a:ext uri="{FF2B5EF4-FFF2-40B4-BE49-F238E27FC236}">
                <a16:creationId xmlns:a16="http://schemas.microsoft.com/office/drawing/2014/main" id="{B5FF57D4-5817-453E-BD56-7277B5114F16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545D6940-303F-4E92-BA44-910FF76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Contactos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 horário</a:t>
            </a:r>
          </a:p>
          <a:p>
            <a:r>
              <a:rPr lang="pt-PT" dirty="0"/>
              <a:t>Contactar o restaurante:</a:t>
            </a:r>
          </a:p>
          <a:p>
            <a:pPr lvl="1"/>
            <a:r>
              <a:rPr lang="pt-PT" dirty="0"/>
              <a:t>Telemóvel </a:t>
            </a:r>
          </a:p>
          <a:p>
            <a:pPr lvl="1"/>
            <a:r>
              <a:rPr lang="pt-PT" dirty="0"/>
              <a:t>Email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7D1054-E731-4135-B361-ADB834B4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400695"/>
            <a:ext cx="3242200" cy="6056609"/>
          </a:xfrm>
          <a:prstGeom prst="rect">
            <a:avLst/>
          </a:prstGeom>
        </p:spPr>
      </p:pic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D053A57C-E6C7-4F43-804B-2976008A8B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7EE099-81BF-4D4E-8B03-A9CE2AEF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74038" y="4242032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spc="800"/>
              <a:t>Demonstração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8" name="Graphic 10" descr="Professor">
            <a:extLst>
              <a:ext uri="{FF2B5EF4-FFF2-40B4-BE49-F238E27FC236}">
                <a16:creationId xmlns:a16="http://schemas.microsoft.com/office/drawing/2014/main" id="{A0D456B2-ECD1-4BAD-A627-C05D2D02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297" y="643464"/>
            <a:ext cx="3275978" cy="3275978"/>
          </a:xfrm>
          <a:prstGeom prst="rect">
            <a:avLst/>
          </a:prstGeom>
        </p:spPr>
      </p:pic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A5068500-4D06-4F90-B5A5-D9303BE175F8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7CCFAE-C657-4D54-A68A-36D15D5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409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1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4A7930E-099C-42FB-8E6F-EE2DB7B31807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48600-B40B-41C4-B0C6-416B5311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Pontos a abordar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7316A9-F844-4604-9EAA-95BD6C63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O que posso aceder Offline e Online?</a:t>
            </a:r>
          </a:p>
          <a:p>
            <a:r>
              <a:rPr lang="pt-PT" dirty="0"/>
              <a:t>Estrutura da App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A52F59-3FED-40B7-ADAC-73ADC31D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F02F0D86-BD07-48E4-9C96-35210BB3B9E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8D808-A7FE-4CE4-9045-C9B7D70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296-8DCD-4483-A451-BCD692A6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7769"/>
            <a:ext cx="10178322" cy="35935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 err="1"/>
              <a:t>GRestaurante</a:t>
            </a:r>
            <a:r>
              <a:rPr lang="pt-PT" dirty="0"/>
              <a:t> App é uma nova solução para qualquer restaurante, solução essa bastante económica visto que fornece uma solução eficaz na criação de pedidos, esses mesmo feitos no restaurante pelo empregado de mesa sem a necessidade de recorrer a papel para os registar, como também numa solução para os clientes que poderão fazer pedidos takeaway sem ter que se deslocar ao restaurante.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Em conjunto a app também disponibiliza uma lista de produtos em que qualquer usuário poderá consultar sem ter que se deslocar ao restaurante ou até mesmo sem estar registado.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Lista de produtos que após ser consultada uma primeira vez Online, será possível consulta-la Offline.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173877-31C1-48E0-8F26-506AE503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62" y="4840132"/>
            <a:ext cx="1779743" cy="177974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6CF4F3-4B03-4029-B0AE-78BC333B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9143FC3-29E0-44A7-84F1-70988B853C5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8E358-80D1-4AFD-AF15-DFCAD2E3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 que “posso” aceder Offline e Online?</a:t>
            </a:r>
            <a:br>
              <a:rPr lang="pt-PT" dirty="0"/>
            </a:b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D1BD44-F0F9-4871-AC6A-764673C9C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27525"/>
              </p:ext>
            </p:extLst>
          </p:nvPr>
        </p:nvGraphicFramePr>
        <p:xfrm>
          <a:off x="1250950" y="2286000"/>
          <a:ext cx="10179050" cy="222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9119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366752061"/>
                    </a:ext>
                  </a:extLst>
                </a:gridCol>
              </a:tblGrid>
              <a:tr h="37331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3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contactos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Registar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Aceder as configurações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Atualizar 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Criar/Apagar Pedidos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Adicionar/Atualizar/Remover Produto Pedidos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93334"/>
                  </a:ext>
                </a:extLst>
              </a:tr>
            </a:tbl>
          </a:graphicData>
        </a:graphic>
      </p:graphicFrame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23232E-3163-4AE7-B9CD-1AE9129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47BABBD2-B17F-4123-A9D8-2AEEA94FE4D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4D654-13AF-4743-8EF0-5AF252EA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4D5E33-B7D5-485E-AFEF-D40778C9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4C7DC-E87B-44EB-BBB3-4E5A1D1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E4D22218-596C-44FD-B965-75780B2BC2E1}"/>
              </a:ext>
            </a:extLst>
          </p:cNvPr>
          <p:cNvSpPr/>
          <p:nvPr/>
        </p:nvSpPr>
        <p:spPr>
          <a:xfrm>
            <a:off x="11119085" y="6368300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58C3B-88E3-4A89-BA88-B5B82361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487" y="399620"/>
            <a:ext cx="3219690" cy="60587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2610DF3-8938-45BE-A472-292A865E59F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Inicial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E11DA81-2F60-4353-A3D2-E0F7D3BE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Configurações</a:t>
            </a:r>
          </a:p>
          <a:p>
            <a:r>
              <a:rPr lang="pt-PT" dirty="0"/>
              <a:t>Contactos</a:t>
            </a:r>
          </a:p>
          <a:p>
            <a:r>
              <a:rPr lang="pt-PT" dirty="0"/>
              <a:t>Lista de produtos</a:t>
            </a:r>
          </a:p>
          <a:p>
            <a:r>
              <a:rPr lang="pt-PT" dirty="0"/>
              <a:t>Login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5431FF60-4E81-4796-A691-E3CECE5BE469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ECEEC6-32AB-40FD-87D0-096E927D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8A9A10-C8FB-4BBC-A0E3-2A983ECC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75" y="399600"/>
            <a:ext cx="3131514" cy="60588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DC1E0BB-484B-4DCE-97B0-580DA362A0C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Configuração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0F1F9DB-B12E-4F95-9364-96D6FD3D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configurar o IP.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73BECAE1-C87C-4AED-9760-2F9652C7092B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B64E307-51CA-4D92-B801-B421E44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AE485DB-A86B-4605-94B5-445D8B4F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66" y="399619"/>
            <a:ext cx="3139353" cy="6058800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09FB86E9-12F9-45A2-A2AD-DAB3ACF593E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Login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AB451D5-BDD3-4580-AA38-BBE221BC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esta registado;</a:t>
            </a:r>
          </a:p>
          <a:p>
            <a:r>
              <a:rPr lang="pt-PT" dirty="0"/>
              <a:t>Necessário inserir o </a:t>
            </a:r>
            <a:r>
              <a:rPr lang="pt-PT" dirty="0" err="1"/>
              <a:t>username</a:t>
            </a:r>
            <a:r>
              <a:rPr lang="pt-PT" dirty="0"/>
              <a:t> e password;</a:t>
            </a:r>
          </a:p>
          <a:p>
            <a:r>
              <a:rPr lang="pt-PT" dirty="0"/>
              <a:t>Relembrar.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5A79929B-AFD6-4D98-94C0-A31D2A41728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31A861B-0921-4956-9228-E10FC81D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8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BE5723A-F244-4DE3-B84D-D8A92B4205C1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Registar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A9414-B050-4C11-99DB-535DD660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399600"/>
            <a:ext cx="3255474" cy="60588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0F84AC4-F344-4638-9BBE-B8F82B72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CA943A2-E151-4ADD-A85B-2751A4435D6D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</a:t>
            </a:r>
          </a:p>
          <a:p>
            <a:pPr lvl="1"/>
            <a:endParaRPr lang="pt-PT" dirty="0"/>
          </a:p>
        </p:txBody>
      </p:sp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BBDADFD2-7E7F-46C0-AF61-A14BCA4035AA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A823384-4E60-4E1B-B178-535FF0A7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9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2095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335</Words>
  <Application>Microsoft Office PowerPoint</Application>
  <PresentationFormat>Ecrã Panorâmico</PresentationFormat>
  <Paragraphs>110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Calibri</vt:lpstr>
      <vt:lpstr>Gill Sans MT</vt:lpstr>
      <vt:lpstr>Impact</vt:lpstr>
      <vt:lpstr>Distintivo</vt:lpstr>
      <vt:lpstr>Gestor Restaurante</vt:lpstr>
      <vt:lpstr>Pontos a abordar</vt:lpstr>
      <vt:lpstr>Contextualização</vt:lpstr>
      <vt:lpstr>O que “posso” aceder Offline e Online? </vt:lpstr>
      <vt:lpstr>Estrutura da app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Pedidos</vt:lpstr>
      <vt:lpstr>Produtos  Pedidos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Restaurante</dc:title>
  <dc:creator>Rui Jorge Miguel Penetra</dc:creator>
  <cp:lastModifiedBy>Rui Jorge Miguel Penetra</cp:lastModifiedBy>
  <cp:revision>8</cp:revision>
  <dcterms:created xsi:type="dcterms:W3CDTF">2021-01-20T17:36:10Z</dcterms:created>
  <dcterms:modified xsi:type="dcterms:W3CDTF">2021-01-20T19:36:47Z</dcterms:modified>
</cp:coreProperties>
</file>