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9" r:id="rId4"/>
    <p:sldId id="268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B26"/>
    <a:srgbClr val="A3A2A2"/>
    <a:srgbClr val="262524"/>
    <a:srgbClr val="59C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1871" autoAdjust="0"/>
  </p:normalViewPr>
  <p:slideViewPr>
    <p:cSldViewPr snapToGrid="0">
      <p:cViewPr varScale="1">
        <p:scale>
          <a:sx n="115" d="100"/>
          <a:sy n="115" d="100"/>
        </p:scale>
        <p:origin x="108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2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AE80-542F-45BD-8762-11343D5B4444}" type="datetimeFigureOut">
              <a:rPr lang="cs-CZ" smtClean="0"/>
              <a:t>10.04.2019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134D-2A8E-4C34-93E9-CBBCBC3E8C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9780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AD013-4C05-4B85-AC4F-3150E3C875D3}" type="datetimeFigureOut">
              <a:rPr lang="cs-CZ" smtClean="0"/>
              <a:t>10.04.2019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954F3-3C2E-4422-8209-082C90DBB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11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700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/>
          <a:lstStyle>
            <a:lvl1pPr algn="ctr">
              <a:defRPr sz="7200">
                <a:solidFill>
                  <a:srgbClr val="262524"/>
                </a:solidFill>
              </a:defRPr>
            </a:lvl1pPr>
          </a:lstStyle>
          <a:p>
            <a:r>
              <a:rPr lang="cs-CZ" dirty="0" smtClean="0"/>
              <a:t>Add main title</a:t>
            </a:r>
            <a:endParaRPr lang="cs-CZ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93413" y="4674476"/>
            <a:ext cx="10815415" cy="164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buNone/>
              <a:defRPr sz="24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 smtClean="0"/>
              <a:t>Add author</a:t>
            </a:r>
          </a:p>
        </p:txBody>
      </p:sp>
    </p:spTree>
    <p:extLst>
      <p:ext uri="{BB962C8B-B14F-4D97-AF65-F5344CB8AC3E}">
        <p14:creationId xmlns:p14="http://schemas.microsoft.com/office/powerpoint/2010/main" val="165500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 smtClean="0"/>
              <a:t>Add your name (optional outro slide)</a:t>
            </a:r>
            <a:endParaRPr lang="cs-CZ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endParaRPr lang="cs-CZ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 smtClean="0"/>
              <a:t>Add subtitle or chapter (optional)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70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93413" y="0"/>
            <a:ext cx="1561087" cy="709301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208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Add title</a:t>
            </a:r>
            <a:endParaRPr lang="cs-CZ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 baseline="0"/>
            </a:lvl1pPr>
            <a:lvl5pPr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cs-CZ" dirty="0" smtClean="0"/>
              <a:t>Add text or object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 smtClean="0"/>
              <a:t>Add subtitle or chapter (optional)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43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1350236"/>
            <a:ext cx="10944517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 smtClean="0"/>
              <a:t>Add text or object</a:t>
            </a:r>
            <a:r>
              <a:rPr lang="en-US" dirty="0" smtClean="0"/>
              <a:t> (</a:t>
            </a:r>
            <a:r>
              <a:rPr lang="cs-CZ" dirty="0" smtClean="0"/>
              <a:t>with</a:t>
            </a:r>
            <a:r>
              <a:rPr lang="en-US" dirty="0" smtClean="0"/>
              <a:t> no </a:t>
            </a:r>
            <a:r>
              <a:rPr lang="cs-CZ" dirty="0" smtClean="0"/>
              <a:t>title</a:t>
            </a:r>
            <a:r>
              <a:rPr lang="en-US" dirty="0" smtClean="0"/>
              <a:t>)</a:t>
            </a:r>
            <a:endParaRPr lang="cs-CZ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 smtClean="0"/>
              <a:t>Add subtitle or chapter or title, e.g. for big image (optional)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273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Add title</a:t>
            </a:r>
            <a:endParaRPr lang="cs-CZ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 smtClean="0"/>
              <a:t>Add text or object to the first column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 smtClean="0"/>
              <a:t>Add subtitle or chapter (optional)</a:t>
            </a:r>
            <a:endParaRPr lang="en-US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6254673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 smtClean="0"/>
              <a:t>Add text or object to the second column</a:t>
            </a:r>
          </a:p>
        </p:txBody>
      </p:sp>
    </p:spTree>
    <p:extLst>
      <p:ext uri="{BB962C8B-B14F-4D97-AF65-F5344CB8AC3E}">
        <p14:creationId xmlns:p14="http://schemas.microsoft.com/office/powerpoint/2010/main" val="1495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 smtClean="0"/>
              <a:t>Add text or object to the first</a:t>
            </a:r>
            <a:r>
              <a:rPr lang="en-US" dirty="0" smtClean="0"/>
              <a:t> (</a:t>
            </a:r>
            <a:r>
              <a:rPr lang="cs-CZ" dirty="0" smtClean="0"/>
              <a:t>with</a:t>
            </a:r>
            <a:r>
              <a:rPr lang="en-US" dirty="0" smtClean="0"/>
              <a:t> no </a:t>
            </a:r>
            <a:r>
              <a:rPr lang="cs-CZ" dirty="0" smtClean="0"/>
              <a:t>title</a:t>
            </a:r>
            <a:r>
              <a:rPr lang="en-US" dirty="0" smtClean="0"/>
              <a:t>)</a:t>
            </a:r>
            <a:endParaRPr lang="cs-CZ" dirty="0" smtClean="0"/>
          </a:p>
          <a:p>
            <a:pPr lvl="0"/>
            <a:endParaRPr lang="cs-CZ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 smtClean="0"/>
              <a:t>Add subtitle or chapter or title, e.g. for big images (optional)</a:t>
            </a:r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6274690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 smtClean="0"/>
              <a:t>Add text or object to the second colum</a:t>
            </a:r>
            <a:r>
              <a:rPr lang="en-US" dirty="0" smtClean="0"/>
              <a:t>n (</a:t>
            </a:r>
            <a:r>
              <a:rPr lang="cs-CZ" dirty="0" smtClean="0"/>
              <a:t>with</a:t>
            </a:r>
            <a:r>
              <a:rPr lang="en-US" dirty="0" smtClean="0"/>
              <a:t> no</a:t>
            </a:r>
            <a:r>
              <a:rPr lang="cs-CZ" dirty="0" smtClean="0"/>
              <a:t> title</a:t>
            </a:r>
            <a:r>
              <a:rPr lang="en-US" dirty="0" smtClean="0"/>
              <a:t>)</a:t>
            </a:r>
            <a:endParaRPr lang="cs-CZ" dirty="0" smtClean="0"/>
          </a:p>
          <a:p>
            <a:pPr lvl="0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9967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cs-CZ" smtClean="0"/>
              <a:t>Add illustrative picture</a:t>
            </a:r>
            <a:r>
              <a:rPr lang="en-US" smtClean="0"/>
              <a:t> </a:t>
            </a:r>
            <a:r>
              <a:rPr lang="cs-CZ" smtClean="0"/>
              <a:t>(in case of informative picture, e.g. graph use different layout)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7" y="1351847"/>
            <a:ext cx="7419218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Add title</a:t>
            </a:r>
            <a:endParaRPr lang="cs-CZ" dirty="0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2168659"/>
            <a:ext cx="741921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 smtClean="0"/>
              <a:t>Add text or object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 smtClean="0"/>
              <a:t>Add subtitle or chapter (optional)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32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smtClean="0"/>
              <a:t>Add illustrative picture</a:t>
            </a:r>
            <a:r>
              <a:rPr lang="en-US" smtClean="0"/>
              <a:t> </a:t>
            </a:r>
            <a:r>
              <a:rPr lang="cs-CZ" smtClean="0"/>
              <a:t>(in case of informative picture, e.g. graph use different layout)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1847"/>
            <a:ext cx="741921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 smtClean="0"/>
              <a:t>Add text or objec</a:t>
            </a:r>
            <a:r>
              <a:rPr lang="en-US" dirty="0" smtClean="0"/>
              <a:t>t (</a:t>
            </a:r>
            <a:r>
              <a:rPr lang="cs-CZ" dirty="0" smtClean="0"/>
              <a:t>with</a:t>
            </a:r>
            <a:r>
              <a:rPr lang="en-US" dirty="0" smtClean="0"/>
              <a:t> no</a:t>
            </a:r>
            <a:r>
              <a:rPr lang="cs-CZ" dirty="0" smtClean="0"/>
              <a:t> title</a:t>
            </a:r>
            <a:r>
              <a:rPr lang="en-US" dirty="0" smtClean="0"/>
              <a:t>)</a:t>
            </a:r>
            <a:endParaRPr lang="cs-CZ" dirty="0" smtClean="0"/>
          </a:p>
          <a:p>
            <a:pPr lvl="0"/>
            <a:endParaRPr lang="en-US" dirty="0" smtClean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 smtClean="0"/>
              <a:t>Add subtitle or chapter or title, e.g. for big image (optional)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72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smtClean="0"/>
              <a:t>Add illustrative picture</a:t>
            </a:r>
            <a:r>
              <a:rPr lang="en-US" smtClean="0"/>
              <a:t> </a:t>
            </a:r>
            <a:r>
              <a:rPr lang="cs-CZ" smtClean="0"/>
              <a:t>(in case of informative picture, e.g. graph use different layout)</a:t>
            </a:r>
          </a:p>
          <a:p>
            <a:endParaRPr lang="cs-CZ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7397861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Add title</a:t>
            </a:r>
            <a:endParaRPr lang="cs-CZ" dirty="0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2168659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 smtClean="0"/>
              <a:t>Add text or object to the first column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2168658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 smtClean="0"/>
              <a:t>Add text or object to the second column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 smtClean="0"/>
              <a:t>Add subtitle or chapter (optional)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6232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smtClean="0"/>
              <a:t>Add illustrative picture</a:t>
            </a:r>
            <a:r>
              <a:rPr lang="en-US" smtClean="0"/>
              <a:t> </a:t>
            </a:r>
            <a:r>
              <a:rPr lang="cs-CZ" smtClean="0"/>
              <a:t>(in case of informative picture, e.g. graph use different layout)</a:t>
            </a:r>
          </a:p>
          <a:p>
            <a:endParaRPr lang="cs-CZ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1351847"/>
            <a:ext cx="355136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 smtClean="0"/>
              <a:t>Add text or object to the first colum</a:t>
            </a:r>
            <a:r>
              <a:rPr lang="en-US" dirty="0" smtClean="0"/>
              <a:t>n (</a:t>
            </a:r>
            <a:r>
              <a:rPr lang="cs-CZ" dirty="0" smtClean="0"/>
              <a:t>with</a:t>
            </a:r>
            <a:r>
              <a:rPr lang="en-US" dirty="0" smtClean="0"/>
              <a:t> no</a:t>
            </a:r>
            <a:r>
              <a:rPr lang="cs-CZ" dirty="0" smtClean="0"/>
              <a:t> title</a:t>
            </a:r>
            <a:r>
              <a:rPr lang="en-US" dirty="0" smtClean="0"/>
              <a:t>)</a:t>
            </a:r>
            <a:endParaRPr lang="cs-CZ" dirty="0" smtClean="0"/>
          </a:p>
          <a:p>
            <a:pPr lvl="0"/>
            <a:endParaRPr lang="cs-CZ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1351848"/>
            <a:ext cx="3551368" cy="50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 smtClean="0"/>
              <a:t>Add text or object to the second column</a:t>
            </a:r>
            <a:r>
              <a:rPr lang="en-US" dirty="0" smtClean="0"/>
              <a:t> (</a:t>
            </a:r>
            <a:r>
              <a:rPr lang="cs-CZ" dirty="0" smtClean="0"/>
              <a:t>with</a:t>
            </a:r>
            <a:r>
              <a:rPr lang="en-US" dirty="0" smtClean="0"/>
              <a:t> no</a:t>
            </a:r>
            <a:r>
              <a:rPr lang="cs-CZ" dirty="0" smtClean="0"/>
              <a:t> title</a:t>
            </a:r>
            <a:r>
              <a:rPr lang="en-US" dirty="0" smtClean="0"/>
              <a:t>)</a:t>
            </a:r>
            <a:endParaRPr lang="cs-CZ" dirty="0" smtClean="0"/>
          </a:p>
          <a:p>
            <a:pPr lvl="0"/>
            <a:endParaRPr lang="cs-CZ" dirty="0" smtClean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 smtClean="0"/>
              <a:t>Add subtitle or chapter or title, e.g. for big images (optional)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49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996" y="1352826"/>
            <a:ext cx="10944516" cy="639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dirty="0" smtClean="0"/>
              <a:t>Add title</a:t>
            </a:r>
            <a:endParaRPr lang="cs-CZ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6" y="0"/>
            <a:ext cx="1560461" cy="7093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8996" y="2168659"/>
            <a:ext cx="10944516" cy="412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5" r:id="rId4"/>
    <p:sldLayoutId id="2147483656" r:id="rId5"/>
    <p:sldLayoutId id="2147483650" r:id="rId6"/>
    <p:sldLayoutId id="2147483657" r:id="rId7"/>
    <p:sldLayoutId id="2147483652" r:id="rId8"/>
    <p:sldLayoutId id="2147483658" r:id="rId9"/>
    <p:sldLayoutId id="2147483659" r:id="rId10"/>
    <p:sldLayoutId id="214748364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05B26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F05B26"/>
        </a:buClr>
        <a:buSzPct val="100000"/>
        <a:buFont typeface="Wingdings" panose="05000000000000000000" pitchFamily="2" charset="2"/>
        <a:buChar char="§"/>
        <a:tabLst/>
        <a:defRPr sz="2000" kern="1200" baseline="0">
          <a:solidFill>
            <a:srgbClr val="262524"/>
          </a:solidFill>
          <a:latin typeface="+mn-lt"/>
          <a:ea typeface="+mn-ea"/>
          <a:cs typeface="+mn-cs"/>
        </a:defRPr>
      </a:lvl1pPr>
      <a:lvl2pPr marL="642938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65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74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VÃ½sledek obrÃ¡zku pro javascrip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7485">
            <a:off x="4706357" y="1564815"/>
            <a:ext cx="1359647" cy="135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95550" y="2565294"/>
            <a:ext cx="7211142" cy="2757083"/>
          </a:xfr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  <a:effectLst/>
        </p:spPr>
        <p:txBody>
          <a:bodyPr/>
          <a:lstStyle/>
          <a:p>
            <a:r>
              <a:rPr lang="cs-CZ" sz="6600" dirty="0">
                <a:solidFill>
                  <a:schemeClr val="bg1"/>
                </a:solidFill>
              </a:rPr>
              <a:t>Kentico Cloud </a:t>
            </a:r>
            <a:r>
              <a:rPr lang="cs-CZ" sz="6600" dirty="0" smtClean="0">
                <a:solidFill>
                  <a:schemeClr val="bg1"/>
                </a:solidFill>
              </a:rPr>
              <a:t/>
            </a:r>
            <a:br>
              <a:rPr lang="cs-CZ" sz="6600" dirty="0" smtClean="0">
                <a:solidFill>
                  <a:schemeClr val="bg1"/>
                </a:solidFill>
              </a:rPr>
            </a:br>
            <a:r>
              <a:rPr lang="cs-CZ" sz="6600" dirty="0" smtClean="0">
                <a:solidFill>
                  <a:schemeClr val="bg1"/>
                </a:solidFill>
              </a:rPr>
              <a:t>&amp; </a:t>
            </a:r>
            <a:br>
              <a:rPr lang="cs-CZ" sz="6600" dirty="0" smtClean="0">
                <a:solidFill>
                  <a:schemeClr val="bg1"/>
                </a:solidFill>
              </a:rPr>
            </a:br>
            <a:r>
              <a:rPr lang="cs-CZ" sz="6600" dirty="0" smtClean="0">
                <a:solidFill>
                  <a:schemeClr val="bg1"/>
                </a:solidFill>
              </a:rPr>
              <a:t>JavaScript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1" y="5589952"/>
            <a:ext cx="3058240" cy="564274"/>
          </a:xfr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cs-CZ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Ondřej Chrastina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83" y="3311206"/>
            <a:ext cx="3763617" cy="31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Topic</a:t>
            </a:r>
            <a:r>
              <a:rPr lang="en-US" dirty="0" smtClean="0"/>
              <a:t>: </a:t>
            </a:r>
            <a:r>
              <a:rPr lang="cs-CZ" dirty="0" smtClean="0"/>
              <a:t>Introduce current JavaScript repositories around Kentico Cloud and show how to start start with exploring the new JavaScript technologies.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Purpose/Problem addressed</a:t>
            </a:r>
            <a:r>
              <a:rPr lang="en-US" dirty="0" smtClean="0"/>
              <a:t>:</a:t>
            </a:r>
            <a:r>
              <a:rPr lang="cs-CZ" dirty="0" smtClean="0"/>
              <a:t> Big psychic barrier to enter the JavaScript word.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Expected Outcome</a:t>
            </a:r>
            <a:r>
              <a:rPr lang="en-US" dirty="0" smtClean="0"/>
              <a:t>:</a:t>
            </a:r>
            <a:r>
              <a:rPr lang="cs-CZ" dirty="0" smtClean="0"/>
              <a:t> Know where&amp;how to start with KC &amp; JS word.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Agenda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4000" dirty="0" smtClean="0"/>
              <a:t>Repositories walkthough (esp. JS monorepo)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4000" dirty="0" smtClean="0"/>
              <a:t>Node.js &amp; npm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4000" dirty="0" smtClean="0"/>
              <a:t>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4000" dirty="0" smtClean="0"/>
              <a:t>Vue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4000" dirty="0" smtClean="0"/>
              <a:t>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4000" dirty="0" smtClean="0"/>
              <a:t>Tests (Jest)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60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34" y="4017794"/>
            <a:ext cx="427860" cy="427860"/>
          </a:xfrm>
          <a:prstGeom prst="rect">
            <a:avLst/>
          </a:prstGeom>
        </p:spPr>
      </p:pic>
      <p:pic>
        <p:nvPicPr>
          <p:cNvPr id="1026" name="Picture 2" descr="https://cdn-images-1.medium.com/max/1600/1*emiGsBgJu2KHWyjluhKXQ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965" y="5192177"/>
            <a:ext cx="471417" cy="4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36" y="5833937"/>
            <a:ext cx="477245" cy="4363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109786" y="4030260"/>
            <a:ext cx="2382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2000" b="1" dirty="0"/>
              <a:t>@</a:t>
            </a:r>
            <a:r>
              <a:rPr lang="cs-CZ" sz="2000" b="1" dirty="0" err="1"/>
              <a:t>ChrastinaOndrej</a:t>
            </a:r>
            <a:endParaRPr lang="cs-CZ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109786" y="4606630"/>
            <a:ext cx="1693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b="1" dirty="0"/>
              <a:t>@Simply007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09786" y="5823938"/>
            <a:ext cx="2063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2000" b="1" dirty="0" err="1"/>
              <a:t>ondrejchrastina</a:t>
            </a:r>
            <a:endParaRPr lang="cs-CZ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8109786" y="5244312"/>
            <a:ext cx="1693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b="1" dirty="0"/>
              <a:t>@Simply007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B81FBF-68B8-4324-82DF-87C2B2F73199}"/>
              </a:ext>
            </a:extLst>
          </p:cNvPr>
          <p:cNvSpPr/>
          <p:nvPr/>
        </p:nvSpPr>
        <p:spPr>
          <a:xfrm>
            <a:off x="511137" y="6281908"/>
            <a:ext cx="499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https://github.com/Simply007/BrmoSample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87" y="3087185"/>
            <a:ext cx="3439000" cy="3439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232" y="4556801"/>
            <a:ext cx="453554" cy="45355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36" y="227394"/>
            <a:ext cx="3765486" cy="37654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1713" y="1094474"/>
            <a:ext cx="69287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6000" dirty="0" smtClean="0"/>
              <a:t>Let‘s dive into code!</a:t>
            </a:r>
            <a:endParaRPr lang="cs-CZ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966587" y="2044663"/>
            <a:ext cx="497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...and use StackOverflow and kentico-cloud tag!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888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71</Words>
  <Application>Microsoft Office PowerPoint</Application>
  <PresentationFormat>Widescreen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Wingdings</vt:lpstr>
      <vt:lpstr>Office Theme</vt:lpstr>
      <vt:lpstr>Kentico Cloud  &amp;  JavaScript</vt:lpstr>
      <vt:lpstr>Introduction</vt:lpstr>
      <vt:lpstr>Agenda</vt:lpstr>
      <vt:lpstr>PowerPoint Presentation</vt:lpstr>
    </vt:vector>
  </TitlesOfParts>
  <Company>Kentico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Kvasnovsky</dc:creator>
  <cp:lastModifiedBy>OndrejCh@kentico.com</cp:lastModifiedBy>
  <cp:revision>207</cp:revision>
  <dcterms:created xsi:type="dcterms:W3CDTF">2014-12-29T13:43:23Z</dcterms:created>
  <dcterms:modified xsi:type="dcterms:W3CDTF">2019-04-10T14:08:44Z</dcterms:modified>
</cp:coreProperties>
</file>